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3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6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8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932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2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3482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14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8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4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5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3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244435"/>
            <a:ext cx="7766936" cy="26508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STUDENT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NAME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:REVATHI R</a:t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REGISTER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NO: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2213391036313</a:t>
            </a:r>
            <a:r>
              <a:rPr lang="en-US" sz="2800" dirty="0" smtClean="0"/>
              <a:t>/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FF30E863C1CD4BC96FA400500A282CA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DEPARTMENT: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BCOM GENERAL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COLLEGE 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Queen Mary’s College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895273"/>
            <a:ext cx="7766936" cy="38792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7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50235"/>
          </a:xfrm>
        </p:spPr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98374"/>
            <a:ext cx="8596668" cy="41429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3" t="17733" r="3404" b="3160"/>
          <a:stretch/>
        </p:blipFill>
        <p:spPr>
          <a:xfrm>
            <a:off x="755374" y="1729409"/>
            <a:ext cx="8537713" cy="45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41798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26974"/>
            <a:ext cx="8596668" cy="391438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WHILE COMPARING THE PERFORMANCE OF EMPLOYEES , THE NUMBER OF EMPLOYEES ARE HIGHER IN NUMBER IS IN THE AVERAGE PERFORMANCE WHERE EXCELLENCE EMPLOYEES ARE LESS IN PERCENTAGE . SO TO OVERCOME THIS WE SHOULD MOTIVATE THE EMPLOYEES BY GIVING THERE DIFFERENT TASKS BASED ON THEIR SKILLS TO IMPROVE THEIR PERFORMANCE IN THEIR WORK</a:t>
            </a:r>
          </a:p>
        </p:txBody>
      </p:sp>
    </p:spTree>
    <p:extLst>
      <p:ext uri="{BB962C8B-B14F-4D97-AF65-F5344CB8AC3E}">
        <p14:creationId xmlns:p14="http://schemas.microsoft.com/office/powerpoint/2010/main" val="35549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4112"/>
            <a:ext cx="8596668" cy="1739349"/>
          </a:xfrm>
        </p:spPr>
        <p:txBody>
          <a:bodyPr/>
          <a:lstStyle/>
          <a:p>
            <a:pPr algn="ctr"/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THANKING YOU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2133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 TITLE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068945"/>
            <a:ext cx="8596668" cy="2558473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Employee Performance </a:t>
            </a: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Analysis</a:t>
            </a:r>
          </a:p>
          <a:p>
            <a:pPr algn="ctr"/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  using Excel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5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0516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AGENDA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671781"/>
            <a:ext cx="8596668" cy="4544291"/>
          </a:xfrm>
        </p:spPr>
        <p:txBody>
          <a:bodyPr anchor="t"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 smtClean="0"/>
              <a:t>Problem Statement</a:t>
            </a:r>
            <a:endParaRPr lang="en-US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/>
              <a:t>Project </a:t>
            </a:r>
            <a:r>
              <a:rPr lang="en-US" sz="2400" dirty="0" smtClean="0"/>
              <a:t>Overview</a:t>
            </a:r>
            <a:endParaRPr lang="en-US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/>
              <a:t>End </a:t>
            </a:r>
            <a:r>
              <a:rPr lang="en-US" sz="2400" dirty="0" smtClean="0"/>
              <a:t>Users</a:t>
            </a:r>
            <a:endParaRPr lang="en-US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/>
              <a:t>Our Solution and </a:t>
            </a:r>
            <a:r>
              <a:rPr lang="en-US" sz="2400" dirty="0" smtClean="0"/>
              <a:t>Proposition</a:t>
            </a:r>
            <a:endParaRPr lang="en-US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/>
              <a:t>Dataset </a:t>
            </a:r>
            <a:r>
              <a:rPr lang="en-US" sz="2400" dirty="0" smtClean="0"/>
              <a:t>Description</a:t>
            </a:r>
            <a:endParaRPr lang="en-US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/>
              <a:t>Modelling </a:t>
            </a:r>
            <a:r>
              <a:rPr lang="en-US" sz="2400" dirty="0" smtClean="0"/>
              <a:t>Approach</a:t>
            </a:r>
            <a:endParaRPr lang="en-US" sz="2400" dirty="0"/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/>
              <a:t>Results and Discussion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400" dirty="0" smtClean="0"/>
              <a:t>Conclusion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71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363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950720"/>
            <a:ext cx="8596668" cy="3413760"/>
          </a:xfrm>
        </p:spPr>
        <p:txBody>
          <a:bodyPr>
            <a:noAutofit/>
          </a:bodyPr>
          <a:lstStyle/>
          <a:p>
            <a:r>
              <a:rPr lang="en-US" sz="2800" dirty="0" smtClean="0"/>
              <a:t>Performance </a:t>
            </a:r>
            <a:r>
              <a:rPr lang="en-US" sz="2800" dirty="0"/>
              <a:t>analysis are made to a </a:t>
            </a:r>
            <a:r>
              <a:rPr lang="en-US" sz="2800" dirty="0" smtClean="0"/>
              <a:t>employees. Increment </a:t>
            </a:r>
            <a:r>
              <a:rPr lang="en-US" sz="2800" dirty="0"/>
              <a:t>to check the performance track </a:t>
            </a:r>
            <a:r>
              <a:rPr lang="en-US" sz="2800" dirty="0" smtClean="0"/>
              <a:t>of the </a:t>
            </a:r>
            <a:r>
              <a:rPr lang="en-US" sz="2800" dirty="0"/>
              <a:t>employees and it is useful for </a:t>
            </a:r>
            <a:r>
              <a:rPr lang="en-US" sz="2800" dirty="0" smtClean="0"/>
              <a:t>the employees </a:t>
            </a:r>
            <a:r>
              <a:rPr lang="en-US" sz="2800" dirty="0"/>
              <a:t>personal as well as </a:t>
            </a:r>
            <a:r>
              <a:rPr lang="en-US" sz="2800" dirty="0" smtClean="0"/>
              <a:t>organizational growth .So</a:t>
            </a:r>
            <a:r>
              <a:rPr lang="en-US" sz="2800" dirty="0"/>
              <a:t>, the employees performance analysis </a:t>
            </a:r>
            <a:r>
              <a:rPr lang="en-US" sz="2800" dirty="0" smtClean="0"/>
              <a:t>helps to </a:t>
            </a:r>
            <a:r>
              <a:rPr lang="en-US" sz="2800" dirty="0"/>
              <a:t>require all the problems and have </a:t>
            </a:r>
            <a:r>
              <a:rPr lang="en-US" sz="2800" dirty="0" smtClean="0"/>
              <a:t>a successful organization.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363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3472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PROJECT OVERVIEW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49120"/>
            <a:ext cx="8596668" cy="4182082"/>
          </a:xfrm>
        </p:spPr>
        <p:txBody>
          <a:bodyPr>
            <a:normAutofit/>
          </a:bodyPr>
          <a:lstStyle/>
          <a:p>
            <a:r>
              <a:rPr lang="en-US" sz="2400" dirty="0" err="1"/>
              <a:t>Analysing</a:t>
            </a:r>
            <a:r>
              <a:rPr lang="en-US" sz="2400" dirty="0"/>
              <a:t> the performance of the employees </a:t>
            </a:r>
            <a:r>
              <a:rPr lang="en-US" sz="2400" dirty="0" smtClean="0"/>
              <a:t>by considering </a:t>
            </a:r>
            <a:r>
              <a:rPr lang="en-US" sz="2400" dirty="0"/>
              <a:t>the various factors like</a:t>
            </a:r>
            <a:r>
              <a:rPr lang="en-US" sz="2400" dirty="0" smtClean="0"/>
              <a:t>;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Gender,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Performance </a:t>
            </a:r>
            <a:r>
              <a:rPr lang="en-US" sz="2400" dirty="0"/>
              <a:t>score </a:t>
            </a:r>
            <a:r>
              <a:rPr lang="en-US" sz="2400" dirty="0" smtClean="0"/>
              <a:t>and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Ratings.</a:t>
            </a:r>
            <a:endParaRPr lang="en-US" sz="2400" dirty="0"/>
          </a:p>
          <a:p>
            <a:r>
              <a:rPr lang="en-US" sz="2400" dirty="0"/>
              <a:t>Their involvement in work and various scores that </a:t>
            </a:r>
            <a:r>
              <a:rPr lang="en-US" sz="2400" dirty="0" smtClean="0"/>
              <a:t>analysis the </a:t>
            </a:r>
            <a:r>
              <a:rPr lang="en-US" sz="2400" dirty="0"/>
              <a:t>performance of employees in the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29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999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WHO ARE THE END USER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1709531"/>
            <a:ext cx="8596668" cy="29717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HR business partner ,line manager , employees ,  senior, leadership , talent management team , analytics team , it department , training and development team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43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502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Our solution and its value proposition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17035"/>
            <a:ext cx="8596668" cy="392432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Conditional formatting- missing values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filtering : remove missing data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Formulas : performance evaluation 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Pivot :summary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Graph : data </a:t>
            </a:r>
            <a:r>
              <a:rPr lang="en-US" sz="2400" dirty="0" err="1" smtClean="0">
                <a:solidFill>
                  <a:schemeClr val="tx1"/>
                </a:solidFill>
              </a:rPr>
              <a:t>visualisation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5084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Dataset description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18861"/>
            <a:ext cx="8596668" cy="42225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EMPLOYEES DATABASE KIGGLE</a:t>
            </a:r>
          </a:p>
          <a:p>
            <a:r>
              <a:rPr lang="en-US" sz="2400" dirty="0" smtClean="0"/>
              <a:t>There are 26 features but we consider 9 features employees ID numerical data</a:t>
            </a:r>
          </a:p>
          <a:p>
            <a:endParaRPr lang="en-US" sz="2400" dirty="0"/>
          </a:p>
          <a:p>
            <a:r>
              <a:rPr lang="en-US" sz="2400" dirty="0" smtClean="0"/>
              <a:t>NAME TEXT</a:t>
            </a:r>
          </a:p>
          <a:p>
            <a:r>
              <a:rPr lang="en-US" sz="2400" dirty="0" smtClean="0"/>
              <a:t>Performance level </a:t>
            </a:r>
          </a:p>
          <a:p>
            <a:r>
              <a:rPr lang="en-US" sz="2400" dirty="0" smtClean="0"/>
              <a:t>Gender male or female </a:t>
            </a:r>
          </a:p>
          <a:p>
            <a:r>
              <a:rPr lang="en-US" sz="2400" dirty="0" smtClean="0"/>
              <a:t>Employees rating numerical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721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3035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MODELLING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858617"/>
            <a:ext cx="8596668" cy="4182745"/>
          </a:xfrm>
        </p:spPr>
        <p:txBody>
          <a:bodyPr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 smtClean="0"/>
              <a:t>Data collection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 smtClean="0"/>
              <a:t>Features collection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 smtClean="0"/>
              <a:t>Data cleaning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 smtClean="0"/>
              <a:t>Performance level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 smtClean="0"/>
              <a:t>Summary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3200" dirty="0" err="1" smtClean="0"/>
              <a:t>visualisation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864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276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Trebuchet MS</vt:lpstr>
      <vt:lpstr>Wingdings</vt:lpstr>
      <vt:lpstr>Wingdings 3</vt:lpstr>
      <vt:lpstr>Facet</vt:lpstr>
      <vt:lpstr>STUDENT NAME:REVATHI R  REGISTER NO:2213391036313/ FF30E863C1CD4BC96FA400500A282CA  DEPARTMENT:BCOM GENERAL  COLLEGE : Queen Mary’s College</vt:lpstr>
      <vt:lpstr>PROJECT TITLE</vt:lpstr>
      <vt:lpstr>AGENDA</vt:lpstr>
      <vt:lpstr>PROBLEM STATEMENT</vt:lpstr>
      <vt:lpstr>PROJECT OVERVIEW</vt:lpstr>
      <vt:lpstr>WHO ARE THE END USER</vt:lpstr>
      <vt:lpstr>Our solution and its value proposition</vt:lpstr>
      <vt:lpstr>Dataset description</vt:lpstr>
      <vt:lpstr>MODELLING</vt:lpstr>
      <vt:lpstr>RESULT</vt:lpstr>
      <vt:lpstr>CONCLUSION</vt:lpstr>
      <vt:lpstr>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NAME:REVATHI R  REGISTER NO:2213391036313/ 8913C3D4D9062329F134F021A44430A0  DEPARTMENT:BCOM GENERAL  COLLEGE : Queen Mary’s College</dc:title>
  <dc:creator>ADMIN'</dc:creator>
  <cp:lastModifiedBy>ADMIN'</cp:lastModifiedBy>
  <cp:revision>9</cp:revision>
  <dcterms:created xsi:type="dcterms:W3CDTF">2024-09-10T14:36:33Z</dcterms:created>
  <dcterms:modified xsi:type="dcterms:W3CDTF">2024-09-10T16:08:01Z</dcterms:modified>
</cp:coreProperties>
</file>