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4" r:id="rId3"/>
    <p:sldId id="258" r:id="rId4"/>
    <p:sldId id="263" r:id="rId5"/>
    <p:sldId id="257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4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3D0"/>
    <a:srgbClr val="F8F8F8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7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546" y="-30"/>
      </p:cViewPr>
      <p:guideLst>
        <p:guide orient="horz" pos="2160"/>
        <p:guide pos="46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85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DB933AE-0B03-4CF3-8F3B-47DB5678FEBF}" type="datetimeFigureOut">
              <a:rPr lang="en-IN" smtClean="0"/>
              <a:pPr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6B853-10F3-48C7-B196-FF76C04D7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773" y="1031965"/>
            <a:ext cx="9718576" cy="3433231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Student Management system-using </a:t>
            </a:r>
            <a:r>
              <a:rPr lang="en-US" sz="6000" dirty="0">
                <a:solidFill>
                  <a:schemeClr val="bg1"/>
                </a:solidFill>
              </a:rPr>
              <a:t>crud spring boot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855DD89-B693-45C5-B9D4-BBF2BC0DD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460274"/>
            <a:ext cx="8534400" cy="914399"/>
          </a:xfrm>
        </p:spPr>
        <p:txBody>
          <a:bodyPr/>
          <a:lstStyle/>
          <a:p>
            <a:r>
              <a:rPr lang="en-US" b="1" dirty="0" err="1" smtClean="0"/>
              <a:t>Revathi</a:t>
            </a:r>
            <a:r>
              <a:rPr lang="en-US" b="1" dirty="0" smtClean="0"/>
              <a:t> .S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6156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lum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PaintStrokes trans="78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61ED9-16DD-45E2-A559-9742307B77E3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0" y="698478"/>
            <a:ext cx="10815396" cy="413913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  <a:t/>
            </a:r>
            <a:br>
              <a:rPr 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</a:br>
            <a:r>
              <a:rPr 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  <a:t/>
            </a:r>
            <a:br>
              <a:rPr 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</a:br>
            <a:r>
              <a:rPr 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  <a:t/>
            </a:r>
            <a:br>
              <a:rPr 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</a:br>
            <a:r>
              <a:rPr 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  <a:t/>
            </a:r>
            <a:br>
              <a:rPr lang="en-US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</a:br>
            <a:r>
              <a:rPr lang="en-US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Thank </a:t>
            </a:r>
            <a:r>
              <a:rPr lang="en-US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you ……. </a:t>
            </a:r>
            <a:br>
              <a:rPr lang="en-US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</a:br>
            <a:endParaRPr lang="en-IN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2"/>
              </a:soli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3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548D8C-33BA-4E69-8CEA-4C2E3367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Abstract</a:t>
            </a:r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408FD4-F8BC-4648-BF60-9F59C49E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0868"/>
            <a:ext cx="10394707" cy="3291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aim to design a’ </a:t>
            </a: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student management system</a:t>
            </a:r>
            <a:r>
              <a:rPr lang="en-US" sz="2400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 </a:t>
            </a:r>
            <a:r>
              <a:rPr lang="en-US" sz="2400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400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to the teacher. Using spring boot to create project output. Eclipse workspace without installing to local maven repository. Hibernate to provides a framework for mapping an object-oriented domain model to relational database. It generates SQL calls and relieves the developer from the manual handling and object conversion of the result set.</a:t>
            </a:r>
            <a:endParaRPr lang="en-IN" sz="1600" cap="non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3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6EB16-343D-4771-856E-B032E983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>
                <a:solidFill>
                  <a:schemeClr val="bg1"/>
                </a:solidFill>
              </a:rPr>
              <a:t>Aim</a:t>
            </a:r>
            <a:r>
              <a:rPr lang="en-US" sz="6700" dirty="0"/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/>
                </a:solidFill>
              </a:rPr>
              <a:t>to build spring boot maven project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D39600-E554-4E7A-8E1C-FB8CD8B8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2" y="2821577"/>
            <a:ext cx="3310128" cy="7968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E137C6-E22A-4A5D-B1AD-5898285B2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34621" y="2063394"/>
            <a:ext cx="4556681" cy="40630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JDK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Eclipse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JPA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Spring Boot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Mysql workbench</a:t>
            </a:r>
          </a:p>
          <a:p>
            <a:pPr algn="l"/>
            <a:endParaRPr lang="en-IN" sz="2400" cap="none" dirty="0"/>
          </a:p>
        </p:txBody>
      </p:sp>
    </p:spTree>
    <p:extLst>
      <p:ext uri="{BB962C8B-B14F-4D97-AF65-F5344CB8AC3E}">
        <p14:creationId xmlns="" xmlns:p14="http://schemas.microsoft.com/office/powerpoint/2010/main" val="26162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6EB16-343D-4771-856E-B032E983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Spring Boot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D39600-E554-4E7A-8E1C-FB8CD8B8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1774" y="1848678"/>
            <a:ext cx="4963784" cy="342568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Dependencies: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Arial Black" panose="020B0A04020102020204" pitchFamily="34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web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Dev-tool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driver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IN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en-I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hibernate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E137C6-E22A-4A5D-B1AD-5898285B2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0753" y="2504661"/>
            <a:ext cx="5349718" cy="33262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Spring boot Maven 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dependencies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IN" sz="2400" cap="none" dirty="0" err="1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Application.Properties</a:t>
            </a:r>
            <a:endParaRPr lang="en-IN" sz="2400" cap="none" dirty="0">
              <a:solidFill>
                <a:srgbClr val="EAEA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IN" sz="2400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java classes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IN" sz="2400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using Html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5C534198-E2A3-4440-8200-834002867245}"/>
              </a:ext>
            </a:extLst>
          </p:cNvPr>
          <p:cNvSpPr txBox="1">
            <a:spLocks/>
          </p:cNvSpPr>
          <p:nvPr/>
        </p:nvSpPr>
        <p:spPr>
          <a:xfrm>
            <a:off x="669235" y="2991394"/>
            <a:ext cx="4022035" cy="692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4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Required: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34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629707"/>
            <a:ext cx="10396882" cy="1151965"/>
          </a:xfrm>
        </p:spPr>
        <p:txBody>
          <a:bodyPr/>
          <a:lstStyle/>
          <a:p>
            <a:r>
              <a:rPr lang="en-US" dirty="0"/>
              <a:t>Student List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2E510E-117B-4231-A552-4B889CAE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53" y="2299063"/>
            <a:ext cx="3151353" cy="30755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Contain “Add Button” To Save A Student to save student details.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row has  Update and Delete button to update and delete student detail.</a:t>
            </a:r>
            <a:endParaRPr lang="en-IN" cap="none" dirty="0">
              <a:solidFill>
                <a:srgbClr val="EAEA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829" y="1859898"/>
            <a:ext cx="6728434" cy="378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710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Student  details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2E510E-117B-4231-A552-4B889CAE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269" y="1630018"/>
            <a:ext cx="3341237" cy="3744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create student details. you can get this page by clicking a Add Student  on /students.html page.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submit the details through submit button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submit you will receive details in  Table in /students.html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7F9211-916F-4873-B2B6-F8E3CEAF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8" y="1630018"/>
            <a:ext cx="7436994" cy="41812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32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77" y="0"/>
            <a:ext cx="10396882" cy="118840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Student  details page-action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2E510E-117B-4231-A552-4B889CAE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165" y="1371600"/>
            <a:ext cx="5644235" cy="17112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submitting details in create student details 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add to table in student list and Mysql page.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2753" y="3775167"/>
            <a:ext cx="5642378" cy="288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074" y="1269747"/>
            <a:ext cx="5338646" cy="300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620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77" y="0"/>
            <a:ext cx="10396882" cy="1188408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Student  details page-action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2E510E-117B-4231-A552-4B889CAE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635" y="1254033"/>
            <a:ext cx="6311766" cy="1528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in place </a:t>
            </a:r>
            <a:r>
              <a:rPr lang="en-US" cap="none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cap="none" smtClean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id </a:t>
            </a: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 changed </a:t>
            </a:r>
            <a:r>
              <a:rPr lang="en-US" cap="none" dirty="0" smtClean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cap="none" dirty="0" err="1" smtClean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Revathi</a:t>
            </a:r>
            <a:r>
              <a:rPr lang="en-US" cap="none" dirty="0" smtClean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cap="none" dirty="0" smtClean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cap="none" dirty="0" err="1" smtClean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revathi</a:t>
            </a:r>
            <a:r>
              <a:rPr lang="en-US" cap="none" dirty="0" smtClean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see through the image.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95" y="1308102"/>
            <a:ext cx="5075782" cy="285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5039" y="3264322"/>
            <a:ext cx="5337039" cy="300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674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77" y="0"/>
            <a:ext cx="10396882" cy="1188408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Student  details page-action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2E510E-117B-4231-A552-4B889CAE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88408"/>
            <a:ext cx="5609401" cy="1079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click delete its easy to delete.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4806" y="3453539"/>
            <a:ext cx="5659812" cy="318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612" y="1332411"/>
            <a:ext cx="5773617" cy="324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378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5">
      <a:dk1>
        <a:srgbClr val="FFFFFF"/>
      </a:dk1>
      <a:lt1>
        <a:srgbClr val="0C0C0C"/>
      </a:lt1>
      <a:dk2>
        <a:srgbClr val="EB47A9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269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Student Management system-using crud spring boot</vt:lpstr>
      <vt:lpstr>Abstract</vt:lpstr>
      <vt:lpstr>Aim –to build spring boot maven project</vt:lpstr>
      <vt:lpstr>Steps to create Spring Boot Project</vt:lpstr>
      <vt:lpstr>Student List page</vt:lpstr>
      <vt:lpstr>Create Student  details page</vt:lpstr>
      <vt:lpstr>Create Student  details page-action</vt:lpstr>
      <vt:lpstr>update Student  details page-action</vt:lpstr>
      <vt:lpstr>Delete Student  details page-action</vt:lpstr>
      <vt:lpstr>    Thank you …….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system-using crud spring boot</dc:title>
  <dc:creator>bouvthika R.M</dc:creator>
  <cp:lastModifiedBy>Dell</cp:lastModifiedBy>
  <cp:revision>21</cp:revision>
  <dcterms:created xsi:type="dcterms:W3CDTF">2021-09-02T17:28:08Z</dcterms:created>
  <dcterms:modified xsi:type="dcterms:W3CDTF">2021-09-03T08:43:30Z</dcterms:modified>
</cp:coreProperties>
</file>