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41_4B118DC0.xml" ContentType="application/vnd.ms-powerpoint.comments+xml"/>
  <Override PartName="/ppt/notesSlides/notesSlide4.xml" ContentType="application/vnd.openxmlformats-officedocument.presentationml.notesSlide+xml"/>
  <Override PartName="/ppt/comments/modernComment_13A_C7270C15.xml" ContentType="application/vnd.ms-powerpoint.comments+xml"/>
  <Override PartName="/ppt/notesSlides/notesSlide5.xml" ContentType="application/vnd.openxmlformats-officedocument.presentationml.notesSlide+xml"/>
  <Override PartName="/ppt/comments/modernComment_13E_151ABD74.xml" ContentType="application/vnd.ms-powerpoint.comments+xml"/>
  <Override PartName="/ppt/notesSlides/notesSlide6.xml" ContentType="application/vnd.openxmlformats-officedocument.presentationml.notesSlide+xml"/>
  <Override PartName="/ppt/comments/modernComment_130_E93EFEAF.xml" ContentType="application/vnd.ms-powerpoint.comments+xml"/>
  <Override PartName="/ppt/notesSlides/notesSlide7.xml" ContentType="application/vnd.openxmlformats-officedocument.presentationml.notesSlide+xml"/>
  <Override PartName="/ppt/comments/modernComment_139_B1A0C855.xml" ContentType="application/vnd.ms-powerpoint.comments+xml"/>
  <Override PartName="/ppt/notesSlides/notesSlide8.xml" ContentType="application/vnd.openxmlformats-officedocument.presentationml.notesSlide+xml"/>
  <Override PartName="/ppt/comments/modernComment_13B_1A6078A7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17" r:id="rId6"/>
    <p:sldId id="321" r:id="rId7"/>
    <p:sldId id="314" r:id="rId8"/>
    <p:sldId id="318" r:id="rId9"/>
    <p:sldId id="304" r:id="rId10"/>
    <p:sldId id="313" r:id="rId11"/>
    <p:sldId id="315" r:id="rId12"/>
    <p:sldId id="316" r:id="rId13"/>
    <p:sldId id="319" r:id="rId14"/>
    <p:sldId id="320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62A875B-B52F-9939-F370-FEF1DF43169F}" name="Jeni M Rose" initials="JR" userId="0b09e446bea00744" providerId="Windows Live"/>
  <p188:author id="{6AE86D67-E6E4-A2F0-1A7B-7870E1B7FB19}" name="Revathy Rajendran" initials="RR" userId="86025cc362c7552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8A253-26C8-40EC-9DEC-BB4AA6F3EFDE}" v="157" dt="2024-03-24T17:13:49.468"/>
    <p1510:client id="{B7A3A983-45EC-4F58-B18F-2C18B305547F}" v="23" dt="2024-03-25T16:25:41.62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gha Anoop" userId="a5d6fddf657a8372" providerId="Windows Live" clId="Web-{46D8A253-26C8-40EC-9DEC-BB4AA6F3EFDE}"/>
    <pc:docChg chg="addSld delSld modSld">
      <pc:chgData name="Anagha Anoop" userId="a5d6fddf657a8372" providerId="Windows Live" clId="Web-{46D8A253-26C8-40EC-9DEC-BB4AA6F3EFDE}" dt="2024-03-24T17:13:49.468" v="131"/>
      <pc:docMkLst>
        <pc:docMk/>
      </pc:docMkLst>
      <pc:sldChg chg="modSp">
        <pc:chgData name="Anagha Anoop" userId="a5d6fddf657a8372" providerId="Windows Live" clId="Web-{46D8A253-26C8-40EC-9DEC-BB4AA6F3EFDE}" dt="2024-03-24T17:06:51.485" v="89"/>
        <pc:sldMkLst>
          <pc:docMk/>
          <pc:sldMk cId="342091943" sldId="317"/>
        </pc:sldMkLst>
        <pc:graphicFrameChg chg="mod modGraphic">
          <ac:chgData name="Anagha Anoop" userId="a5d6fddf657a8372" providerId="Windows Live" clId="Web-{46D8A253-26C8-40EC-9DEC-BB4AA6F3EFDE}" dt="2024-03-24T17:06:51.485" v="89"/>
          <ac:graphicFrameMkLst>
            <pc:docMk/>
            <pc:sldMk cId="342091943" sldId="317"/>
            <ac:graphicFrameMk id="6" creationId="{EC19BB6D-9CD2-554C-9C47-0F2E9F8CECF6}"/>
          </ac:graphicFrameMkLst>
        </pc:graphicFrameChg>
      </pc:sldChg>
      <pc:sldChg chg="modSp">
        <pc:chgData name="Anagha Anoop" userId="a5d6fddf657a8372" providerId="Windows Live" clId="Web-{46D8A253-26C8-40EC-9DEC-BB4AA6F3EFDE}" dt="2024-03-24T17:13:49.468" v="131"/>
        <pc:sldMkLst>
          <pc:docMk/>
          <pc:sldMk cId="62311793" sldId="319"/>
        </pc:sldMkLst>
        <pc:graphicFrameChg chg="mod modGraphic">
          <ac:chgData name="Anagha Anoop" userId="a5d6fddf657a8372" providerId="Windows Live" clId="Web-{46D8A253-26C8-40EC-9DEC-BB4AA6F3EFDE}" dt="2024-03-24T17:13:49.468" v="131"/>
          <ac:graphicFrameMkLst>
            <pc:docMk/>
            <pc:sldMk cId="62311793" sldId="319"/>
            <ac:graphicFrameMk id="6" creationId="{01D26342-562B-6754-3135-397BA0A435AA}"/>
          </ac:graphicFrameMkLst>
        </pc:graphicFrameChg>
      </pc:sldChg>
      <pc:sldChg chg="new del">
        <pc:chgData name="Anagha Anoop" userId="a5d6fddf657a8372" providerId="Windows Live" clId="Web-{46D8A253-26C8-40EC-9DEC-BB4AA6F3EFDE}" dt="2024-03-24T16:13:46.559" v="1"/>
        <pc:sldMkLst>
          <pc:docMk/>
          <pc:sldMk cId="1690128304" sldId="322"/>
        </pc:sldMkLst>
      </pc:sldChg>
    </pc:docChg>
  </pc:docChgLst>
  <pc:docChgLst>
    <pc:chgData name="Guest User" providerId="Windows Live" clId="Web-{9B3A34BE-1C90-440E-A531-32CB25676723}"/>
    <pc:docChg chg="modSld">
      <pc:chgData name="Guest User" userId="" providerId="Windows Live" clId="Web-{9B3A34BE-1C90-440E-A531-32CB25676723}" dt="2024-02-26T17:54:04.600" v="1715"/>
      <pc:docMkLst>
        <pc:docMk/>
      </pc:docMkLst>
      <pc:sldChg chg="modSp">
        <pc:chgData name="Guest User" userId="" providerId="Windows Live" clId="Web-{9B3A34BE-1C90-440E-A531-32CB25676723}" dt="2024-02-26T16:58:36.408" v="605"/>
        <pc:sldMkLst>
          <pc:docMk/>
          <pc:sldMk cId="2980104277" sldId="313"/>
        </pc:sldMkLst>
        <pc:graphicFrameChg chg="mod modGraphic">
          <ac:chgData name="Guest User" userId="" providerId="Windows Live" clId="Web-{9B3A34BE-1C90-440E-A531-32CB25676723}" dt="2024-02-26T16:58:36.408" v="605"/>
          <ac:graphicFrameMkLst>
            <pc:docMk/>
            <pc:sldMk cId="2980104277" sldId="313"/>
            <ac:graphicFrameMk id="6" creationId="{7865EC8E-010E-B79C-EA8F-A3EFCCC50E11}"/>
          </ac:graphicFrameMkLst>
        </pc:graphicFrameChg>
      </pc:sldChg>
      <pc:sldChg chg="modSp">
        <pc:chgData name="Guest User" userId="" providerId="Windows Live" clId="Web-{9B3A34BE-1C90-440E-A531-32CB25676723}" dt="2024-02-26T17:22:47.890" v="1173"/>
        <pc:sldMkLst>
          <pc:docMk/>
          <pc:sldMk cId="4174137159" sldId="316"/>
        </pc:sldMkLst>
        <pc:graphicFrameChg chg="mod modGraphic">
          <ac:chgData name="Guest User" userId="" providerId="Windows Live" clId="Web-{9B3A34BE-1C90-440E-A531-32CB25676723}" dt="2024-02-26T17:22:47.890" v="1173"/>
          <ac:graphicFrameMkLst>
            <pc:docMk/>
            <pc:sldMk cId="4174137159" sldId="316"/>
            <ac:graphicFrameMk id="6" creationId="{B972EB1A-5139-3063-BB62-43972ACDF28B}"/>
          </ac:graphicFrameMkLst>
        </pc:graphicFrameChg>
      </pc:sldChg>
      <pc:sldChg chg="modSp">
        <pc:chgData name="Guest User" userId="" providerId="Windows Live" clId="Web-{9B3A34BE-1C90-440E-A531-32CB25676723}" dt="2024-02-26T17:54:04.600" v="1715"/>
        <pc:sldMkLst>
          <pc:docMk/>
          <pc:sldMk cId="355337539" sldId="320"/>
        </pc:sldMkLst>
        <pc:graphicFrameChg chg="mod modGraphic">
          <ac:chgData name="Guest User" userId="" providerId="Windows Live" clId="Web-{9B3A34BE-1C90-440E-A531-32CB25676723}" dt="2024-02-26T17:54:04.600" v="1715"/>
          <ac:graphicFrameMkLst>
            <pc:docMk/>
            <pc:sldMk cId="355337539" sldId="320"/>
            <ac:graphicFrameMk id="6" creationId="{575DF0F1-7A93-F1A9-13E7-BD4F0AE14B89}"/>
          </ac:graphicFrameMkLst>
        </pc:graphicFrameChg>
      </pc:sldChg>
    </pc:docChg>
  </pc:docChgLst>
  <pc:docChgLst>
    <pc:chgData name="Jeni M Rose" userId="0b09e446bea00744" providerId="Windows Live" clId="Web-{C418BDB9-2740-417C-940F-83F72F3177EA}"/>
    <pc:docChg chg="mod delSld modSld">
      <pc:chgData name="Jeni M Rose" userId="0b09e446bea00744" providerId="Windows Live" clId="Web-{C418BDB9-2740-417C-940F-83F72F3177EA}" dt="2024-02-26T15:58:40.010" v="204" actId="1076"/>
      <pc:docMkLst>
        <pc:docMk/>
      </pc:docMkLst>
      <pc:sldChg chg="modSp">
        <pc:chgData name="Jeni M Rose" userId="0b09e446bea00744" providerId="Windows Live" clId="Web-{C418BDB9-2740-417C-940F-83F72F3177EA}" dt="2024-02-26T15:58:40.010" v="204" actId="1076"/>
        <pc:sldMkLst>
          <pc:docMk/>
          <pc:sldMk cId="3913219759" sldId="304"/>
        </pc:sldMkLst>
        <pc:spChg chg="mod">
          <ac:chgData name="Jeni M Rose" userId="0b09e446bea00744" providerId="Windows Live" clId="Web-{C418BDB9-2740-417C-940F-83F72F3177EA}" dt="2024-02-26T15:58:40.010" v="204" actId="1076"/>
          <ac:spMkLst>
            <pc:docMk/>
            <pc:sldMk cId="3913219759" sldId="304"/>
            <ac:spMk id="7" creationId="{4C5F2B65-3F17-5A4A-9175-9989EFC6A40F}"/>
          </ac:spMkLst>
        </pc:spChg>
      </pc:sldChg>
      <pc:sldChg chg="modSp addCm">
        <pc:chgData name="Jeni M Rose" userId="0b09e446bea00744" providerId="Windows Live" clId="Web-{C418BDB9-2740-417C-940F-83F72F3177EA}" dt="2024-02-26T15:57:39.212" v="203"/>
        <pc:sldMkLst>
          <pc:docMk/>
          <pc:sldMk cId="442529959" sldId="315"/>
        </pc:sldMkLst>
        <pc:graphicFrameChg chg="mod modGraphic">
          <ac:chgData name="Jeni M Rose" userId="0b09e446bea00744" providerId="Windows Live" clId="Web-{C418BDB9-2740-417C-940F-83F72F3177EA}" dt="2024-02-26T15:57:39.212" v="203"/>
          <ac:graphicFrameMkLst>
            <pc:docMk/>
            <pc:sldMk cId="442529959" sldId="315"/>
            <ac:graphicFrameMk id="6" creationId="{FFCE2BD0-26DD-2E84-C404-5D8DEF4AE63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eni M Rose" userId="0b09e446bea00744" providerId="Windows Live" clId="Web-{C418BDB9-2740-417C-940F-83F72F3177EA}" dt="2024-02-26T15:24:01.384" v="110"/>
              <pc2:cmMkLst xmlns:pc2="http://schemas.microsoft.com/office/powerpoint/2019/9/main/command">
                <pc:docMk/>
                <pc:sldMk cId="442529959" sldId="315"/>
                <pc2:cmMk id="{D0AA9A1C-B02C-4972-AE4C-7DCAE3C4530E}"/>
              </pc2:cmMkLst>
            </pc226:cmChg>
          </p:ext>
        </pc:extLst>
      </pc:sldChg>
      <pc:sldChg chg="modSp addCm modCm">
        <pc:chgData name="Jeni M Rose" userId="0b09e446bea00744" providerId="Windows Live" clId="Web-{C418BDB9-2740-417C-940F-83F72F3177EA}" dt="2024-02-26T15:24:40.869" v="112"/>
        <pc:sldMkLst>
          <pc:docMk/>
          <pc:sldMk cId="354073972" sldId="318"/>
        </pc:sldMkLst>
        <pc:graphicFrameChg chg="mod modGraphic">
          <ac:chgData name="Jeni M Rose" userId="0b09e446bea00744" providerId="Windows Live" clId="Web-{C418BDB9-2740-417C-940F-83F72F3177EA}" dt="2024-02-26T15:08:58.176" v="108"/>
          <ac:graphicFrameMkLst>
            <pc:docMk/>
            <pc:sldMk cId="354073972" sldId="318"/>
            <ac:graphicFrameMk id="6" creationId="{995F63A4-2BE2-1E61-C7BA-C1E2FCFB5E5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eni M Rose" userId="0b09e446bea00744" providerId="Windows Live" clId="Web-{C418BDB9-2740-417C-940F-83F72F3177EA}" dt="2024-02-26T15:24:40.869" v="112"/>
              <pc2:cmMkLst xmlns:pc2="http://schemas.microsoft.com/office/powerpoint/2019/9/main/command">
                <pc:docMk/>
                <pc:sldMk cId="354073972" sldId="318"/>
                <pc2:cmMk id="{058B1226-2459-4587-9160-BBAD1E9EDC6A}"/>
              </pc2:cmMkLst>
            </pc226:cmChg>
          </p:ext>
        </pc:extLst>
      </pc:sldChg>
      <pc:sldChg chg="del">
        <pc:chgData name="Jeni M Rose" userId="0b09e446bea00744" providerId="Windows Live" clId="Web-{C418BDB9-2740-417C-940F-83F72F3177EA}" dt="2024-02-26T14:34:40.988" v="2"/>
        <pc:sldMkLst>
          <pc:docMk/>
          <pc:sldMk cId="2562194770" sldId="323"/>
        </pc:sldMkLst>
      </pc:sldChg>
      <pc:sldChg chg="del">
        <pc:chgData name="Jeni M Rose" userId="0b09e446bea00744" providerId="Windows Live" clId="Web-{C418BDB9-2740-417C-940F-83F72F3177EA}" dt="2024-02-26T14:34:47.223" v="3"/>
        <pc:sldMkLst>
          <pc:docMk/>
          <pc:sldMk cId="4022048728" sldId="324"/>
        </pc:sldMkLst>
      </pc:sldChg>
      <pc:sldChg chg="del">
        <pc:chgData name="Jeni M Rose" userId="0b09e446bea00744" providerId="Windows Live" clId="Web-{C418BDB9-2740-417C-940F-83F72F3177EA}" dt="2024-02-26T14:34:49.254" v="4"/>
        <pc:sldMkLst>
          <pc:docMk/>
          <pc:sldMk cId="2637912690" sldId="325"/>
        </pc:sldMkLst>
      </pc:sldChg>
      <pc:sldChg chg="del">
        <pc:chgData name="Jeni M Rose" userId="0b09e446bea00744" providerId="Windows Live" clId="Web-{C418BDB9-2740-417C-940F-83F72F3177EA}" dt="2024-02-26T14:34:50.551" v="5"/>
        <pc:sldMkLst>
          <pc:docMk/>
          <pc:sldMk cId="3877281015" sldId="326"/>
        </pc:sldMkLst>
      </pc:sldChg>
      <pc:sldChg chg="del">
        <pc:chgData name="Jeni M Rose" userId="0b09e446bea00744" providerId="Windows Live" clId="Web-{C418BDB9-2740-417C-940F-83F72F3177EA}" dt="2024-02-26T14:34:52.207" v="6"/>
        <pc:sldMkLst>
          <pc:docMk/>
          <pc:sldMk cId="3758247047" sldId="327"/>
        </pc:sldMkLst>
      </pc:sldChg>
      <pc:sldChg chg="modSp del">
        <pc:chgData name="Jeni M Rose" userId="0b09e446bea00744" providerId="Windows Live" clId="Web-{C418BDB9-2740-417C-940F-83F72F3177EA}" dt="2024-02-26T14:34:53.004" v="7"/>
        <pc:sldMkLst>
          <pc:docMk/>
          <pc:sldMk cId="4222641494" sldId="328"/>
        </pc:sldMkLst>
        <pc:graphicFrameChg chg="mod modGraphic">
          <ac:chgData name="Jeni M Rose" userId="0b09e446bea00744" providerId="Windows Live" clId="Web-{C418BDB9-2740-417C-940F-83F72F3177EA}" dt="2024-02-26T14:32:37.907" v="1"/>
          <ac:graphicFrameMkLst>
            <pc:docMk/>
            <pc:sldMk cId="4222641494" sldId="328"/>
            <ac:graphicFrameMk id="6" creationId="{2A975F1D-8C58-37A1-3884-27A9FE9F2E06}"/>
          </ac:graphicFrameMkLst>
        </pc:graphicFrameChg>
      </pc:sldChg>
      <pc:sldChg chg="del">
        <pc:chgData name="Jeni M Rose" userId="0b09e446bea00744" providerId="Windows Live" clId="Web-{C418BDB9-2740-417C-940F-83F72F3177EA}" dt="2024-02-26T14:34:53.911" v="8"/>
        <pc:sldMkLst>
          <pc:docMk/>
          <pc:sldMk cId="103116510" sldId="329"/>
        </pc:sldMkLst>
      </pc:sldChg>
      <pc:sldChg chg="del">
        <pc:chgData name="Jeni M Rose" userId="0b09e446bea00744" providerId="Windows Live" clId="Web-{C418BDB9-2740-417C-940F-83F72F3177EA}" dt="2024-02-26T14:34:54.739" v="9"/>
        <pc:sldMkLst>
          <pc:docMk/>
          <pc:sldMk cId="3068456921" sldId="330"/>
        </pc:sldMkLst>
      </pc:sldChg>
      <pc:sldChg chg="del">
        <pc:chgData name="Jeni M Rose" userId="0b09e446bea00744" providerId="Windows Live" clId="Web-{C418BDB9-2740-417C-940F-83F72F3177EA}" dt="2024-02-26T14:34:56.676" v="10"/>
        <pc:sldMkLst>
          <pc:docMk/>
          <pc:sldMk cId="3544326568" sldId="331"/>
        </pc:sldMkLst>
      </pc:sldChg>
    </pc:docChg>
  </pc:docChgLst>
  <pc:docChgLst>
    <pc:chgData name="Revathy Rajendran" userId="86025cc362c75523" providerId="LiveId" clId="{0984098C-B9CF-4383-A8B6-92ECA3065136}"/>
    <pc:docChg chg="undo custSel addSld modSld sldOrd">
      <pc:chgData name="Revathy Rajendran" userId="86025cc362c75523" providerId="LiveId" clId="{0984098C-B9CF-4383-A8B6-92ECA3065136}" dt="2024-02-27T09:00:15.211" v="610" actId="20577"/>
      <pc:docMkLst>
        <pc:docMk/>
      </pc:docMkLst>
      <pc:sldChg chg="modTransition">
        <pc:chgData name="Revathy Rajendran" userId="86025cc362c75523" providerId="LiveId" clId="{0984098C-B9CF-4383-A8B6-92ECA3065136}" dt="2024-02-26T16:23:41.260" v="419"/>
        <pc:sldMkLst>
          <pc:docMk/>
          <pc:sldMk cId="1973173046" sldId="297"/>
        </pc:sldMkLst>
      </pc:sldChg>
      <pc:sldChg chg="addSp modSp mod modTransition addCm">
        <pc:chgData name="Revathy Rajendran" userId="86025cc362c75523" providerId="LiveId" clId="{0984098C-B9CF-4383-A8B6-92ECA3065136}" dt="2024-02-27T08:52:20.189" v="534"/>
        <pc:sldMkLst>
          <pc:docMk/>
          <pc:sldMk cId="3913219759" sldId="304"/>
        </pc:sldMkLst>
        <pc:spChg chg="add mod">
          <ac:chgData name="Revathy Rajendran" userId="86025cc362c75523" providerId="LiveId" clId="{0984098C-B9CF-4383-A8B6-92ECA3065136}" dt="2024-02-26T15:32:44.649" v="303" actId="1076"/>
          <ac:spMkLst>
            <pc:docMk/>
            <pc:sldMk cId="3913219759" sldId="304"/>
            <ac:spMk id="7" creationId="{4C5F2B65-3F17-5A4A-9175-9989EFC6A40F}"/>
          </ac:spMkLst>
        </pc:spChg>
        <pc:graphicFrameChg chg="mod modGraphic">
          <ac:chgData name="Revathy Rajendran" userId="86025cc362c75523" providerId="LiveId" clId="{0984098C-B9CF-4383-A8B6-92ECA3065136}" dt="2024-02-27T08:52:20.189" v="534"/>
          <ac:graphicFrameMkLst>
            <pc:docMk/>
            <pc:sldMk cId="3913219759" sldId="304"/>
            <ac:graphicFrameMk id="6" creationId="{DC1DCEF2-6109-5649-8FC7-196CC2E5DC4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vathy Rajendran" userId="86025cc362c75523" providerId="LiveId" clId="{0984098C-B9CF-4383-A8B6-92ECA3065136}" dt="2024-02-26T15:23:02.928" v="250"/>
              <pc2:cmMkLst xmlns:pc2="http://schemas.microsoft.com/office/powerpoint/2019/9/main/command">
                <pc:docMk/>
                <pc:sldMk cId="3913219759" sldId="304"/>
                <pc2:cmMk id="{21172097-365D-4261-8DFC-4A758B0906DB}"/>
              </pc2:cmMkLst>
            </pc226:cmChg>
          </p:ext>
        </pc:extLst>
      </pc:sldChg>
      <pc:sldChg chg="modSp mod modTransition">
        <pc:chgData name="Revathy Rajendran" userId="86025cc362c75523" providerId="LiveId" clId="{0984098C-B9CF-4383-A8B6-92ECA3065136}" dt="2024-02-26T16:19:33.280" v="402"/>
        <pc:sldMkLst>
          <pc:docMk/>
          <pc:sldMk cId="2202437675" sldId="312"/>
        </pc:sldMkLst>
        <pc:spChg chg="mod">
          <ac:chgData name="Revathy Rajendran" userId="86025cc362c75523" providerId="LiveId" clId="{0984098C-B9CF-4383-A8B6-92ECA3065136}" dt="2024-02-26T14:42:25.855" v="164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modSp add mod modTransition setBg addCm">
        <pc:chgData name="Revathy Rajendran" userId="86025cc362c75523" providerId="LiveId" clId="{0984098C-B9CF-4383-A8B6-92ECA3065136}" dt="2024-02-27T09:00:15.211" v="610" actId="20577"/>
        <pc:sldMkLst>
          <pc:docMk/>
          <pc:sldMk cId="2980104277" sldId="313"/>
        </pc:sldMkLst>
        <pc:graphicFrameChg chg="mod modGraphic">
          <ac:chgData name="Revathy Rajendran" userId="86025cc362c75523" providerId="LiveId" clId="{0984098C-B9CF-4383-A8B6-92ECA3065136}" dt="2024-02-27T09:00:15.211" v="610" actId="20577"/>
          <ac:graphicFrameMkLst>
            <pc:docMk/>
            <pc:sldMk cId="2980104277" sldId="313"/>
            <ac:graphicFrameMk id="6" creationId="{7865EC8E-010E-B79C-EA8F-A3EFCCC50E11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vathy Rajendran" userId="86025cc362c75523" providerId="LiveId" clId="{0984098C-B9CF-4383-A8B6-92ECA3065136}" dt="2024-02-26T15:33:33.545" v="307"/>
              <pc2:cmMkLst xmlns:pc2="http://schemas.microsoft.com/office/powerpoint/2019/9/main/command">
                <pc:docMk/>
                <pc:sldMk cId="2980104277" sldId="313"/>
                <pc2:cmMk id="{D4986AE7-4C83-46FB-9856-B45C56ADA1C4}"/>
              </pc2:cmMkLst>
            </pc226:cmChg>
          </p:ext>
        </pc:extLst>
      </pc:sldChg>
      <pc:sldChg chg="modSp add mod ord modTransition setBg addCm">
        <pc:chgData name="Revathy Rajendran" userId="86025cc362c75523" providerId="LiveId" clId="{0984098C-B9CF-4383-A8B6-92ECA3065136}" dt="2024-02-27T08:52:08.756" v="532" actId="122"/>
        <pc:sldMkLst>
          <pc:docMk/>
          <pc:sldMk cId="3341224981" sldId="314"/>
        </pc:sldMkLst>
        <pc:graphicFrameChg chg="mod modGraphic">
          <ac:chgData name="Revathy Rajendran" userId="86025cc362c75523" providerId="LiveId" clId="{0984098C-B9CF-4383-A8B6-92ECA3065136}" dt="2024-02-27T08:52:08.756" v="532" actId="122"/>
          <ac:graphicFrameMkLst>
            <pc:docMk/>
            <pc:sldMk cId="3341224981" sldId="314"/>
            <ac:graphicFrameMk id="6" creationId="{FD1660C5-B27C-C1A5-F438-E805D3E6DBCD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vathy Rajendran" userId="86025cc362c75523" providerId="LiveId" clId="{0984098C-B9CF-4383-A8B6-92ECA3065136}" dt="2024-02-26T15:33:47.991" v="308"/>
              <pc2:cmMkLst xmlns:pc2="http://schemas.microsoft.com/office/powerpoint/2019/9/main/command">
                <pc:docMk/>
                <pc:sldMk cId="3341224981" sldId="314"/>
                <pc2:cmMk id="{FFBF3289-D578-4ECE-9288-7DC55AA0CED4}"/>
              </pc2:cmMkLst>
            </pc226:cmChg>
          </p:ext>
        </pc:extLst>
      </pc:sldChg>
      <pc:sldChg chg="modSp add mod modTransition setBg">
        <pc:chgData name="Revathy Rajendran" userId="86025cc362c75523" providerId="LiveId" clId="{0984098C-B9CF-4383-A8B6-92ECA3065136}" dt="2024-02-27T08:53:31.805" v="549" actId="122"/>
        <pc:sldMkLst>
          <pc:docMk/>
          <pc:sldMk cId="442529959" sldId="315"/>
        </pc:sldMkLst>
        <pc:graphicFrameChg chg="mod modGraphic">
          <ac:chgData name="Revathy Rajendran" userId="86025cc362c75523" providerId="LiveId" clId="{0984098C-B9CF-4383-A8B6-92ECA3065136}" dt="2024-02-27T08:53:31.805" v="549" actId="122"/>
          <ac:graphicFrameMkLst>
            <pc:docMk/>
            <pc:sldMk cId="442529959" sldId="315"/>
            <ac:graphicFrameMk id="6" creationId="{FFCE2BD0-26DD-2E84-C404-5D8DEF4AE630}"/>
          </ac:graphicFrameMkLst>
        </pc:graphicFrameChg>
      </pc:sldChg>
      <pc:sldChg chg="modSp add mod modTransition setBg">
        <pc:chgData name="Revathy Rajendran" userId="86025cc362c75523" providerId="LiveId" clId="{0984098C-B9CF-4383-A8B6-92ECA3065136}" dt="2024-02-27T08:59:30.483" v="601" actId="403"/>
        <pc:sldMkLst>
          <pc:docMk/>
          <pc:sldMk cId="4174137159" sldId="316"/>
        </pc:sldMkLst>
        <pc:graphicFrameChg chg="mod modGraphic">
          <ac:chgData name="Revathy Rajendran" userId="86025cc362c75523" providerId="LiveId" clId="{0984098C-B9CF-4383-A8B6-92ECA3065136}" dt="2024-02-27T08:59:30.483" v="601" actId="403"/>
          <ac:graphicFrameMkLst>
            <pc:docMk/>
            <pc:sldMk cId="4174137159" sldId="316"/>
            <ac:graphicFrameMk id="6" creationId="{B972EB1A-5139-3063-BB62-43972ACDF28B}"/>
          </ac:graphicFrameMkLst>
        </pc:graphicFrameChg>
      </pc:sldChg>
      <pc:sldChg chg="modSp add mod ord modTransition setBg">
        <pc:chgData name="Revathy Rajendran" userId="86025cc362c75523" providerId="LiveId" clId="{0984098C-B9CF-4383-A8B6-92ECA3065136}" dt="2024-02-27T08:57:58.522" v="592"/>
        <pc:sldMkLst>
          <pc:docMk/>
          <pc:sldMk cId="342091943" sldId="317"/>
        </pc:sldMkLst>
        <pc:graphicFrameChg chg="mod modGraphic">
          <ac:chgData name="Revathy Rajendran" userId="86025cc362c75523" providerId="LiveId" clId="{0984098C-B9CF-4383-A8B6-92ECA3065136}" dt="2024-02-27T08:57:58.522" v="592"/>
          <ac:graphicFrameMkLst>
            <pc:docMk/>
            <pc:sldMk cId="342091943" sldId="317"/>
            <ac:graphicFrameMk id="6" creationId="{EC19BB6D-9CD2-554C-9C47-0F2E9F8CECF6}"/>
          </ac:graphicFrameMkLst>
        </pc:graphicFrameChg>
      </pc:sldChg>
      <pc:sldChg chg="modSp add mod ord modTransition setBg">
        <pc:chgData name="Revathy Rajendran" userId="86025cc362c75523" providerId="LiveId" clId="{0984098C-B9CF-4383-A8B6-92ECA3065136}" dt="2024-02-27T08:52:02.242" v="531"/>
        <pc:sldMkLst>
          <pc:docMk/>
          <pc:sldMk cId="354073972" sldId="318"/>
        </pc:sldMkLst>
        <pc:graphicFrameChg chg="mod modGraphic">
          <ac:chgData name="Revathy Rajendran" userId="86025cc362c75523" providerId="LiveId" clId="{0984098C-B9CF-4383-A8B6-92ECA3065136}" dt="2024-02-27T08:52:02.242" v="531"/>
          <ac:graphicFrameMkLst>
            <pc:docMk/>
            <pc:sldMk cId="354073972" sldId="318"/>
            <ac:graphicFrameMk id="6" creationId="{995F63A4-2BE2-1E61-C7BA-C1E2FCFB5E58}"/>
          </ac:graphicFrameMkLst>
        </pc:graphicFrameChg>
      </pc:sldChg>
      <pc:sldChg chg="modSp add mod modTransition setBg">
        <pc:chgData name="Revathy Rajendran" userId="86025cc362c75523" providerId="LiveId" clId="{0984098C-B9CF-4383-A8B6-92ECA3065136}" dt="2024-02-27T08:56:50.064" v="589"/>
        <pc:sldMkLst>
          <pc:docMk/>
          <pc:sldMk cId="62311793" sldId="319"/>
        </pc:sldMkLst>
        <pc:graphicFrameChg chg="mod modGraphic">
          <ac:chgData name="Revathy Rajendran" userId="86025cc362c75523" providerId="LiveId" clId="{0984098C-B9CF-4383-A8B6-92ECA3065136}" dt="2024-02-27T08:56:50.064" v="589"/>
          <ac:graphicFrameMkLst>
            <pc:docMk/>
            <pc:sldMk cId="62311793" sldId="319"/>
            <ac:graphicFrameMk id="6" creationId="{01D26342-562B-6754-3135-397BA0A435AA}"/>
          </ac:graphicFrameMkLst>
        </pc:graphicFrameChg>
      </pc:sldChg>
      <pc:sldChg chg="modSp add mod modTransition setBg">
        <pc:chgData name="Revathy Rajendran" userId="86025cc362c75523" providerId="LiveId" clId="{0984098C-B9CF-4383-A8B6-92ECA3065136}" dt="2024-02-27T08:58:55.026" v="595"/>
        <pc:sldMkLst>
          <pc:docMk/>
          <pc:sldMk cId="355337539" sldId="320"/>
        </pc:sldMkLst>
        <pc:graphicFrameChg chg="mod modGraphic">
          <ac:chgData name="Revathy Rajendran" userId="86025cc362c75523" providerId="LiveId" clId="{0984098C-B9CF-4383-A8B6-92ECA3065136}" dt="2024-02-27T08:58:55.026" v="595"/>
          <ac:graphicFrameMkLst>
            <pc:docMk/>
            <pc:sldMk cId="355337539" sldId="320"/>
            <ac:graphicFrameMk id="6" creationId="{575DF0F1-7A93-F1A9-13E7-BD4F0AE14B89}"/>
          </ac:graphicFrameMkLst>
        </pc:graphicFrameChg>
      </pc:sldChg>
      <pc:sldChg chg="modSp add mod ord modTransition setBg addCm">
        <pc:chgData name="Revathy Rajendran" userId="86025cc362c75523" providerId="LiveId" clId="{0984098C-B9CF-4383-A8B6-92ECA3065136}" dt="2024-02-27T08:51:31.294" v="515" actId="20577"/>
        <pc:sldMkLst>
          <pc:docMk/>
          <pc:sldMk cId="1259441600" sldId="321"/>
        </pc:sldMkLst>
        <pc:graphicFrameChg chg="mod modGraphic">
          <ac:chgData name="Revathy Rajendran" userId="86025cc362c75523" providerId="LiveId" clId="{0984098C-B9CF-4383-A8B6-92ECA3065136}" dt="2024-02-27T08:51:31.294" v="515" actId="20577"/>
          <ac:graphicFrameMkLst>
            <pc:docMk/>
            <pc:sldMk cId="1259441600" sldId="321"/>
            <ac:graphicFrameMk id="6" creationId="{CC99D49E-BDC5-3848-5099-7E15AE2FA3F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evathy Rajendran" userId="86025cc362c75523" providerId="LiveId" clId="{0984098C-B9CF-4383-A8B6-92ECA3065136}" dt="2024-02-26T15:27:04.919" v="262"/>
              <pc2:cmMkLst xmlns:pc2="http://schemas.microsoft.com/office/powerpoint/2019/9/main/command">
                <pc:docMk/>
                <pc:sldMk cId="1259441600" sldId="321"/>
                <pc2:cmMk id="{EF0A55FD-8525-4C7D-9052-E924D1B33211}"/>
              </pc2:cmMkLst>
            </pc226:cmChg>
          </p:ext>
        </pc:extLst>
      </pc:sldChg>
    </pc:docChg>
  </pc:docChgLst>
  <pc:docChgLst>
    <pc:chgData name="Anagha Anoop" userId="a5d6fddf657a8372" providerId="Windows Live" clId="Web-{B7A3A983-45EC-4F58-B18F-2C18B305547F}"/>
    <pc:docChg chg="modSld">
      <pc:chgData name="Anagha Anoop" userId="a5d6fddf657a8372" providerId="Windows Live" clId="Web-{B7A3A983-45EC-4F58-B18F-2C18B305547F}" dt="2024-03-25T16:25:40.908" v="9"/>
      <pc:docMkLst>
        <pc:docMk/>
      </pc:docMkLst>
      <pc:sldChg chg="modSp">
        <pc:chgData name="Anagha Anoop" userId="a5d6fddf657a8372" providerId="Windows Live" clId="Web-{B7A3A983-45EC-4F58-B18F-2C18B305547F}" dt="2024-03-25T16:25:40.908" v="9"/>
        <pc:sldMkLst>
          <pc:docMk/>
          <pc:sldMk cId="342091943" sldId="317"/>
        </pc:sldMkLst>
        <pc:graphicFrameChg chg="mod modGraphic">
          <ac:chgData name="Anagha Anoop" userId="a5d6fddf657a8372" providerId="Windows Live" clId="Web-{B7A3A983-45EC-4F58-B18F-2C18B305547F}" dt="2024-03-25T16:25:40.908" v="9"/>
          <ac:graphicFrameMkLst>
            <pc:docMk/>
            <pc:sldMk cId="342091943" sldId="317"/>
            <ac:graphicFrameMk id="6" creationId="{EC19BB6D-9CD2-554C-9C47-0F2E9F8CECF6}"/>
          </ac:graphicFrameMkLst>
        </pc:graphicFrameChg>
      </pc:sldChg>
    </pc:docChg>
  </pc:docChgLst>
  <pc:docChgLst>
    <pc:chgData name="Anagha Anoop" userId="a5d6fddf657a8372" providerId="Windows Live" clId="Web-{67BB1560-BF7D-4544-BA01-0844D9652226}"/>
    <pc:docChg chg="modSld">
      <pc:chgData name="Anagha Anoop" userId="a5d6fddf657a8372" providerId="Windows Live" clId="Web-{67BB1560-BF7D-4544-BA01-0844D9652226}" dt="2024-02-26T17:20:32.809" v="479"/>
      <pc:docMkLst>
        <pc:docMk/>
      </pc:docMkLst>
      <pc:sldChg chg="modSp">
        <pc:chgData name="Anagha Anoop" userId="a5d6fddf657a8372" providerId="Windows Live" clId="Web-{67BB1560-BF7D-4544-BA01-0844D9652226}" dt="2024-02-26T16:13:41.285" v="172"/>
        <pc:sldMkLst>
          <pc:docMk/>
          <pc:sldMk cId="3341224981" sldId="314"/>
        </pc:sldMkLst>
        <pc:graphicFrameChg chg="mod modGraphic">
          <ac:chgData name="Anagha Anoop" userId="a5d6fddf657a8372" providerId="Windows Live" clId="Web-{67BB1560-BF7D-4544-BA01-0844D9652226}" dt="2024-02-26T16:13:41.285" v="172"/>
          <ac:graphicFrameMkLst>
            <pc:docMk/>
            <pc:sldMk cId="3341224981" sldId="314"/>
            <ac:graphicFrameMk id="6" creationId="{FD1660C5-B27C-C1A5-F438-E805D3E6DBCD}"/>
          </ac:graphicFrameMkLst>
        </pc:graphicFrameChg>
      </pc:sldChg>
      <pc:sldChg chg="addSp delSp modSp">
        <pc:chgData name="Anagha Anoop" userId="a5d6fddf657a8372" providerId="Windows Live" clId="Web-{67BB1560-BF7D-4544-BA01-0844D9652226}" dt="2024-02-26T17:20:32.809" v="479"/>
        <pc:sldMkLst>
          <pc:docMk/>
          <pc:sldMk cId="342091943" sldId="317"/>
        </pc:sldMkLst>
        <pc:graphicFrameChg chg="add del mod">
          <ac:chgData name="Anagha Anoop" userId="a5d6fddf657a8372" providerId="Windows Live" clId="Web-{67BB1560-BF7D-4544-BA01-0844D9652226}" dt="2024-02-26T17:12:19.368" v="397"/>
          <ac:graphicFrameMkLst>
            <pc:docMk/>
            <pc:sldMk cId="342091943" sldId="317"/>
            <ac:graphicFrameMk id="3" creationId="{338F5D71-2834-6C10-D88C-11EA6B51DFE5}"/>
          </ac:graphicFrameMkLst>
        </pc:graphicFrameChg>
        <pc:graphicFrameChg chg="mod modGraphic">
          <ac:chgData name="Anagha Anoop" userId="a5d6fddf657a8372" providerId="Windows Live" clId="Web-{67BB1560-BF7D-4544-BA01-0844D9652226}" dt="2024-02-26T17:20:32.809" v="479"/>
          <ac:graphicFrameMkLst>
            <pc:docMk/>
            <pc:sldMk cId="342091943" sldId="317"/>
            <ac:graphicFrameMk id="6" creationId="{EC19BB6D-9CD2-554C-9C47-0F2E9F8CECF6}"/>
          </ac:graphicFrameMkLst>
        </pc:graphicFrameChg>
        <pc:graphicFrameChg chg="add del mod">
          <ac:chgData name="Anagha Anoop" userId="a5d6fddf657a8372" providerId="Windows Live" clId="Web-{67BB1560-BF7D-4544-BA01-0844D9652226}" dt="2024-02-26T17:12:24.462" v="399"/>
          <ac:graphicFrameMkLst>
            <pc:docMk/>
            <pc:sldMk cId="342091943" sldId="317"/>
            <ac:graphicFrameMk id="7" creationId="{CD2D23F1-AD0F-9468-B6C7-C7BAABE0FCCF}"/>
          </ac:graphicFrameMkLst>
        </pc:graphicFrameChg>
      </pc:sldChg>
      <pc:sldChg chg="modSp">
        <pc:chgData name="Anagha Anoop" userId="a5d6fddf657a8372" providerId="Windows Live" clId="Web-{67BB1560-BF7D-4544-BA01-0844D9652226}" dt="2024-02-26T17:06:21.793" v="387"/>
        <pc:sldMkLst>
          <pc:docMk/>
          <pc:sldMk cId="62311793" sldId="319"/>
        </pc:sldMkLst>
        <pc:graphicFrameChg chg="mod modGraphic">
          <ac:chgData name="Anagha Anoop" userId="a5d6fddf657a8372" providerId="Windows Live" clId="Web-{67BB1560-BF7D-4544-BA01-0844D9652226}" dt="2024-02-26T17:06:21.793" v="387"/>
          <ac:graphicFrameMkLst>
            <pc:docMk/>
            <pc:sldMk cId="62311793" sldId="319"/>
            <ac:graphicFrameMk id="6" creationId="{01D26342-562B-6754-3135-397BA0A435AA}"/>
          </ac:graphicFrameMkLst>
        </pc:graphicFrameChg>
      </pc:sldChg>
    </pc:docChg>
  </pc:docChgLst>
  <pc:docChgLst>
    <pc:chgData name="Anagha Anoop" userId="a5d6fddf657a8372" providerId="LiveId" clId="{CA4322CA-BBCD-8C40-AE9E-D76B9EB4FB75}"/>
    <pc:docChg chg="modSld">
      <pc:chgData name="Anagha Anoop" userId="a5d6fddf657a8372" providerId="LiveId" clId="{CA4322CA-BBCD-8C40-AE9E-D76B9EB4FB75}" dt="2024-02-27T05:07:57.890" v="6" actId="20577"/>
      <pc:docMkLst>
        <pc:docMk/>
      </pc:docMkLst>
      <pc:sldChg chg="modSp">
        <pc:chgData name="Anagha Anoop" userId="a5d6fddf657a8372" providerId="LiveId" clId="{CA4322CA-BBCD-8C40-AE9E-D76B9EB4FB75}" dt="2024-02-27T05:07:57.890" v="6" actId="20577"/>
        <pc:sldMkLst>
          <pc:docMk/>
          <pc:sldMk cId="62311793" sldId="319"/>
        </pc:sldMkLst>
        <pc:graphicFrameChg chg="modGraphic">
          <ac:chgData name="Anagha Anoop" userId="a5d6fddf657a8372" providerId="LiveId" clId="{CA4322CA-BBCD-8C40-AE9E-D76B9EB4FB75}" dt="2024-02-27T05:07:57.890" v="6" actId="20577"/>
          <ac:graphicFrameMkLst>
            <pc:docMk/>
            <pc:sldMk cId="62311793" sldId="319"/>
            <ac:graphicFrameMk id="6" creationId="{01D26342-562B-6754-3135-397BA0A435AA}"/>
          </ac:graphicFrameMkLst>
        </pc:graphicFrameChg>
      </pc:sldChg>
    </pc:docChg>
  </pc:docChgLst>
</pc:chgInfo>
</file>

<file path=ppt/comments/modernComment_130_E93EFE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172097-365D-4261-8DFC-4A758B0906DB}" authorId="{6AE86D67-E6E4-A2F0-1A7B-7870E1B7FB19}" created="2024-02-26T15:23:02.921">
    <pc:sldMkLst xmlns:pc="http://schemas.microsoft.com/office/powerpoint/2013/main/command">
      <pc:docMk/>
      <pc:sldMk cId="3913219759" sldId="304"/>
    </pc:sldMkLst>
    <p188:txBody>
      <a:bodyPr/>
      <a:lstStyle/>
      <a:p>
        <a:r>
          <a:rPr lang="en-IN"/>
          <a:t>REVATHY D R
</a:t>
        </a:r>
      </a:p>
    </p188:txBody>
  </p188:cm>
</p188:cmLst>
</file>

<file path=ppt/comments/modernComment_139_B1A0C8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986AE7-4C83-46FB-9856-B45C56ADA1C4}" authorId="{6AE86D67-E6E4-A2F0-1A7B-7870E1B7FB19}" created="2024-02-26T15:33:33.545">
    <pc:sldMkLst xmlns:pc="http://schemas.microsoft.com/office/powerpoint/2013/main/command">
      <pc:docMk/>
      <pc:sldMk cId="2980104277" sldId="313"/>
    </pc:sldMkLst>
    <p188:txBody>
      <a:bodyPr/>
      <a:lstStyle/>
      <a:p>
        <a:r>
          <a:rPr lang="en-IN"/>
          <a:t>THIS SLIDE FOR ARUSHA N S
</a:t>
        </a:r>
      </a:p>
    </p188:txBody>
  </p188:cm>
</p188:cmLst>
</file>

<file path=ppt/comments/modernComment_13A_C7270C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BF3289-D578-4ECE-9288-7DC55AA0CED4}" authorId="{6AE86D67-E6E4-A2F0-1A7B-7870E1B7FB19}" created="2024-02-26T15:33:47.991">
    <pc:sldMkLst xmlns:pc="http://schemas.microsoft.com/office/powerpoint/2013/main/command">
      <pc:docMk/>
      <pc:sldMk cId="3341224981" sldId="314"/>
    </pc:sldMkLst>
    <p188:txBody>
      <a:bodyPr/>
      <a:lstStyle/>
      <a:p>
        <a:r>
          <a:rPr lang="en-IN"/>
          <a:t>ANAGHA ANOOP</a:t>
        </a:r>
      </a:p>
    </p188:txBody>
  </p188:cm>
</p188:cmLst>
</file>

<file path=ppt/comments/modernComment_13B_1A6078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AA9A1C-B02C-4972-AE4C-7DCAE3C4530E}" authorId="{962A875B-B52F-9939-F370-FEF1DF43169F}" created="2024-02-26T15:24:01.3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42529959" sldId="315"/>
      <ac:graphicFrameMk id="6" creationId="{FFCE2BD0-26DD-2E84-C404-5D8DEF4AE630}"/>
    </ac:deMkLst>
    <p188:txBody>
      <a:bodyPr/>
      <a:lstStyle/>
      <a:p>
        <a:r>
          <a:rPr lang="en-US"/>
          <a:t>njan</a:t>
        </a:r>
      </a:p>
    </p188:txBody>
  </p188:cm>
</p188:cmLst>
</file>

<file path=ppt/comments/modernComment_13E_151ABD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8B1226-2459-4587-9160-BBAD1E9EDC6A}" authorId="{962A875B-B52F-9939-F370-FEF1DF43169F}" created="2024-02-26T15:24:23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4073972" sldId="318"/>
      <ac:graphicFrameMk id="6" creationId="{995F63A4-2BE2-1E61-C7BA-C1E2FCFB5E58}"/>
    </ac:deMkLst>
    <p188:txBody>
      <a:bodyPr/>
      <a:lstStyle/>
      <a:p>
        <a:r>
          <a:rPr lang="en-US"/>
          <a:t>njan</a:t>
        </a:r>
      </a:p>
    </p188:txBody>
  </p188:cm>
</p188:cmLst>
</file>

<file path=ppt/comments/modernComment_141_4B118DC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0A55FD-8525-4C7D-9052-E924D1B33211}" authorId="{6AE86D67-E6E4-A2F0-1A7B-7870E1B7FB19}" created="2024-02-26T15:27:04.919">
    <pc:sldMkLst xmlns:pc="http://schemas.microsoft.com/office/powerpoint/2013/main/command">
      <pc:docMk/>
      <pc:sldMk cId="1259441600" sldId="321"/>
    </pc:sldMkLst>
    <p188:txBody>
      <a:bodyPr/>
      <a:lstStyle/>
      <a:p>
        <a:r>
          <a:rPr lang="en-IN"/>
          <a:t>REVATHY D 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2D08-717D-28A9-132D-DBA4E2E6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B8F29-B61D-30E1-0CED-67C85C246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AC959-B341-C1DD-D08F-2BBDA2CF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5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EE657-0A93-FD8D-55FC-1BFF91576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240C9-0688-4C66-2505-7DF6595DA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3DD5F9-BDB9-5AC0-F19A-6E911644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6F299-82AC-67BA-4AAD-C4AAF2A9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EF01C-84B8-4649-EA7F-8EB68872F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D235C4-7839-3ED4-D7C5-3BAA710A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45E65-D983-7481-B032-CD6E752C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8B459-88D4-96F7-A5A7-E6038B788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3E915-23E8-A709-1AC2-7166360B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54634-1ED3-940F-6813-C55EB37FD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245AA-593F-5AF9-840E-898843AF2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CA68F-0CC5-D688-7E5C-44B98043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966D3-2681-3AE4-8B2C-DCD09C03A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4D5C4-3FB6-F06D-F455-B981C0BF8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99E57-5CB4-815B-540E-E9B0A273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BE708-C34D-C8EC-98A4-44FF063C7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DB253-DD80-98FF-F66D-7AD5726D9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33E3D7-144E-9AB2-BCC6-431DE05C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899B-0CFB-9C65-CCAB-DAC3D2F4D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4A8A2-AA93-BD19-FF35-953C6F056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EFD88C-CE43-DDA3-1E4F-94040BD3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C4C53-0A7F-B180-52F1-71F499FBD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D51A6-A6C0-6DF3-2652-9CD90AA5E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65BF03-1364-180C-26C9-0A7322C6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1_4B118DC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A_C7270C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E_151ABD7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0_E93EFEAF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9_B1A0C85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B_1A6078A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err="1"/>
              <a:t>lITERAture</a:t>
            </a:r>
            <a:br>
              <a:rPr lang="en-US"/>
            </a:br>
            <a:r>
              <a:rPr lang="en-US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4ADEA-3A8D-61B7-5D6C-E846C541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1AE4E-463F-9378-FA7B-84C58B9C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D26342-562B-6754-3135-397BA0A435A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23216154"/>
              </p:ext>
            </p:extLst>
          </p:nvPr>
        </p:nvGraphicFramePr>
        <p:xfrm>
          <a:off x="78921" y="246755"/>
          <a:ext cx="12034157" cy="63644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888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80689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99340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499957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72194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91376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 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358649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effectLst/>
                          <a:latin typeface="Times New Roman"/>
                          <a:cs typeface="Times New Roman"/>
                        </a:rPr>
                        <a:t>Image Classification Improvement: Text-to-Image AI for Synthetic Dataset Approach</a:t>
                      </a:r>
                    </a:p>
                    <a:p>
                      <a:pPr lvl="0" algn="ctr">
                        <a:buNone/>
                      </a:pPr>
                      <a:r>
                        <a:rPr lang="en-IN">
                          <a:effectLst/>
                          <a:latin typeface="Times New Roman"/>
                          <a:cs typeface="Times New Roman"/>
                        </a:rPr>
                        <a:t>©2023 IEEE</a:t>
                      </a:r>
                      <a:endParaRPr lang="en-US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800" b="0" i="0" u="none" strike="noStrike" noProof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abon Next LT"/>
                      </a:endParaRPr>
                    </a:p>
                    <a:p>
                      <a:pPr lvl="0">
                        <a:buNone/>
                      </a:pPr>
                      <a:endParaRPr lang="en-IN" sz="1800" b="0" i="0" u="none" strike="noStrike" noProof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abon Next LT"/>
                      </a:endParaRPr>
                    </a:p>
                    <a:p>
                      <a:pPr lvl="0">
                        <a:buNone/>
                      </a:pPr>
                      <a:endParaRPr lang="en-IN" sz="1800" b="0" i="0" u="none" strike="noStrike" noProof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abon Next 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abon Next LT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/>
                        </a:rPr>
                        <a:t>Selection of Text-to-Image Model</a:t>
                      </a:r>
                      <a:endParaRPr lang="en-US" sz="20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effectLst/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/>
                        </a:rPr>
                        <a:t>Synthetic Image Generation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IN" sz="2000" b="0" i="0">
                        <a:solidFill>
                          <a:srgbClr val="0D0D0D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Alternative to Traditional Techniques: By utilizing Stable Diffusion 2.1 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Diverse and Extensive Dataset Generation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Modular and Scalable Design</a:t>
                      </a:r>
                    </a:p>
                    <a:p>
                      <a:pPr marL="0" lvl="0" indent="0">
                        <a:buNone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Time-Consuming Prompt Creation: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Dependency on Technology Capabilities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Performance Variability with Dataset Size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179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83D9F-5B27-FF75-C4B4-9058C8CC7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BEB4-4657-22D9-7715-2EA19F04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5DF0F1-7A93-F1A9-13E7-BD4F0AE14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22967094"/>
              </p:ext>
            </p:extLst>
          </p:nvPr>
        </p:nvGraphicFramePr>
        <p:xfrm>
          <a:off x="157842" y="307814"/>
          <a:ext cx="11876315" cy="63895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54710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79675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4237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 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383708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/>
                          <a:cs typeface="Times New Roman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PRIOR GUIDED SCENE TEXT IMAGE SUPER RESOLUTION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  recognition prior integration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Guided super-resolution framework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visual quality and readability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text recognition performance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Generalization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on text recognition model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complexity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3753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9A00A55-59F6-20BE-98EF-B4C3524FD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744714" y="-4862078"/>
            <a:ext cx="2209799" cy="576943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CE54-C6D0-E296-5194-B16EFFD3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8087-2E15-C9E3-BF1E-1CDD4BAC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19BB6D-9CD2-554C-9C47-0F2E9F8CEC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671883"/>
              </p:ext>
            </p:extLst>
          </p:nvPr>
        </p:nvGraphicFramePr>
        <p:xfrm>
          <a:off x="157842" y="217714"/>
          <a:ext cx="11876312" cy="62423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2177141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36309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593008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4237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 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236531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effectLst/>
                          <a:latin typeface="Times New Roman"/>
                          <a:cs typeface="Times New Roman"/>
                        </a:rPr>
                        <a:t>ADVERSARIAL NETS WITH PERCEPTUAL LOSSES FOR TEXT-TO-IMAGE SYNTHESIS</a:t>
                      </a:r>
                    </a:p>
                    <a:p>
                      <a:pPr lvl="0" algn="ctr">
                        <a:buNone/>
                      </a:pPr>
                      <a:r>
                        <a:rPr lang="en-IN" sz="2000">
                          <a:effectLst/>
                          <a:latin typeface="Times New Roman"/>
                          <a:cs typeface="Times New Roman"/>
                        </a:rPr>
                        <a:t>©2017 IEEE</a:t>
                      </a:r>
                      <a:endParaRPr lang="en-US" sz="20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lvl="0">
                        <a:buNone/>
                      </a:pP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/>
                        </a:rPr>
                        <a:t>Generative Adversarial Networks (GANs)</a:t>
                      </a:r>
                      <a:endParaRPr lang="en-US" sz="2000" b="0">
                        <a:latin typeface="Times New Roman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effectLst/>
                        <a:latin typeface="Times New Roman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/>
                        </a:rPr>
                        <a:t>Conditional GAN (CGAN)</a:t>
                      </a:r>
                      <a:endParaRPr lang="en-IN" sz="2000" b="0">
                        <a:latin typeface="Times New Roman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effectLst/>
                        <a:latin typeface="Times New Roman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/>
                        </a:rPr>
                        <a:t>Perceptual Loss Functions</a:t>
                      </a:r>
                      <a:endParaRPr lang="en-IN" sz="2000" b="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Semantic Relevance.</a:t>
                      </a:r>
                    </a:p>
                    <a:p>
                      <a:pPr marL="0" lvl="0" indent="0">
                        <a:buNone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Improved Realism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Flexibility</a:t>
                      </a:r>
                      <a:endParaRPr lang="en-IN" sz="20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Complexity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Dataset Dependency</a:t>
                      </a:r>
                      <a:endParaRPr lang="en-IN" sz="20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919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9A4A4-047E-0FC5-0885-CE66449D3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11F7D-2381-383B-F326-68C11D9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99D49E-BDC5-3848-5099-7E15AE2FA3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13574327"/>
              </p:ext>
            </p:extLst>
          </p:nvPr>
        </p:nvGraphicFramePr>
        <p:xfrm>
          <a:off x="157842" y="217714"/>
          <a:ext cx="11876315" cy="64443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54710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79675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4237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</a:t>
                      </a:r>
                      <a:b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</a:t>
                      </a:r>
                    </a:p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438503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VAE AND GAN FOR CONTEXT-AWARE TEXT-TO-IMAGE GENERATION</a:t>
                      </a:r>
                    </a:p>
                    <a:p>
                      <a:pPr algn="ctr"/>
                      <a:r>
                        <a:rPr lang="en-IN"/>
                        <a:t>©2018 IEEE</a:t>
                      </a: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IN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Variational Autoencoder (VAE) and Generative Adversarial </a:t>
                      </a: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(GAN)</a:t>
                      </a: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Image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Context-Aware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Model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Computational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Understanding Limitations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on Training Data Quality and Quantity</a:t>
                      </a:r>
                      <a:endParaRPr lang="en-IN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41600"/>
      </p:ext>
    </p:extLst>
  </p:cSld>
  <p:clrMapOvr>
    <a:masterClrMapping/>
  </p:clrMapOvr>
  <p:transition spd="slow">
    <p:cover/>
  </p:transition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4D40A-0066-5580-7443-881EE47DC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07BC-1F73-B7C6-F950-73610E3B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1660C5-B27C-C1A5-F438-E805D3E6DBC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5804401"/>
              </p:ext>
            </p:extLst>
          </p:nvPr>
        </p:nvGraphicFramePr>
        <p:xfrm>
          <a:off x="157842" y="217714"/>
          <a:ext cx="11951909" cy="63033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369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67151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89093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89721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875689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318886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423742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 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236531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>
                          <a:effectLst/>
                          <a:latin typeface="Times New Roman"/>
                        </a:rPr>
                        <a:t>SEMANTICALLY INVARIANT TEXT-TO-IMAGE GENERATION</a:t>
                      </a:r>
                    </a:p>
                    <a:p>
                      <a:pPr lvl="0" algn="ctr">
                        <a:buNone/>
                      </a:pPr>
                      <a:r>
                        <a:rPr lang="en-IN"/>
                        <a:t>©2018 IEEE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20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2018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Multi-Modal Vector Representation (MMVR)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/>
                          <a:cs typeface="Times New Roman"/>
                        </a:rPr>
                        <a:t>n-gram Metric Conditioning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endParaRPr lang="en-IN" sz="2000" b="0" i="0" u="none" strike="noStrike" noProof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effectLst/>
                          <a:latin typeface="Times New Roman"/>
                          <a:cs typeface="Times New Roman"/>
                        </a:rPr>
                        <a:t>Conditioning on Multiple Captions</a:t>
                      </a:r>
                      <a:endParaRPr lang="en-IN" sz="2000" b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MMVR Improvement    </a:t>
                      </a:r>
                      <a:endParaRPr lang="en-US" sz="2000">
                        <a:latin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Flexible Cross-Modal Transformations </a:t>
                      </a:r>
                      <a:endParaRPr lang="en-IN" sz="20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   </a:t>
                      </a:r>
                      <a:endParaRPr lang="en-IN" sz="2000">
                        <a:latin typeface="Times New Roman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Improved Image</a:t>
                      </a:r>
                      <a:endParaRPr lang="en-IN" sz="20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     Quality</a:t>
                      </a:r>
                      <a:endParaRPr lang="en-IN" sz="20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    </a:t>
                      </a:r>
                      <a:endParaRPr lang="en-IN" sz="2000">
                        <a:latin typeface="Times New Roman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Novel Evaluation Metric    </a:t>
                      </a:r>
                      <a:endParaRPr lang="en-IN" sz="20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Word Correspondence Limitations</a:t>
                      </a:r>
                      <a:endParaRPr lang="en-US" sz="2000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    </a:t>
                      </a:r>
                      <a:endParaRPr lang="en-US" sz="2000" b="0">
                        <a:latin typeface="Times New Roman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/>
                        </a:rPr>
                        <a:t>Inception Score vs. Human Evaluation  </a:t>
                      </a:r>
                      <a:r>
                        <a:rPr lang="en-IN" sz="1800" b="0" i="0" u="none" strike="noStrike" noProof="0">
                          <a:latin typeface="Sabon Next LT"/>
                        </a:rPr>
                        <a:t>  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24981"/>
      </p:ext>
    </p:extLst>
  </p:cSld>
  <p:clrMapOvr>
    <a:masterClrMapping/>
  </p:clrMapOvr>
  <p:transition spd="med">
    <p:pull/>
  </p:transition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4A1EF-F0D4-BD30-D2C1-EFD1162B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0DE92-F4BF-A6A4-C19B-264F496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5F63A4-2BE2-1E61-C7BA-C1E2FCFB5E5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24665106"/>
              </p:ext>
            </p:extLst>
          </p:nvPr>
        </p:nvGraphicFramePr>
        <p:xfrm>
          <a:off x="157842" y="174171"/>
          <a:ext cx="11876315" cy="63572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54710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79675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103278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 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324476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TO IMAGE SYNTHESIS USING RESIDUAL GAN</a:t>
                      </a:r>
                    </a:p>
                    <a:p>
                      <a:pPr lvl="0" algn="ctr">
                        <a:buNone/>
                      </a:pPr>
                      <a:r>
                        <a:rPr lang="en-IN"/>
                        <a:t>©2020 IEEE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IN" sz="2000">
                          <a:latin typeface="Times New Roman"/>
                        </a:rPr>
                        <a:t>Machine Learning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 in Image Synthesis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Range of Applications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Accessibility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Educational and Creative Tool</a:t>
                      </a:r>
                    </a:p>
                    <a:p>
                      <a:pPr lvl="0">
                        <a:buNone/>
                      </a:pPr>
                      <a:endParaRPr lang="en-IN" sz="2000" b="0" i="0" u="none" strike="noStrike" noProof="0">
                        <a:latin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and Resource Intensity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Accuracy Issues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Ethical and Misuse Concerns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Entry Barrier for Development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3972"/>
      </p:ext>
    </p:extLst>
  </p:cSld>
  <p:clrMapOvr>
    <a:masterClrMapping/>
  </p:clrMapOvr>
  <p:transition spd="med">
    <p:pull/>
  </p:transition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1DCEF2-6109-5649-8FC7-196CC2E5DC4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1967968"/>
              </p:ext>
            </p:extLst>
          </p:nvPr>
        </p:nvGraphicFramePr>
        <p:xfrm>
          <a:off x="157842" y="217714"/>
          <a:ext cx="11876315" cy="43216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54710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79675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4237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</a:t>
                      </a:r>
                      <a:b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</a:t>
                      </a:r>
                    </a:p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3315789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TO IMAGE SYNTHESIS WITH BIDIRECTIONAL GENERATIVE ADVERSARIAL NETWORK </a:t>
                      </a:r>
                    </a:p>
                    <a:p>
                      <a:pPr algn="ctr"/>
                      <a:r>
                        <a:rPr lang="en-IN"/>
                        <a:t>©2020 IEEE</a:t>
                      </a: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Textual-Visual Bidirectional Generative Adversarial Network (</a:t>
                      </a:r>
                      <a:r>
                        <a:rPr lang="en-IN" sz="1800" b="0" i="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TVBi</a:t>
                      </a:r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-GAN)</a:t>
                      </a:r>
                      <a:endParaRPr lang="en-IN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Semantic 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State-of-the-Art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Reality of Synthesized Images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Guided Generation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Complexity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Dependency on Text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Dataset Dependency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5F2B65-3F17-5A4A-9175-9989EFC6A40F}"/>
              </a:ext>
            </a:extLst>
          </p:cNvPr>
          <p:cNvSpPr txBox="1"/>
          <p:nvPr/>
        </p:nvSpPr>
        <p:spPr>
          <a:xfrm>
            <a:off x="239486" y="4869406"/>
            <a:ext cx="11794671" cy="133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Image Synthesis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Learning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med">
    <p:pull/>
  </p:transition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E460-4F0D-C85F-52B7-5B362A987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611D-4D9D-0ED3-6C17-6A53340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65EC8E-010E-B79C-EA8F-A3EFCCC50E1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6516272"/>
              </p:ext>
            </p:extLst>
          </p:nvPr>
        </p:nvGraphicFramePr>
        <p:xfrm>
          <a:off x="157842" y="217714"/>
          <a:ext cx="11876315" cy="62423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54710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79675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4237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 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236531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AESTHETIC-AWARE TEXT TO IMAGE SYNTHESIS </a:t>
                      </a:r>
                    </a:p>
                    <a:p>
                      <a:pPr 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©2020 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Mask map generation (mg)</a:t>
                      </a:r>
                    </a:p>
                    <a:p>
                      <a:pPr lvl="0">
                        <a:buNone/>
                      </a:pP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</a:t>
                      </a:r>
                      <a:r>
                        <a:rPr lang="en-IN" sz="20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</a:t>
                      </a: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aesthetic ranking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generation (</a:t>
                      </a:r>
                      <a:r>
                        <a:rPr lang="en-IN" sz="20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</a:t>
                      </a: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–</a:t>
                      </a:r>
                      <a:r>
                        <a:rPr lang="en-IN" sz="20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</a:t>
                      </a: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aesthetic ranking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Aesthetic consideration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 b="0" i="0" u="none" strike="noStrike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versatility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 b="0" i="0" u="none" strike="noStrike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results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1800" b="0" i="0" u="none" strike="noStrike" noProof="0">
                        <a:latin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Subjectivity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on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04277"/>
      </p:ext>
    </p:extLst>
  </p:cSld>
  <p:clrMapOvr>
    <a:masterClrMapping/>
  </p:clrMapOvr>
  <p:transition spd="slow">
    <p:cover/>
  </p:transition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43EF-AD5F-B8C0-E7A3-AA1A840DC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19B62-92B0-EDC1-C163-E73CE414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CE2BD0-26DD-2E84-C404-5D8DEF4AE63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0459053"/>
              </p:ext>
            </p:extLst>
          </p:nvPr>
        </p:nvGraphicFramePr>
        <p:xfrm>
          <a:off x="157842" y="238253"/>
          <a:ext cx="11876315" cy="6381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54710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79675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111494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TEXT-TO-REMOTE-SENSING-IMAGE GENERATION WITH STRUCTURED GENERATIVE ADVERSARIAL NETWORKS</a:t>
                      </a:r>
                    </a:p>
                    <a:p>
                      <a:pPr lvl="0"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©2022 IEEE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2000" b="0" i="0" u="none" strike="noStrike" noProof="0" dirty="0">
                        <a:solidFill>
                          <a:srgbClr val="0D0D0D"/>
                        </a:solidFill>
                        <a:effectLst/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2000" b="0" i="0" u="none" strike="noStrike" noProof="0" dirty="0">
                          <a:solidFill>
                            <a:srgbClr val="0D0D0D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IN" sz="2000" b="0" i="0" u="none" strike="noStrike" noProof="0" dirty="0" err="1">
                          <a:solidFill>
                            <a:srgbClr val="0D0D0D"/>
                          </a:solidFill>
                          <a:effectLst/>
                          <a:latin typeface="Times New Roman"/>
                        </a:rPr>
                        <a:t>AttnGAN</a:t>
                      </a:r>
                      <a:endParaRPr lang="en-IN" sz="2000" b="0" i="0" u="none" strike="noStrike" noProof="0" dirty="0">
                        <a:solidFill>
                          <a:srgbClr val="0D0D0D"/>
                        </a:solidFill>
                        <a:effectLst/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200" b="1" i="0" u="none" strike="noStrike" noProof="0" dirty="0">
                        <a:solidFill>
                          <a:srgbClr val="0D0D0D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Enhanced Structural Rationality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Multistage Image Synthesis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Improved Authenticity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High Realism and Semantic Consistency</a:t>
                      </a:r>
                    </a:p>
                    <a:p>
                      <a:pPr lvl="0">
                        <a:buNone/>
                      </a:pPr>
                      <a:endParaRPr lang="en-IN" sz="12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 dirty="0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 dirty="0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on Text Descriptions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 dirty="0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 in Structured Information Extraction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IN" sz="2000" b="0" i="0" u="none" strike="noStrike" noProof="0" dirty="0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for Overfitting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29959"/>
      </p:ext>
    </p:extLst>
  </p:cSld>
  <p:clrMapOvr>
    <a:masterClrMapping/>
  </p:clrMapOvr>
  <p:transition spd="slow">
    <p:cover/>
  </p:transition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91728-3C3A-B1FC-6F49-9A11D3E9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7409-513C-FF34-D0F5-4B1C71E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2EB1A-5139-3063-BB62-43972ACDF28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1130026"/>
              </p:ext>
            </p:extLst>
          </p:nvPr>
        </p:nvGraphicFramePr>
        <p:xfrm>
          <a:off x="157842" y="217714"/>
          <a:ext cx="11876315" cy="62423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35">
                  <a:extLst>
                    <a:ext uri="{9D8B030D-6E8A-4147-A177-3AD203B41FA5}">
                      <a16:colId xmlns:a16="http://schemas.microsoft.com/office/drawing/2014/main" val="835083205"/>
                    </a:ext>
                  </a:extLst>
                </a:gridCol>
                <a:gridCol w="1954710">
                  <a:extLst>
                    <a:ext uri="{9D8B030D-6E8A-4147-A177-3AD203B41FA5}">
                      <a16:colId xmlns:a16="http://schemas.microsoft.com/office/drawing/2014/main" val="490344265"/>
                    </a:ext>
                  </a:extLst>
                </a:gridCol>
                <a:gridCol w="1479675">
                  <a:extLst>
                    <a:ext uri="{9D8B030D-6E8A-4147-A177-3AD203B41FA5}">
                      <a16:colId xmlns:a16="http://schemas.microsoft.com/office/drawing/2014/main" val="1031252100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918027273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val="3982032621"/>
                    </a:ext>
                  </a:extLst>
                </a:gridCol>
                <a:gridCol w="2553273">
                  <a:extLst>
                    <a:ext uri="{9D8B030D-6E8A-4147-A177-3AD203B41FA5}">
                      <a16:colId xmlns:a16="http://schemas.microsoft.com/office/drawing/2014/main" val="2462419779"/>
                    </a:ext>
                  </a:extLst>
                </a:gridCol>
              </a:tblGrid>
              <a:tr h="4237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SL </a:t>
                      </a:r>
                      <a:br>
                        <a:rPr lang="en-IN" sz="2000">
                          <a:latin typeface="Times New Roman"/>
                          <a:cs typeface="Times New Roman"/>
                        </a:rPr>
                      </a:br>
                      <a:r>
                        <a:rPr lang="en-IN" sz="2000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Year of </a:t>
                      </a:r>
                    </a:p>
                    <a:p>
                      <a:pPr algn="ctr"/>
                      <a:r>
                        <a:rPr lang="en-IN" sz="2000">
                          <a:latin typeface="Times New Roman"/>
                          <a:cs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pPr algn="ctr"/>
                      <a:r>
                        <a:rPr lang="en-IN" sz="240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78"/>
                  </a:ext>
                </a:extLst>
              </a:tr>
              <a:tr h="5236531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SURVEY OF AI  TEXT TO IMAGE AND AI TEXT TO VIDEO GENERATOR</a:t>
                      </a:r>
                    </a:p>
                    <a:p>
                      <a:pPr 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©2023 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preprocessing techniques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types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Innovative technology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range of applications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accessibility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realism challenges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dependence and bias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3715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{53A93795-7E66-4E3B-8C30-174A33D51FA4}tf78438558_win32</Template>
  <TotalTime>0</TotalTime>
  <Words>565</Words>
  <Application>Microsoft Office PowerPoint</Application>
  <PresentationFormat>Widescreen</PresentationFormat>
  <Paragraphs>321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Times New Roman</vt:lpstr>
      <vt:lpstr>Custom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 OF LITERATURE</dc:title>
  <dc:subject/>
  <dc:creator>Revathy Rajendran</dc:creator>
  <cp:lastModifiedBy>Revathy Rajendran</cp:lastModifiedBy>
  <cp:revision>2</cp:revision>
  <dcterms:created xsi:type="dcterms:W3CDTF">2024-02-26T14:02:46Z</dcterms:created>
  <dcterms:modified xsi:type="dcterms:W3CDTF">2024-03-26T09:28:20Z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