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PLDashboard_16536577721990/IPL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C52F1B0-BF8A-45BC-A3B2-40D64E5A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IPL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8DCDF4-3DAD-4655-AD6B-EC064A2A7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6/1/2022 10:39:17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atches Played each season">
            <a:extLst>
              <a:ext uri="{FF2B5EF4-FFF2-40B4-BE49-F238E27FC236}">
                <a16:creationId xmlns:a16="http://schemas.microsoft.com/office/drawing/2014/main" id="{15566CA6-76B4-449C-802F-2BA239F0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547687"/>
            <a:ext cx="94297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umber of matches won by each team">
            <a:extLst>
              <a:ext uri="{FF2B5EF4-FFF2-40B4-BE49-F238E27FC236}">
                <a16:creationId xmlns:a16="http://schemas.microsoft.com/office/drawing/2014/main" id="{1E5DB7B2-85AC-4495-B880-BC4F88713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7687"/>
            <a:ext cx="8839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ss Decison across season">
            <a:extLst>
              <a:ext uri="{FF2B5EF4-FFF2-40B4-BE49-F238E27FC236}">
                <a16:creationId xmlns:a16="http://schemas.microsoft.com/office/drawing/2014/main" id="{824A7D94-47A9-4389-B44F-07056E5E0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547687"/>
            <a:ext cx="93630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ss Decison">
            <a:extLst>
              <a:ext uri="{FF2B5EF4-FFF2-40B4-BE49-F238E27FC236}">
                <a16:creationId xmlns:a16="http://schemas.microsoft.com/office/drawing/2014/main" id="{4F67A00D-170F-4572-8DDD-6A47F907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35"/>
            <a:ext cx="12192000" cy="56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PL Dashboard">
            <a:extLst>
              <a:ext uri="{FF2B5EF4-FFF2-40B4-BE49-F238E27FC236}">
                <a16:creationId xmlns:a16="http://schemas.microsoft.com/office/drawing/2014/main" id="{CEA96D63-D21C-49C0-A9A4-0DF008B9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541"/>
            <a:ext cx="12192000" cy="51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IPL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Dashboard</dc:title>
  <dc:creator/>
  <cp:lastModifiedBy>samuel</cp:lastModifiedBy>
  <cp:revision>1</cp:revision>
  <dcterms:created xsi:type="dcterms:W3CDTF">2022-06-01T10:39:17Z</dcterms:created>
  <dcterms:modified xsi:type="dcterms:W3CDTF">2022-06-01T10:46:33Z</dcterms:modified>
</cp:coreProperties>
</file>