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_19_in_India_dashboard_16541753641410/Covid-19_India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9BDC38-5202-4821-BDDB-7E5D256FAF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Covid_19_in_India_dashboard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683A63-6FD6-442F-BA28-0AE6B99AEC7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6/4/2022 1:35:55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025B3F04-CA15-4FD8-A63F-5B3207BDE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2" y="0"/>
            <a:ext cx="11469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Cases" id="3" name="slide3">
            <a:extLst>
              <a:ext uri="{FF2B5EF4-FFF2-40B4-BE49-F238E27FC236}">
                <a16:creationId xmlns:a16="http://schemas.microsoft.com/office/drawing/2014/main" id="{2F4C0D85-39FE-461B-ABB1-BC1DA9232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7" y="0"/>
            <a:ext cx="10197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Bars" id="4" name="slide4">
            <a:extLst>
              <a:ext uri="{FF2B5EF4-FFF2-40B4-BE49-F238E27FC236}">
                <a16:creationId xmlns:a16="http://schemas.microsoft.com/office/drawing/2014/main" id="{63CE3D1F-D46E-4D5C-8E38-B766C0A980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23" y="0"/>
            <a:ext cx="10709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Death Bars " id="5" name="slide5">
            <a:extLst>
              <a:ext uri="{FF2B5EF4-FFF2-40B4-BE49-F238E27FC236}">
                <a16:creationId xmlns:a16="http://schemas.microsoft.com/office/drawing/2014/main" id="{F1FA9025-8E10-4946-AF9C-3FFC986392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7" y="0"/>
            <a:ext cx="10197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 Cases " id="6" name="slide6">
            <a:extLst>
              <a:ext uri="{FF2B5EF4-FFF2-40B4-BE49-F238E27FC236}">
                <a16:creationId xmlns:a16="http://schemas.microsoft.com/office/drawing/2014/main" id="{E41D6D1E-A4AB-473E-B88C-C9DC04446F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7" y="0"/>
            <a:ext cx="10197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_India Dashboard" id="7" name="slide7">
            <a:extLst>
              <a:ext uri="{FF2B5EF4-FFF2-40B4-BE49-F238E27FC236}">
                <a16:creationId xmlns:a16="http://schemas.microsoft.com/office/drawing/2014/main" id="{20D2188D-F1F7-46A6-B8ED-3B42179C39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2022-06-04T13:35:56Z</dcterms:created>
  <dcterms:modified xsi:type="dcterms:W3CDTF">2022-06-04T13:35:56Z</dcterms:modified>
</cp:coreProperties>
</file>