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0"/>
  </p:notesMasterIdLst>
  <p:sldIdLst>
    <p:sldId id="305" r:id="rId2"/>
    <p:sldId id="306" r:id="rId3"/>
    <p:sldId id="307" r:id="rId4"/>
    <p:sldId id="308" r:id="rId5"/>
    <p:sldId id="309" r:id="rId6"/>
    <p:sldId id="310" r:id="rId7"/>
    <p:sldId id="312" r:id="rId8"/>
    <p:sldId id="313" r:id="rId9"/>
    <p:sldId id="314" r:id="rId10"/>
    <p:sldId id="315" r:id="rId11"/>
    <p:sldId id="352" r:id="rId12"/>
    <p:sldId id="317" r:id="rId13"/>
    <p:sldId id="319" r:id="rId14"/>
    <p:sldId id="321" r:id="rId15"/>
    <p:sldId id="322" r:id="rId16"/>
    <p:sldId id="318" r:id="rId17"/>
    <p:sldId id="353" r:id="rId18"/>
    <p:sldId id="331" r:id="rId19"/>
  </p:sldIdLst>
  <p:sldSz cx="9144000" cy="5143500" type="screen16x9"/>
  <p:notesSz cx="6858000" cy="9144000"/>
  <p:embeddedFontLst>
    <p:embeddedFont>
      <p:font typeface="Livvic" pitchFamily="2" charset="0"/>
      <p:regular r:id="rId21"/>
      <p:bold r:id="rId22"/>
      <p:italic r:id="rId23"/>
      <p:boldItalic r:id="rId24"/>
    </p:embeddedFont>
    <p:embeddedFont>
      <p:font typeface="Oswald" panose="00000500000000000000" pitchFamily="2" charset="0"/>
      <p:regular r:id="rId25"/>
      <p:bold r:id="rId26"/>
    </p:embeddedFont>
    <p:embeddedFont>
      <p:font typeface="Raleway"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Condensed Light" panose="02000000000000000000" pitchFamily="2"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3C179D3-D177-49FC-A3AE-DA001D4F2B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94660"/>
  </p:normalViewPr>
  <p:slideViewPr>
    <p:cSldViewPr snapToGrid="0">
      <p:cViewPr varScale="1">
        <p:scale>
          <a:sx n="120" d="100"/>
          <a:sy n="120" d="100"/>
        </p:scale>
        <p:origin x="44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9106"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107"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333385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1048751" name="Google Shape;2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52" name="Google Shape;2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34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049034" name="Google Shape;1222;g1e00437943d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35" name="Google Shape;1223;g1e00437943d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91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1048757" name="Google Shape;339;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58" name="Google Shape;340;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281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1048737" name="Google Shape;391;g228825dcd4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38" name="Google Shape;392;g228825dcd4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313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1048617" name="Google Shape;649;g22a3512c7b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8" name="Google Shape;650;g22a3512c7b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31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1048821" name="Google Shape;385;g228825dcd4b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22" name="Google Shape;386;g228825dcd4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559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1048842"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43"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039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1048852"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53"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470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1048857"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58"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38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1048837"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38"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39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1048742" name="Google Shape;9;p2"/>
          <p:cNvSpPr txBox="1">
            <a:spLocks noGrp="1"/>
          </p:cNvSpPr>
          <p:nvPr>
            <p:ph type="ctrTitle"/>
          </p:nvPr>
        </p:nvSpPr>
        <p:spPr>
          <a:xfrm>
            <a:off x="2668350" y="745925"/>
            <a:ext cx="3807300" cy="313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48743" name="Google Shape;10;p2"/>
          <p:cNvSpPr txBox="1">
            <a:spLocks noGrp="1"/>
          </p:cNvSpPr>
          <p:nvPr>
            <p:ph type="subTitle" idx="1"/>
          </p:nvPr>
        </p:nvSpPr>
        <p:spPr>
          <a:xfrm>
            <a:off x="2668350" y="3888475"/>
            <a:ext cx="3807300" cy="50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49064" name="Google Shape;101;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49065" name="Google Shape;102;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lvl2pPr>
            <a:lvl3pPr marL="1371600" lvl="2" indent="-317500" algn="ctr">
              <a:spcBef>
                <a:spcPts val="1600"/>
              </a:spcBef>
              <a:spcAft>
                <a:spcPts val="0"/>
              </a:spcAft>
              <a:buSzPts val="1400"/>
              <a:buChar char="■"/>
            </a:lvl3pPr>
            <a:lvl4pPr marL="1828800" lvl="3" indent="-317500" algn="ctr">
              <a:spcBef>
                <a:spcPts val="1600"/>
              </a:spcBef>
              <a:spcAft>
                <a:spcPts val="0"/>
              </a:spcAft>
              <a:buSzPts val="1400"/>
              <a:buChar char="●"/>
            </a:lvl4pPr>
            <a:lvl5pPr marL="2286000" lvl="4" indent="-317500" algn="ctr">
              <a:spcBef>
                <a:spcPts val="1600"/>
              </a:spcBef>
              <a:spcAft>
                <a:spcPts val="0"/>
              </a:spcAft>
              <a:buSzPts val="1400"/>
              <a:buChar char="○"/>
            </a:lvl5pPr>
            <a:lvl6pPr marL="2743200" lvl="5" indent="-317500" algn="ctr">
              <a:spcBef>
                <a:spcPts val="1600"/>
              </a:spcBef>
              <a:spcAft>
                <a:spcPts val="0"/>
              </a:spcAft>
              <a:buSzPts val="1400"/>
              <a:buChar char="■"/>
            </a:lvl6pPr>
            <a:lvl7pPr marL="3200400" lvl="6" indent="-317500" algn="ctr">
              <a:spcBef>
                <a:spcPts val="1600"/>
              </a:spcBef>
              <a:spcAft>
                <a:spcPts val="0"/>
              </a:spcAft>
              <a:buSzPts val="1400"/>
              <a:buChar char="●"/>
            </a:lvl7pPr>
            <a:lvl8pPr marL="3657600" lvl="7" indent="-317500" algn="ctr">
              <a:spcBef>
                <a:spcPts val="1600"/>
              </a:spcBef>
              <a:spcAft>
                <a:spcPts val="0"/>
              </a:spcAft>
              <a:buSzPts val="1400"/>
              <a:buChar char="○"/>
            </a:lvl8pPr>
            <a:lvl9pPr marL="4114800" lvl="8" indent="-317500" algn="ctr">
              <a:spcBef>
                <a:spcPts val="1600"/>
              </a:spcBef>
              <a:spcAft>
                <a:spcPts val="1600"/>
              </a:spcAft>
              <a:buSzPts val="1400"/>
              <a:buChar char="■"/>
            </a:lvl9pPr>
          </a:lstStyle>
          <a:p>
            <a:endParaRPr/>
          </a:p>
        </p:txBody>
      </p:sp>
      <p:grpSp>
        <p:nvGrpSpPr>
          <p:cNvPr id="182" name="Google Shape;103;p11"/>
          <p:cNvGrpSpPr/>
          <p:nvPr/>
        </p:nvGrpSpPr>
        <p:grpSpPr>
          <a:xfrm flipH="1">
            <a:off x="6720423" y="3784091"/>
            <a:ext cx="2423582" cy="1357541"/>
            <a:chOff x="-77" y="3784091"/>
            <a:chExt cx="2423582" cy="1357541"/>
          </a:xfrm>
        </p:grpSpPr>
        <p:sp>
          <p:nvSpPr>
            <p:cNvPr id="1049066" name="Google Shape;104;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7" name="Google Shape;105;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8" name="Google Shape;106;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9" name="Google Shape;107;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0" name="Google Shape;108;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09;p11"/>
          <p:cNvGrpSpPr/>
          <p:nvPr/>
        </p:nvGrpSpPr>
        <p:grpSpPr>
          <a:xfrm rot="10800000" flipH="1">
            <a:off x="-77" y="-9"/>
            <a:ext cx="2423582" cy="1357541"/>
            <a:chOff x="-77" y="3784091"/>
            <a:chExt cx="2423582" cy="1357541"/>
          </a:xfrm>
        </p:grpSpPr>
        <p:sp>
          <p:nvSpPr>
            <p:cNvPr id="1049071" name="Google Shape;110;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2" name="Google Shape;111;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3" name="Google Shape;112;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4" name="Google Shape;113;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5" name="Google Shape;114;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1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116"/>
        <p:cNvGrpSpPr/>
        <p:nvPr/>
      </p:nvGrpSpPr>
      <p:grpSpPr>
        <a:xfrm>
          <a:off x="0" y="0"/>
          <a:ext cx="0" cy="0"/>
          <a:chOff x="0" y="0"/>
          <a:chExt cx="0" cy="0"/>
        </a:xfrm>
      </p:grpSpPr>
      <p:sp>
        <p:nvSpPr>
          <p:cNvPr id="1048805" name="Google Shape;117;p13"/>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a:endParaRPr/>
          </a:p>
        </p:txBody>
      </p:sp>
      <p:grpSp>
        <p:nvGrpSpPr>
          <p:cNvPr id="101" name="Google Shape;118;p13"/>
          <p:cNvGrpSpPr/>
          <p:nvPr/>
        </p:nvGrpSpPr>
        <p:grpSpPr>
          <a:xfrm>
            <a:off x="0" y="4569046"/>
            <a:ext cx="1022509" cy="572747"/>
            <a:chOff x="-77" y="3784091"/>
            <a:chExt cx="2423582" cy="1357541"/>
          </a:xfrm>
        </p:grpSpPr>
        <p:sp>
          <p:nvSpPr>
            <p:cNvPr id="1048806" name="Google Shape;119;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7" name="Google Shape;120;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8" name="Google Shape;121;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9" name="Google Shape;122;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0" name="Google Shape;123;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24;p13"/>
          <p:cNvGrpSpPr/>
          <p:nvPr/>
        </p:nvGrpSpPr>
        <p:grpSpPr>
          <a:xfrm flipH="1">
            <a:off x="8121500" y="4569046"/>
            <a:ext cx="1022509" cy="572747"/>
            <a:chOff x="-77" y="3784091"/>
            <a:chExt cx="2423582" cy="1357541"/>
          </a:xfrm>
        </p:grpSpPr>
        <p:sp>
          <p:nvSpPr>
            <p:cNvPr id="1048811" name="Google Shape;125;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2" name="Google Shape;126;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3" name="Google Shape;127;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4" name="Google Shape;128;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5" name="Google Shape;129;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130"/>
        <p:cNvGrpSpPr/>
        <p:nvPr/>
      </p:nvGrpSpPr>
      <p:grpSpPr>
        <a:xfrm>
          <a:off x="0" y="0"/>
          <a:ext cx="0" cy="0"/>
          <a:chOff x="0" y="0"/>
          <a:chExt cx="0" cy="0"/>
        </a:xfrm>
      </p:grpSpPr>
      <p:sp>
        <p:nvSpPr>
          <p:cNvPr id="1048619" name="Google Shape;131;p14"/>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a:endParaRPr/>
          </a:p>
        </p:txBody>
      </p:sp>
      <p:grpSp>
        <p:nvGrpSpPr>
          <p:cNvPr id="61" name="Google Shape;132;p14"/>
          <p:cNvGrpSpPr/>
          <p:nvPr/>
        </p:nvGrpSpPr>
        <p:grpSpPr>
          <a:xfrm>
            <a:off x="311515" y="1013625"/>
            <a:ext cx="95400" cy="3116250"/>
            <a:chOff x="4524300" y="1013625"/>
            <a:chExt cx="95400" cy="3116250"/>
          </a:xfrm>
        </p:grpSpPr>
        <p:sp>
          <p:nvSpPr>
            <p:cNvPr id="1048620" name="Google Shape;133;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1" name="Google Shape;134;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2" name="Google Shape;135;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3" name="Google Shape;136;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4" name="Google Shape;137;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5" name="Google Shape;138;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5">
  <p:cSld name="CUSTOM_1_1_1_1">
    <p:spTree>
      <p:nvGrpSpPr>
        <p:cNvPr id="1" name="Shape 167"/>
        <p:cNvGrpSpPr/>
        <p:nvPr/>
      </p:nvGrpSpPr>
      <p:grpSpPr>
        <a:xfrm>
          <a:off x="0" y="0"/>
          <a:ext cx="0" cy="0"/>
          <a:chOff x="0" y="0"/>
          <a:chExt cx="0" cy="0"/>
        </a:xfrm>
      </p:grpSpPr>
      <p:sp>
        <p:nvSpPr>
          <p:cNvPr id="1048763" name="Google Shape;168;p17"/>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a:endParaRPr/>
          </a:p>
        </p:txBody>
      </p:sp>
      <p:grpSp>
        <p:nvGrpSpPr>
          <p:cNvPr id="84" name="Google Shape;169;p17"/>
          <p:cNvGrpSpPr/>
          <p:nvPr/>
        </p:nvGrpSpPr>
        <p:grpSpPr>
          <a:xfrm rot="-5400000" flipH="1">
            <a:off x="8346375" y="2285371"/>
            <a:ext cx="1022509" cy="572747"/>
            <a:chOff x="-77" y="3784091"/>
            <a:chExt cx="2423582" cy="1357541"/>
          </a:xfrm>
        </p:grpSpPr>
        <p:sp>
          <p:nvSpPr>
            <p:cNvPr id="1048764" name="Google Shape;170;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5" name="Google Shape;171;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6" name="Google Shape;172;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7" name="Google Shape;173;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8" name="Google Shape;174;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175;p17"/>
          <p:cNvGrpSpPr/>
          <p:nvPr/>
        </p:nvGrpSpPr>
        <p:grpSpPr>
          <a:xfrm rot="5400000" flipH="1">
            <a:off x="-224875" y="2285371"/>
            <a:ext cx="1022509" cy="572747"/>
            <a:chOff x="-77" y="3784091"/>
            <a:chExt cx="2423582" cy="1357541"/>
          </a:xfrm>
        </p:grpSpPr>
        <p:sp>
          <p:nvSpPr>
            <p:cNvPr id="1048769" name="Google Shape;176;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0" name="Google Shape;177;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1" name="Google Shape;178;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2" name="Google Shape;179;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3" name="Google Shape;180;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6">
  <p:cSld name="CUSTOM_1_1_1_1_1">
    <p:spTree>
      <p:nvGrpSpPr>
        <p:cNvPr id="1" name="Shape 181"/>
        <p:cNvGrpSpPr/>
        <p:nvPr/>
      </p:nvGrpSpPr>
      <p:grpSpPr>
        <a:xfrm>
          <a:off x="0" y="0"/>
          <a:ext cx="0" cy="0"/>
          <a:chOff x="0" y="0"/>
          <a:chExt cx="0" cy="0"/>
        </a:xfrm>
      </p:grpSpPr>
      <p:sp>
        <p:nvSpPr>
          <p:cNvPr id="1048823" name="Google Shape;182;p18"/>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a:endParaRPr/>
          </a:p>
        </p:txBody>
      </p:sp>
      <p:grpSp>
        <p:nvGrpSpPr>
          <p:cNvPr id="108" name="Google Shape;183;p18"/>
          <p:cNvGrpSpPr/>
          <p:nvPr/>
        </p:nvGrpSpPr>
        <p:grpSpPr>
          <a:xfrm rot="-5400000" flipH="1">
            <a:off x="8346375" y="224871"/>
            <a:ext cx="1022509" cy="572747"/>
            <a:chOff x="-77" y="3784091"/>
            <a:chExt cx="2423582" cy="1357541"/>
          </a:xfrm>
        </p:grpSpPr>
        <p:sp>
          <p:nvSpPr>
            <p:cNvPr id="1048824" name="Google Shape;184;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5" name="Google Shape;185;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6" name="Google Shape;186;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7" name="Google Shape;187;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8" name="Google Shape;188;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89;p18"/>
          <p:cNvGrpSpPr/>
          <p:nvPr/>
        </p:nvGrpSpPr>
        <p:grpSpPr>
          <a:xfrm rot="5400000" flipH="1">
            <a:off x="-224875" y="4345871"/>
            <a:ext cx="1022509" cy="572747"/>
            <a:chOff x="-77" y="3784091"/>
            <a:chExt cx="2423582" cy="1357541"/>
          </a:xfrm>
        </p:grpSpPr>
        <p:sp>
          <p:nvSpPr>
            <p:cNvPr id="1048829" name="Google Shape;190;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0" name="Google Shape;191;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1" name="Google Shape;192;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2" name="Google Shape;193;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3" name="Google Shape;194;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049056"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9057"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80" name="Google Shape;14;p3"/>
          <p:cNvGrpSpPr/>
          <p:nvPr/>
        </p:nvGrpSpPr>
        <p:grpSpPr>
          <a:xfrm>
            <a:off x="2598300" y="1013625"/>
            <a:ext cx="95400" cy="3116250"/>
            <a:chOff x="4524300" y="1013625"/>
            <a:chExt cx="95400" cy="3116250"/>
          </a:xfrm>
        </p:grpSpPr>
        <p:sp>
          <p:nvSpPr>
            <p:cNvPr id="1049058"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9"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0"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1"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2"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3"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1048578" name="Google Shape;22;p4"/>
          <p:cNvSpPr txBox="1">
            <a:spLocks noGrp="1"/>
          </p:cNvSpPr>
          <p:nvPr>
            <p:ph type="title"/>
          </p:nvPr>
        </p:nvSpPr>
        <p:spPr>
          <a:xfrm>
            <a:off x="720000" y="540000"/>
            <a:ext cx="7704000" cy="576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579" name="Google Shape;23;p4"/>
          <p:cNvSpPr txBox="1">
            <a:spLocks noGrp="1"/>
          </p:cNvSpPr>
          <p:nvPr>
            <p:ph type="body" idx="1"/>
          </p:nvPr>
        </p:nvSpPr>
        <p:spPr>
          <a:xfrm>
            <a:off x="720000" y="1447400"/>
            <a:ext cx="7704000" cy="277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lvl1pPr>
            <a:lvl2pPr marL="914400" lvl="1" indent="-304800">
              <a:spcBef>
                <a:spcPts val="1000"/>
              </a:spcBef>
              <a:spcAft>
                <a:spcPts val="0"/>
              </a:spcAft>
              <a:buSzPts val="1200"/>
              <a:buFont typeface="Roboto Condensed Light"/>
              <a:buChar char="○"/>
            </a:lvl2pPr>
            <a:lvl3pPr marL="1371600" lvl="2" indent="-304800">
              <a:spcBef>
                <a:spcPts val="10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9" name="Google Shape;24;p4"/>
          <p:cNvGrpSpPr/>
          <p:nvPr/>
        </p:nvGrpSpPr>
        <p:grpSpPr>
          <a:xfrm>
            <a:off x="0" y="4569046"/>
            <a:ext cx="1022509" cy="572747"/>
            <a:chOff x="-77" y="3784091"/>
            <a:chExt cx="2423582" cy="1357541"/>
          </a:xfrm>
        </p:grpSpPr>
        <p:sp>
          <p:nvSpPr>
            <p:cNvPr id="1048580"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1"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2"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3"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4"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1048585"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6"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7"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8"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9"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1049076"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9077"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lvl1pPr>
            <a:lvl2pPr marL="914400" lvl="1" indent="-317500">
              <a:spcBef>
                <a:spcPts val="0"/>
              </a:spcBef>
              <a:spcAft>
                <a:spcPts val="0"/>
              </a:spcAft>
              <a:buSzPts val="1400"/>
              <a:buChar char="○"/>
            </a:lvl2pPr>
            <a:lvl3pPr marL="1371600" lvl="2" indent="-317500">
              <a:spcBef>
                <a:spcPts val="1600"/>
              </a:spcBef>
              <a:spcAft>
                <a:spcPts val="0"/>
              </a:spcAft>
              <a:buSzPts val="1400"/>
              <a:buChar char="■"/>
            </a:lvl3pPr>
            <a:lvl4pPr marL="1828800" lvl="3" indent="-317500">
              <a:spcBef>
                <a:spcPts val="1600"/>
              </a:spcBef>
              <a:spcAft>
                <a:spcPts val="0"/>
              </a:spcAft>
              <a:buSzPts val="1400"/>
              <a:buChar char="●"/>
            </a:lvl4pPr>
            <a:lvl5pPr marL="2286000" lvl="4" indent="-317500">
              <a:spcBef>
                <a:spcPts val="1600"/>
              </a:spcBef>
              <a:spcAft>
                <a:spcPts val="0"/>
              </a:spcAft>
              <a:buSzPts val="1400"/>
              <a:buChar char="○"/>
            </a:lvl5pPr>
            <a:lvl6pPr marL="2743200" lvl="5" indent="-317500">
              <a:spcBef>
                <a:spcPts val="1600"/>
              </a:spcBef>
              <a:spcAft>
                <a:spcPts val="0"/>
              </a:spcAft>
              <a:buSzPts val="1400"/>
              <a:buChar char="■"/>
            </a:lvl6pPr>
            <a:lvl7pPr marL="3200400" lvl="6" indent="-317500">
              <a:spcBef>
                <a:spcPts val="1600"/>
              </a:spcBef>
              <a:spcAft>
                <a:spcPts val="0"/>
              </a:spcAft>
              <a:buSzPts val="1400"/>
              <a:buChar char="●"/>
            </a:lvl7pPr>
            <a:lvl8pPr marL="3657600" lvl="7" indent="-317500">
              <a:spcBef>
                <a:spcPts val="1600"/>
              </a:spcBef>
              <a:spcAft>
                <a:spcPts val="0"/>
              </a:spcAft>
              <a:buSzPts val="1400"/>
              <a:buChar char="○"/>
            </a:lvl8pPr>
            <a:lvl9pPr marL="4114800" lvl="8" indent="-317500">
              <a:spcBef>
                <a:spcPts val="1600"/>
              </a:spcBef>
              <a:spcAft>
                <a:spcPts val="1600"/>
              </a:spcAft>
              <a:buSzPts val="1400"/>
              <a:buChar char="■"/>
            </a:lvl9pPr>
          </a:lstStyle>
          <a:p>
            <a:endParaRPr/>
          </a:p>
        </p:txBody>
      </p:sp>
      <p:sp>
        <p:nvSpPr>
          <p:cNvPr id="1049078"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lvl1pPr>
            <a:lvl2pPr marL="914400" lvl="1" indent="-317500">
              <a:spcBef>
                <a:spcPts val="0"/>
              </a:spcBef>
              <a:spcAft>
                <a:spcPts val="0"/>
              </a:spcAft>
              <a:buSzPts val="1400"/>
              <a:buChar char="○"/>
            </a:lvl2pPr>
            <a:lvl3pPr marL="1371600" lvl="2" indent="-317500">
              <a:spcBef>
                <a:spcPts val="1600"/>
              </a:spcBef>
              <a:spcAft>
                <a:spcPts val="0"/>
              </a:spcAft>
              <a:buSzPts val="1400"/>
              <a:buChar char="■"/>
            </a:lvl3pPr>
            <a:lvl4pPr marL="1828800" lvl="3" indent="-317500">
              <a:spcBef>
                <a:spcPts val="1600"/>
              </a:spcBef>
              <a:spcAft>
                <a:spcPts val="0"/>
              </a:spcAft>
              <a:buSzPts val="1400"/>
              <a:buChar char="●"/>
            </a:lvl4pPr>
            <a:lvl5pPr marL="2286000" lvl="4" indent="-317500">
              <a:spcBef>
                <a:spcPts val="1600"/>
              </a:spcBef>
              <a:spcAft>
                <a:spcPts val="0"/>
              </a:spcAft>
              <a:buSzPts val="1400"/>
              <a:buChar char="○"/>
            </a:lvl5pPr>
            <a:lvl6pPr marL="2743200" lvl="5" indent="-317500">
              <a:spcBef>
                <a:spcPts val="1600"/>
              </a:spcBef>
              <a:spcAft>
                <a:spcPts val="0"/>
              </a:spcAft>
              <a:buSzPts val="1400"/>
              <a:buChar char="■"/>
            </a:lvl6pPr>
            <a:lvl7pPr marL="3200400" lvl="6" indent="-317500">
              <a:spcBef>
                <a:spcPts val="1600"/>
              </a:spcBef>
              <a:spcAft>
                <a:spcPts val="0"/>
              </a:spcAft>
              <a:buSzPts val="1400"/>
              <a:buChar char="●"/>
            </a:lvl7pPr>
            <a:lvl8pPr marL="3657600" lvl="7" indent="-317500">
              <a:spcBef>
                <a:spcPts val="1600"/>
              </a:spcBef>
              <a:spcAft>
                <a:spcPts val="0"/>
              </a:spcAft>
              <a:buSzPts val="1400"/>
              <a:buChar char="○"/>
            </a:lvl8pPr>
            <a:lvl9pPr marL="4114800" lvl="8" indent="-317500">
              <a:spcBef>
                <a:spcPts val="1600"/>
              </a:spcBef>
              <a:spcAft>
                <a:spcPts val="1600"/>
              </a:spcAft>
              <a:buSzPts val="1400"/>
              <a:buChar char="■"/>
            </a:lvl9pPr>
          </a:lstStyle>
          <a:p>
            <a:endParaRPr/>
          </a:p>
        </p:txBody>
      </p:sp>
      <p:sp>
        <p:nvSpPr>
          <p:cNvPr id="1049079"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a:endParaRPr/>
          </a:p>
        </p:txBody>
      </p:sp>
      <p:sp>
        <p:nvSpPr>
          <p:cNvPr id="1049080"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a:endParaRPr/>
          </a:p>
        </p:txBody>
      </p:sp>
      <p:grpSp>
        <p:nvGrpSpPr>
          <p:cNvPr id="185" name="Google Shape;42;p5"/>
          <p:cNvGrpSpPr/>
          <p:nvPr/>
        </p:nvGrpSpPr>
        <p:grpSpPr>
          <a:xfrm>
            <a:off x="0" y="4569046"/>
            <a:ext cx="1022509" cy="572747"/>
            <a:chOff x="-77" y="3784091"/>
            <a:chExt cx="2423582" cy="1357541"/>
          </a:xfrm>
        </p:grpSpPr>
        <p:sp>
          <p:nvSpPr>
            <p:cNvPr id="1049081"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2"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3"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4"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5"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48;p5"/>
          <p:cNvGrpSpPr/>
          <p:nvPr/>
        </p:nvGrpSpPr>
        <p:grpSpPr>
          <a:xfrm flipH="1">
            <a:off x="8121500" y="4569046"/>
            <a:ext cx="1022509" cy="572747"/>
            <a:chOff x="-77" y="3784091"/>
            <a:chExt cx="2423582" cy="1357541"/>
          </a:xfrm>
        </p:grpSpPr>
        <p:sp>
          <p:nvSpPr>
            <p:cNvPr id="1049086"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7"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8"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9"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0"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54;p5"/>
          <p:cNvGrpSpPr/>
          <p:nvPr/>
        </p:nvGrpSpPr>
        <p:grpSpPr>
          <a:xfrm>
            <a:off x="4524300" y="1242225"/>
            <a:ext cx="95400" cy="3116250"/>
            <a:chOff x="4524300" y="1013625"/>
            <a:chExt cx="95400" cy="3116250"/>
          </a:xfrm>
        </p:grpSpPr>
        <p:sp>
          <p:nvSpPr>
            <p:cNvPr id="1049091"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2"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3"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4"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5"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6"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1048595" name="Google Shape;62;p6"/>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sp>
        <p:nvSpPr>
          <p:cNvPr id="1049036" name="Google Shape;64;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49037" name="Google Shape;65;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lvl1pPr>
            <a:lvl2pPr marL="914400" lvl="1" indent="-317500">
              <a:spcBef>
                <a:spcPts val="0"/>
              </a:spcBef>
              <a:spcAft>
                <a:spcPts val="0"/>
              </a:spcAft>
              <a:buSzPts val="1400"/>
              <a:buChar char="○"/>
            </a:lvl2pPr>
            <a:lvl3pPr marL="1371600" lvl="2" indent="-317500">
              <a:spcBef>
                <a:spcPts val="1600"/>
              </a:spcBef>
              <a:spcAft>
                <a:spcPts val="0"/>
              </a:spcAft>
              <a:buSzPts val="1400"/>
              <a:buChar char="■"/>
            </a:lvl3pPr>
            <a:lvl4pPr marL="1828800" lvl="3" indent="-317500">
              <a:spcBef>
                <a:spcPts val="1600"/>
              </a:spcBef>
              <a:spcAft>
                <a:spcPts val="0"/>
              </a:spcAft>
              <a:buSzPts val="1400"/>
              <a:buChar char="●"/>
            </a:lvl4pPr>
            <a:lvl5pPr marL="2286000" lvl="4" indent="-317500">
              <a:spcBef>
                <a:spcPts val="1600"/>
              </a:spcBef>
              <a:spcAft>
                <a:spcPts val="0"/>
              </a:spcAft>
              <a:buSzPts val="1400"/>
              <a:buChar char="○"/>
            </a:lvl5pPr>
            <a:lvl6pPr marL="2743200" lvl="5" indent="-317500">
              <a:spcBef>
                <a:spcPts val="1600"/>
              </a:spcBef>
              <a:spcAft>
                <a:spcPts val="0"/>
              </a:spcAft>
              <a:buSzPts val="1400"/>
              <a:buChar char="■"/>
            </a:lvl6pPr>
            <a:lvl7pPr marL="3200400" lvl="6" indent="-317500">
              <a:spcBef>
                <a:spcPts val="1600"/>
              </a:spcBef>
              <a:spcAft>
                <a:spcPts val="0"/>
              </a:spcAft>
              <a:buSzPts val="1400"/>
              <a:buChar char="●"/>
            </a:lvl7pPr>
            <a:lvl8pPr marL="3657600" lvl="7" indent="-317500">
              <a:spcBef>
                <a:spcPts val="1600"/>
              </a:spcBef>
              <a:spcAft>
                <a:spcPts val="0"/>
              </a:spcAft>
              <a:buSzPts val="1400"/>
              <a:buChar char="○"/>
            </a:lvl8pPr>
            <a:lvl9pPr marL="4114800" lvl="8" indent="-317500">
              <a:spcBef>
                <a:spcPts val="1600"/>
              </a:spcBef>
              <a:spcAft>
                <a:spcPts val="1600"/>
              </a:spcAft>
              <a:buSzPts val="1400"/>
              <a:buChar char="■"/>
            </a:lvl9pPr>
          </a:lstStyle>
          <a:p>
            <a:endParaRPr/>
          </a:p>
        </p:txBody>
      </p:sp>
      <p:grpSp>
        <p:nvGrpSpPr>
          <p:cNvPr id="173" name="Google Shape;66;p7"/>
          <p:cNvGrpSpPr/>
          <p:nvPr/>
        </p:nvGrpSpPr>
        <p:grpSpPr>
          <a:xfrm>
            <a:off x="4524300" y="1013625"/>
            <a:ext cx="95400" cy="3116250"/>
            <a:chOff x="4524300" y="1013625"/>
            <a:chExt cx="95400" cy="3116250"/>
          </a:xfrm>
        </p:grpSpPr>
        <p:sp>
          <p:nvSpPr>
            <p:cNvPr id="1049038" name="Google Shape;67;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9" name="Google Shape;68;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0" name="Google Shape;69;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1" name="Google Shape;70;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2" name="Google Shape;71;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3" name="Google Shape;72;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sp>
        <p:nvSpPr>
          <p:cNvPr id="1049045" name="Google Shape;74;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77" name="Google Shape;75;p8"/>
          <p:cNvGrpSpPr/>
          <p:nvPr/>
        </p:nvGrpSpPr>
        <p:grpSpPr>
          <a:xfrm>
            <a:off x="-77" y="3784091"/>
            <a:ext cx="2423582" cy="1357541"/>
            <a:chOff x="-77" y="3784091"/>
            <a:chExt cx="2423582" cy="1357541"/>
          </a:xfrm>
        </p:grpSpPr>
        <p:sp>
          <p:nvSpPr>
            <p:cNvPr id="1049046" name="Google Shape;76;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7" name="Google Shape;77;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8" name="Google Shape;78;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9" name="Google Shape;79;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0" name="Google Shape;80;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81;p8"/>
          <p:cNvGrpSpPr/>
          <p:nvPr/>
        </p:nvGrpSpPr>
        <p:grpSpPr>
          <a:xfrm rot="10800000">
            <a:off x="6720423" y="-9"/>
            <a:ext cx="2423582" cy="1357541"/>
            <a:chOff x="-77" y="3784091"/>
            <a:chExt cx="2423582" cy="1357541"/>
          </a:xfrm>
        </p:grpSpPr>
        <p:sp>
          <p:nvSpPr>
            <p:cNvPr id="1049051" name="Google Shape;82;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2" name="Google Shape;83;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3" name="Google Shape;84;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4" name="Google Shape;85;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5" name="Google Shape;86;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1049097" name="Google Shape;88;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9098" name="Google Shape;89;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9099" name="Google Shape;90;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lvl1pPr>
            <a:lvl2pPr marL="914400" lvl="1" indent="-317500">
              <a:spcBef>
                <a:spcPts val="1600"/>
              </a:spcBef>
              <a:spcAft>
                <a:spcPts val="0"/>
              </a:spcAft>
              <a:buSzPts val="1400"/>
              <a:buChar char="○"/>
            </a:lvl2pPr>
            <a:lvl3pPr marL="1371600" lvl="2" indent="-317500">
              <a:spcBef>
                <a:spcPts val="1600"/>
              </a:spcBef>
              <a:spcAft>
                <a:spcPts val="0"/>
              </a:spcAft>
              <a:buSzPts val="1400"/>
              <a:buChar char="■"/>
            </a:lvl3pPr>
            <a:lvl4pPr marL="1828800" lvl="3" indent="-317500">
              <a:spcBef>
                <a:spcPts val="1600"/>
              </a:spcBef>
              <a:spcAft>
                <a:spcPts val="0"/>
              </a:spcAft>
              <a:buSzPts val="1400"/>
              <a:buChar char="●"/>
            </a:lvl4pPr>
            <a:lvl5pPr marL="2286000" lvl="4" indent="-317500">
              <a:spcBef>
                <a:spcPts val="1600"/>
              </a:spcBef>
              <a:spcAft>
                <a:spcPts val="0"/>
              </a:spcAft>
              <a:buSzPts val="1400"/>
              <a:buChar char="○"/>
            </a:lvl5pPr>
            <a:lvl6pPr marL="2743200" lvl="5" indent="-317500">
              <a:spcBef>
                <a:spcPts val="1600"/>
              </a:spcBef>
              <a:spcAft>
                <a:spcPts val="0"/>
              </a:spcAft>
              <a:buSzPts val="1400"/>
              <a:buChar char="■"/>
            </a:lvl6pPr>
            <a:lvl7pPr marL="3200400" lvl="6" indent="-317500">
              <a:spcBef>
                <a:spcPts val="1600"/>
              </a:spcBef>
              <a:spcAft>
                <a:spcPts val="0"/>
              </a:spcAft>
              <a:buSzPts val="1400"/>
              <a:buChar char="●"/>
            </a:lvl7pPr>
            <a:lvl8pPr marL="3657600" lvl="7" indent="-317500">
              <a:spcBef>
                <a:spcPts val="1600"/>
              </a:spcBef>
              <a:spcAft>
                <a:spcPts val="0"/>
              </a:spcAft>
              <a:buSzPts val="1400"/>
              <a:buChar char="○"/>
            </a:lvl8pPr>
            <a:lvl9pPr marL="4114800" lvl="8" indent="-317500">
              <a:spcBef>
                <a:spcPts val="1600"/>
              </a:spcBef>
              <a:spcAft>
                <a:spcPts val="1600"/>
              </a:spcAft>
              <a:buSzPts val="1400"/>
              <a:buChar char="■"/>
            </a:lvl9pPr>
          </a:lstStyle>
          <a:p>
            <a:endParaRPr/>
          </a:p>
        </p:txBody>
      </p:sp>
      <p:grpSp>
        <p:nvGrpSpPr>
          <p:cNvPr id="189" name="Google Shape;91;p9"/>
          <p:cNvGrpSpPr/>
          <p:nvPr/>
        </p:nvGrpSpPr>
        <p:grpSpPr>
          <a:xfrm>
            <a:off x="720000" y="1013625"/>
            <a:ext cx="95400" cy="3116250"/>
            <a:chOff x="4524300" y="1013625"/>
            <a:chExt cx="95400" cy="3116250"/>
          </a:xfrm>
        </p:grpSpPr>
        <p:sp>
          <p:nvSpPr>
            <p:cNvPr id="1049100" name="Google Shape;92;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1" name="Google Shape;93;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2" name="Google Shape;94;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3" name="Google Shape;95;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4" name="Google Shape;96;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5" name="Google Shape;97;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1049044" name="Google Shape;99;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sz="3400">
                <a:solidFill>
                  <a:schemeClr val="lt1"/>
                </a:solidFill>
              </a:defRPr>
            </a:lvl1pPr>
            <a:lvl2pPr lvl="1">
              <a:spcBef>
                <a:spcPts val="0"/>
              </a:spcBef>
              <a:spcAft>
                <a:spcPts val="0"/>
              </a:spcAft>
              <a:buClr>
                <a:schemeClr val="lt1"/>
              </a:buClr>
              <a:buSzPts val="2800"/>
              <a:buNone/>
              <a:defRPr>
                <a:solidFill>
                  <a:schemeClr val="lt1"/>
                </a:solidFill>
                <a:latin typeface="Raleway"/>
                <a:ea typeface="Raleway"/>
                <a:cs typeface="Raleway"/>
                <a:sym typeface="Raleway"/>
              </a:defRPr>
            </a:lvl2pPr>
            <a:lvl3pPr lvl="2">
              <a:spcBef>
                <a:spcPts val="0"/>
              </a:spcBef>
              <a:spcAft>
                <a:spcPts val="0"/>
              </a:spcAft>
              <a:buClr>
                <a:schemeClr val="lt1"/>
              </a:buClr>
              <a:buSzPts val="2800"/>
              <a:buNone/>
              <a:defRPr>
                <a:solidFill>
                  <a:schemeClr val="lt1"/>
                </a:solidFill>
                <a:latin typeface="Raleway"/>
                <a:ea typeface="Raleway"/>
                <a:cs typeface="Raleway"/>
                <a:sym typeface="Raleway"/>
              </a:defRPr>
            </a:lvl3pPr>
            <a:lvl4pPr lvl="3">
              <a:spcBef>
                <a:spcPts val="0"/>
              </a:spcBef>
              <a:spcAft>
                <a:spcPts val="0"/>
              </a:spcAft>
              <a:buClr>
                <a:schemeClr val="lt1"/>
              </a:buClr>
              <a:buSzPts val="2800"/>
              <a:buNone/>
              <a:defRPr>
                <a:solidFill>
                  <a:schemeClr val="lt1"/>
                </a:solidFill>
                <a:latin typeface="Raleway"/>
                <a:ea typeface="Raleway"/>
                <a:cs typeface="Raleway"/>
                <a:sym typeface="Raleway"/>
              </a:defRPr>
            </a:lvl4pPr>
            <a:lvl5pPr lvl="4">
              <a:spcBef>
                <a:spcPts val="0"/>
              </a:spcBef>
              <a:spcAft>
                <a:spcPts val="0"/>
              </a:spcAft>
              <a:buClr>
                <a:schemeClr val="lt1"/>
              </a:buClr>
              <a:buSzPts val="2800"/>
              <a:buNone/>
              <a:defRPr>
                <a:solidFill>
                  <a:schemeClr val="lt1"/>
                </a:solidFill>
                <a:latin typeface="Raleway"/>
                <a:ea typeface="Raleway"/>
                <a:cs typeface="Raleway"/>
                <a:sym typeface="Raleway"/>
              </a:defRPr>
            </a:lvl5pPr>
            <a:lvl6pPr lvl="5">
              <a:spcBef>
                <a:spcPts val="0"/>
              </a:spcBef>
              <a:spcAft>
                <a:spcPts val="0"/>
              </a:spcAft>
              <a:buClr>
                <a:schemeClr val="lt1"/>
              </a:buClr>
              <a:buSzPts val="2800"/>
              <a:buNone/>
              <a:defRPr>
                <a:solidFill>
                  <a:schemeClr val="lt1"/>
                </a:solidFill>
                <a:latin typeface="Raleway"/>
                <a:ea typeface="Raleway"/>
                <a:cs typeface="Raleway"/>
                <a:sym typeface="Raleway"/>
              </a:defRPr>
            </a:lvl6pPr>
            <a:lvl7pPr lvl="6">
              <a:spcBef>
                <a:spcPts val="0"/>
              </a:spcBef>
              <a:spcAft>
                <a:spcPts val="0"/>
              </a:spcAft>
              <a:buClr>
                <a:schemeClr val="lt1"/>
              </a:buClr>
              <a:buSzPts val="2800"/>
              <a:buNone/>
              <a:defRPr>
                <a:solidFill>
                  <a:schemeClr val="lt1"/>
                </a:solidFill>
                <a:latin typeface="Raleway"/>
                <a:ea typeface="Raleway"/>
                <a:cs typeface="Raleway"/>
                <a:sym typeface="Raleway"/>
              </a:defRPr>
            </a:lvl7pPr>
            <a:lvl8pPr lvl="7">
              <a:spcBef>
                <a:spcPts val="0"/>
              </a:spcBef>
              <a:spcAft>
                <a:spcPts val="0"/>
              </a:spcAft>
              <a:buClr>
                <a:schemeClr val="lt1"/>
              </a:buClr>
              <a:buSzPts val="2800"/>
              <a:buNone/>
              <a:defRPr>
                <a:solidFill>
                  <a:schemeClr val="lt1"/>
                </a:solidFill>
                <a:latin typeface="Raleway"/>
                <a:ea typeface="Raleway"/>
                <a:cs typeface="Raleway"/>
                <a:sym typeface="Raleway"/>
              </a:defRPr>
            </a:lvl8pPr>
            <a:lvl9pPr lvl="8">
              <a:spcBef>
                <a:spcPts val="0"/>
              </a:spcBef>
              <a:spcAft>
                <a:spcPts val="0"/>
              </a:spcAft>
              <a:buClr>
                <a:schemeClr val="lt1"/>
              </a:buClr>
              <a:buSzPts val="2800"/>
              <a:buNone/>
              <a:defRPr>
                <a:solidFill>
                  <a:schemeClr val="lt1"/>
                </a:solidFill>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04857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211"/>
        <p:cNvGrpSpPr/>
        <p:nvPr/>
      </p:nvGrpSpPr>
      <p:grpSpPr>
        <a:xfrm>
          <a:off x="0" y="0"/>
          <a:ext cx="0" cy="0"/>
          <a:chOff x="0" y="0"/>
          <a:chExt cx="0" cy="0"/>
        </a:xfrm>
      </p:grpSpPr>
      <p:sp>
        <p:nvSpPr>
          <p:cNvPr id="1048744" name="Google Shape;212;p22"/>
          <p:cNvSpPr txBox="1">
            <a:spLocks noGrp="1"/>
          </p:cNvSpPr>
          <p:nvPr>
            <p:ph type="ctrTitle"/>
          </p:nvPr>
        </p:nvSpPr>
        <p:spPr>
          <a:xfrm>
            <a:off x="1724937" y="-179001"/>
            <a:ext cx="5694127" cy="31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Café Management</a:t>
            </a:r>
            <a:endParaRPr dirty="0"/>
          </a:p>
        </p:txBody>
      </p:sp>
      <p:sp>
        <p:nvSpPr>
          <p:cNvPr id="1048745" name="Google Shape;213;p22"/>
          <p:cNvSpPr txBox="1">
            <a:spLocks noGrp="1"/>
          </p:cNvSpPr>
          <p:nvPr>
            <p:ph type="subTitle" idx="1"/>
          </p:nvPr>
        </p:nvSpPr>
        <p:spPr>
          <a:xfrm>
            <a:off x="2790003" y="2432720"/>
            <a:ext cx="3008645" cy="5379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solidFill>
                  <a:schemeClr val="accent5"/>
                </a:solidFill>
                <a:latin typeface="Times New Roman" panose="02020603050405020304" pitchFamily="18" charset="0"/>
                <a:cs typeface="Times New Roman" panose="02020603050405020304" pitchFamily="18" charset="0"/>
              </a:rPr>
              <a:t>UNDER THE GUIDANCE OF</a:t>
            </a:r>
          </a:p>
          <a:p>
            <a:pPr marL="0" lvl="0" indent="0" algn="ctr" rtl="0">
              <a:spcBef>
                <a:spcPts val="0"/>
              </a:spcBef>
              <a:spcAft>
                <a:spcPts val="0"/>
              </a:spcAft>
              <a:buNone/>
            </a:pPr>
            <a:r>
              <a:rPr lang="en" sz="1400" b="1" dirty="0">
                <a:solidFill>
                  <a:schemeClr val="accent5"/>
                </a:solidFill>
                <a:latin typeface="Times New Roman" panose="02020603050405020304" pitchFamily="18" charset="0"/>
                <a:cs typeface="Times New Roman" panose="02020603050405020304" pitchFamily="18" charset="0"/>
              </a:rPr>
              <a:t> Mrs. </a:t>
            </a:r>
            <a:r>
              <a:rPr lang="en" sz="1200" b="1" dirty="0">
                <a:solidFill>
                  <a:schemeClr val="accent5"/>
                </a:solidFill>
                <a:latin typeface="Times New Roman" panose="02020603050405020304" pitchFamily="18" charset="0"/>
                <a:cs typeface="Times New Roman" panose="02020603050405020304" pitchFamily="18" charset="0"/>
              </a:rPr>
              <a:t>Indrakka mali</a:t>
            </a:r>
            <a:endParaRPr lang="en" sz="1400" b="1" dirty="0">
              <a:solidFill>
                <a:schemeClr val="accent5"/>
              </a:solidFill>
              <a:latin typeface="Times New Roman" panose="02020603050405020304" pitchFamily="18" charset="0"/>
              <a:cs typeface="Times New Roman" panose="02020603050405020304" pitchFamily="18" charset="0"/>
            </a:endParaRPr>
          </a:p>
        </p:txBody>
      </p:sp>
      <p:sp>
        <p:nvSpPr>
          <p:cNvPr id="1048746" name="Google Shape;214;p22"/>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7" name="Google Shape;215;p22"/>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8" name="Google Shape;216;p22"/>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9" name="Google Shape;217;p22"/>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0" name="TextBox 2"/>
          <p:cNvSpPr txBox="1"/>
          <p:nvPr/>
        </p:nvSpPr>
        <p:spPr>
          <a:xfrm>
            <a:off x="2008324" y="3239573"/>
            <a:ext cx="4572000" cy="738664"/>
          </a:xfrm>
          <a:prstGeom prst="rect">
            <a:avLst/>
          </a:prstGeom>
          <a:noFill/>
        </p:spPr>
        <p:txBody>
          <a:bodyPr wrap="square">
            <a:spAutoFit/>
          </a:bodyPr>
          <a:lstStyle/>
          <a:p>
            <a:pPr algn="ctr"/>
            <a:r>
              <a:rPr lang="en-US" sz="1400" b="1" dirty="0">
                <a:solidFill>
                  <a:schemeClr val="accent5"/>
                </a:solidFill>
                <a:latin typeface="Times New Roman" panose="02020603050405020304" pitchFamily="18" charset="0"/>
                <a:cs typeface="Times New Roman" panose="02020603050405020304" pitchFamily="18" charset="0"/>
              </a:rPr>
              <a:t>SUBMITTED BY:</a:t>
            </a:r>
          </a:p>
          <a:p>
            <a:pPr algn="ctr"/>
            <a:r>
              <a:rPr lang="en-US" sz="1400" dirty="0">
                <a:solidFill>
                  <a:schemeClr val="bg1">
                    <a:lumMod val="95000"/>
                  </a:schemeClr>
                </a:solidFill>
                <a:latin typeface="Times New Roman" panose="02020603050405020304" pitchFamily="18" charset="0"/>
                <a:cs typeface="Times New Roman" panose="02020603050405020304" pitchFamily="18" charset="0"/>
              </a:rPr>
              <a:t>        Narmidha M</a:t>
            </a:r>
          </a:p>
          <a:p>
            <a:pPr algn="ctr"/>
            <a:r>
              <a:rPr lang="en-US" dirty="0" err="1">
                <a:solidFill>
                  <a:schemeClr val="bg1">
                    <a:lumMod val="95000"/>
                  </a:schemeClr>
                </a:solidFill>
                <a:latin typeface="Times New Roman" panose="02020603050405020304" pitchFamily="18" charset="0"/>
                <a:cs typeface="Times New Roman" panose="02020603050405020304" pitchFamily="18" charset="0"/>
              </a:rPr>
              <a:t>Revathy</a:t>
            </a:r>
            <a:r>
              <a:rPr lang="en-US" dirty="0">
                <a:solidFill>
                  <a:schemeClr val="bg1">
                    <a:lumMod val="95000"/>
                  </a:schemeClr>
                </a:solidFill>
                <a:latin typeface="Times New Roman" panose="02020603050405020304" pitchFamily="18" charset="0"/>
                <a:cs typeface="Times New Roman" panose="02020603050405020304" pitchFamily="18" charset="0"/>
              </a:rPr>
              <a:t> B</a:t>
            </a:r>
            <a:endParaRPr lang="en-US" sz="1400" dirty="0">
              <a:solidFill>
                <a:schemeClr val="bg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Title 1"/>
          <p:cNvSpPr>
            <a:spLocks noGrp="1"/>
          </p:cNvSpPr>
          <p:nvPr>
            <p:ph type="title"/>
          </p:nvPr>
        </p:nvSpPr>
        <p:spPr>
          <a:xfrm>
            <a:off x="440600" y="292609"/>
            <a:ext cx="7704000" cy="573000"/>
          </a:xfrm>
        </p:spPr>
        <p:txBody>
          <a:bodyPr/>
          <a:lstStyle/>
          <a:p>
            <a:r>
              <a:rPr lang="en-IN" dirty="0"/>
              <a:t>SPRING NOTATATIONS</a:t>
            </a:r>
            <a:br>
              <a:rPr lang="en-IN" dirty="0"/>
            </a:br>
            <a:endParaRPr lang="en-IN" dirty="0"/>
          </a:p>
        </p:txBody>
      </p:sp>
      <p:graphicFrame>
        <p:nvGraphicFramePr>
          <p:cNvPr id="4194307" name="Table 4"/>
          <p:cNvGraphicFramePr>
            <a:graphicFrameLocks noGrp="1"/>
          </p:cNvGraphicFramePr>
          <p:nvPr/>
        </p:nvGraphicFramePr>
        <p:xfrm>
          <a:off x="1103376" y="1128158"/>
          <a:ext cx="6839712" cy="3459269"/>
        </p:xfrm>
        <a:graphic>
          <a:graphicData uri="http://schemas.openxmlformats.org/drawingml/2006/table">
            <a:tbl>
              <a:tblPr firstRow="1" bandRow="1">
                <a:tableStyleId>{0E3FDE45-AF77-4B5C-9715-49D594BDF05E}</a:tableStyleId>
              </a:tblPr>
              <a:tblGrid>
                <a:gridCol w="1639323">
                  <a:extLst>
                    <a:ext uri="{9D8B030D-6E8A-4147-A177-3AD203B41FA5}">
                      <a16:colId xmlns:a16="http://schemas.microsoft.com/office/drawing/2014/main" val="20000"/>
                    </a:ext>
                  </a:extLst>
                </a:gridCol>
                <a:gridCol w="5200389">
                  <a:extLst>
                    <a:ext uri="{9D8B030D-6E8A-4147-A177-3AD203B41FA5}">
                      <a16:colId xmlns:a16="http://schemas.microsoft.com/office/drawing/2014/main" val="20001"/>
                    </a:ext>
                  </a:extLst>
                </a:gridCol>
              </a:tblGrid>
              <a:tr h="437602">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@Request Body</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a:effectLst/>
                          <a:latin typeface="Calibri" panose="020F0502020204030204" pitchFamily="34" charset="0"/>
                          <a:ea typeface="Calibri" panose="020F0502020204030204" pitchFamily="34" charset="0"/>
                          <a:cs typeface="Mangal" panose="02040503050203030202" pitchFamily="18" charset="0"/>
                        </a:rPr>
                        <a:t>The @RequestBody annotation is applicable to handler methods of spring controller. spring should deserialize a request body into an object.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10000"/>
                  </a:ext>
                </a:extLst>
              </a:tr>
              <a:tr h="538209">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@OneToOne Mapping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@OneToOne JPA annotation is used to map the source entity with the target entity, Hibernate maps the tables in your database to the Entity classes in your application.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r h="437602">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@OneToMany 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@OneTo-Many relationship between table A and table B indicates that one row in</a:t>
                      </a:r>
                      <a:r>
                        <a:rPr lang="en-US" sz="1100" kern="100" baseline="-25000" dirty="0">
                          <a:effectLst/>
                          <a:latin typeface="Calibri" panose="020F0502020204030204" pitchFamily="34" charset="0"/>
                          <a:ea typeface="Calibri" panose="020F0502020204030204" pitchFamily="34" charset="0"/>
                          <a:cs typeface="Mangal" panose="02040503050203030202" pitchFamily="18" charset="0"/>
                        </a:rPr>
                        <a:t> </a:t>
                      </a:r>
                      <a:r>
                        <a:rPr lang="en-US" sz="1100" kern="100" dirty="0">
                          <a:effectLst/>
                          <a:latin typeface="Calibri" panose="020F0502020204030204" pitchFamily="34" charset="0"/>
                          <a:ea typeface="Calibri" panose="020F0502020204030204" pitchFamily="34" charset="0"/>
                          <a:cs typeface="Mangal" panose="02040503050203030202" pitchFamily="18" charset="0"/>
                        </a:rPr>
                        <a:t>a table A link to many rows in table B but one row in table B links to only one row in table A.</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10002"/>
                  </a:ext>
                </a:extLst>
              </a:tr>
              <a:tr h="431400">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@ManyToOne Mapping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@Many-to-One mapping means that many instances of this entity are mapped to one instance of another entity.</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3"/>
                  </a:ext>
                </a:extLst>
              </a:tr>
              <a:tr h="492584">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@ExceptionHandler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a:effectLst/>
                          <a:latin typeface="Calibri" panose="020F0502020204030204" pitchFamily="34" charset="0"/>
                          <a:ea typeface="Calibri" panose="020F0502020204030204" pitchFamily="34" charset="0"/>
                          <a:cs typeface="Mangal" panose="02040503050203030202" pitchFamily="18" charset="0"/>
                        </a:rPr>
                        <a:t>The @ExceptionHandler is an annotation used to handle the specific exceptions and sending the custom responses to the client.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4"/>
                  </a:ext>
                </a:extLst>
              </a:tr>
              <a:tr h="483043">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@ControllerAdvice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A controller advice allows you to use exactly the same exception handling techniques but apply them across the whole application, not just to an individual controller. You can think of them as an annotation driven interceptor.</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1048762" name="Google Shape;367;p24"/>
          <p:cNvSpPr/>
          <p:nvPr/>
        </p:nvSpPr>
        <p:spPr>
          <a:xfrm>
            <a:off x="3486370" y="292609"/>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8" name="Title 1049107"/>
          <p:cNvSpPr>
            <a:spLocks noGrp="1"/>
          </p:cNvSpPr>
          <p:nvPr>
            <p:ph type="title"/>
          </p:nvPr>
        </p:nvSpPr>
        <p:spPr/>
        <p:txBody>
          <a:bodyPr/>
          <a:lstStyle/>
          <a:p>
            <a:r>
              <a:rPr lang="en" sz="2800" dirty="0"/>
              <a:t>ADVANTAGES</a:t>
            </a:r>
            <a:endParaRPr lang="en-US"/>
          </a:p>
        </p:txBody>
      </p:sp>
      <p:sp>
        <p:nvSpPr>
          <p:cNvPr id="1049112" name="TextBox 7"/>
          <p:cNvSpPr txBox="1"/>
          <p:nvPr/>
        </p:nvSpPr>
        <p:spPr>
          <a:xfrm>
            <a:off x="1029907" y="1475138"/>
            <a:ext cx="6266688" cy="1717040"/>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b="0" i="0" dirty="0">
                <a:solidFill>
                  <a:srgbClr val="AEE7F2"/>
                </a:solidFill>
                <a:effectLst/>
                <a:latin typeface="Times New Roman" panose="02020603050405020304" pitchFamily="18" charset="0"/>
                <a:cs typeface="Times New Roman" panose="02020603050405020304" pitchFamily="18" charset="0"/>
              </a:rPr>
              <a:t>Today, more than ever, people can easily order online thanks to the smart phones and tablets.</a:t>
            </a:r>
            <a:endParaRPr lang="zh-CN" altLang="en-US"/>
          </a:p>
          <a:p>
            <a:pPr algn="l"/>
            <a:endParaRPr lang="zh-CN" altLang="en-US"/>
          </a:p>
          <a:p>
            <a:pPr algn="l"/>
            <a:r>
              <a:rPr lang="en-US" b="0" i="0" dirty="0">
                <a:solidFill>
                  <a:srgbClr val="AEE7F2"/>
                </a:solidFill>
                <a:effectLst/>
                <a:latin typeface="Times New Roman" panose="02020603050405020304" pitchFamily="18" charset="0"/>
                <a:cs typeface="Times New Roman" panose="02020603050405020304" pitchFamily="18" charset="0"/>
              </a:rPr>
              <a:t>Whether on a break, stuck in traffic, or riding the bus, virtually anyone will place an order quickly.</a:t>
            </a:r>
            <a:endParaRPr lang="zh-CN" altLang="en-US"/>
          </a:p>
          <a:p>
            <a:pPr algn="l"/>
            <a:endParaRPr lang="zh-CN" altLang="en-US"/>
          </a:p>
          <a:p>
            <a:pPr algn="l"/>
            <a:r>
              <a:rPr lang="en-US" b="0" i="0" dirty="0">
                <a:solidFill>
                  <a:srgbClr val="AEE7F2"/>
                </a:solidFill>
                <a:effectLst/>
                <a:latin typeface="Times New Roman" panose="02020603050405020304" pitchFamily="18" charset="0"/>
                <a:cs typeface="Times New Roman" panose="02020603050405020304" pitchFamily="18" charset="0"/>
              </a:rPr>
              <a:t>In fact, this is a better, and highly desirable alternative to waiting until getting home and placing the order over the phone.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1048816" name="Google Shape;388;p25"/>
          <p:cNvSpPr txBox="1">
            <a:spLocks noGrp="1"/>
          </p:cNvSpPr>
          <p:nvPr>
            <p:ph type="title"/>
          </p:nvPr>
        </p:nvSpPr>
        <p:spPr>
          <a:xfrm>
            <a:off x="604176" y="302256"/>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lumMod val="95000"/>
                  </a:schemeClr>
                </a:solidFill>
              </a:rPr>
              <a:t>CONCLUSION</a:t>
            </a:r>
            <a:endParaRPr dirty="0">
              <a:solidFill>
                <a:schemeClr val="bg1">
                  <a:lumMod val="95000"/>
                </a:schemeClr>
              </a:solidFill>
            </a:endParaRPr>
          </a:p>
        </p:txBody>
      </p:sp>
      <p:sp>
        <p:nvSpPr>
          <p:cNvPr id="1048817" name="Google Shape;641;p30"/>
          <p:cNvSpPr/>
          <p:nvPr/>
        </p:nvSpPr>
        <p:spPr>
          <a:xfrm>
            <a:off x="2621187" y="388824"/>
            <a:ext cx="426525" cy="399864"/>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4" name="Google Shape;612;p30"/>
          <p:cNvGrpSpPr/>
          <p:nvPr/>
        </p:nvGrpSpPr>
        <p:grpSpPr>
          <a:xfrm>
            <a:off x="242848" y="387577"/>
            <a:ext cx="282019" cy="401111"/>
            <a:chOff x="3342275" y="2615925"/>
            <a:chExt cx="339700" cy="483150"/>
          </a:xfrm>
        </p:grpSpPr>
        <p:sp>
          <p:nvSpPr>
            <p:cNvPr id="1048818" name="Google Shape;613;p30"/>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819" name="Google Shape;614;p30"/>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48820" name="TextBox 7"/>
          <p:cNvSpPr txBox="1"/>
          <p:nvPr/>
        </p:nvSpPr>
        <p:spPr>
          <a:xfrm>
            <a:off x="1113773" y="1261109"/>
            <a:ext cx="6266688" cy="954107"/>
          </a:xfrm>
          <a:prstGeom prst="rect">
            <a:avLst/>
          </a:prstGeom>
          <a:noFill/>
        </p:spPr>
        <p:txBody>
          <a:bodyPr wrap="square">
            <a:spAutoFit/>
          </a:bodyPr>
          <a:lstStyle/>
          <a:p>
            <a:pPr algn="l"/>
            <a:r>
              <a:rPr lang="en-US"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The Cafe management system will be helpful for the restaurant to increase the scope of the business by helping users to give order through this method</a:t>
            </a:r>
            <a:r>
              <a:rPr lang="en-US" sz="14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a:t>
            </a:r>
            <a:endParaRPr dirty="0"/>
          </a:p>
          <a:p>
            <a:pPr algn="l"/>
            <a:endParaRPr dirty="0"/>
          </a:p>
          <a:p>
            <a:pPr algn="l">
              <a:buFont typeface="Arial" panose="020B0604020202020204" pitchFamily="34" charset="0"/>
              <a:buChar char="•"/>
            </a:pPr>
            <a:endParaRPr lang="en-US" b="0" i="0" dirty="0">
              <a:solidFill>
                <a:srgbClr val="374151"/>
              </a:solidFill>
              <a:effectLst/>
              <a:latin typeface="Söhne"/>
            </a:endParaRPr>
          </a:p>
        </p:txBody>
      </p:sp>
      <p:sp>
        <p:nvSpPr>
          <p:cNvPr id="1049117" name="TextBox 1049116"/>
          <p:cNvSpPr txBox="1"/>
          <p:nvPr/>
        </p:nvSpPr>
        <p:spPr>
          <a:xfrm flipH="1">
            <a:off x="7334385" y="4382511"/>
            <a:ext cx="973791" cy="510540"/>
          </a:xfrm>
          <a:prstGeom prst="rect">
            <a:avLst/>
          </a:prstGeom>
        </p:spPr>
        <p:txBody>
          <a:bodyPr wrap="square" rtlCol="0">
            <a:spAutoFit/>
          </a:bodyPr>
          <a:lstStyle/>
          <a:p>
            <a:r>
              <a:rPr lang="en-US" altLang="en-US" sz="2800">
                <a:solidFill>
                  <a:srgbClr val="000000"/>
                </a:solidFill>
              </a:rPr>
              <a:t>🥧</a:t>
            </a:r>
            <a:endParaRPr lang="en-US" sz="2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1048839" name="Google Shape;859;p39"/>
          <p:cNvSpPr txBox="1">
            <a:spLocks noGrp="1"/>
          </p:cNvSpPr>
          <p:nvPr>
            <p:ph type="title"/>
          </p:nvPr>
        </p:nvSpPr>
        <p:spPr>
          <a:xfrm>
            <a:off x="552425" y="142347"/>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Home page</a:t>
            </a:r>
            <a:br>
              <a:rPr lang="en-US" dirty="0"/>
            </a:br>
            <a:endParaRPr dirty="0"/>
          </a:p>
        </p:txBody>
      </p:sp>
      <p:grpSp>
        <p:nvGrpSpPr>
          <p:cNvPr id="115" name="Google Shape;869;p39"/>
          <p:cNvGrpSpPr/>
          <p:nvPr/>
        </p:nvGrpSpPr>
        <p:grpSpPr>
          <a:xfrm>
            <a:off x="270406" y="228291"/>
            <a:ext cx="282019" cy="401111"/>
            <a:chOff x="3342275" y="2615925"/>
            <a:chExt cx="339700" cy="483150"/>
          </a:xfrm>
        </p:grpSpPr>
        <p:sp>
          <p:nvSpPr>
            <p:cNvPr id="104884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104884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350" y="951653"/>
            <a:ext cx="6578150" cy="37147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104884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Sign up</a:t>
            </a:r>
            <a:endParaRPr dirty="0"/>
          </a:p>
        </p:txBody>
      </p:sp>
      <p:grpSp>
        <p:nvGrpSpPr>
          <p:cNvPr id="123" name="Google Shape;869;p39"/>
          <p:cNvGrpSpPr/>
          <p:nvPr/>
        </p:nvGrpSpPr>
        <p:grpSpPr>
          <a:xfrm>
            <a:off x="49128" y="228292"/>
            <a:ext cx="282019" cy="401111"/>
            <a:chOff x="3342275" y="2615925"/>
            <a:chExt cx="339700" cy="483150"/>
          </a:xfrm>
        </p:grpSpPr>
        <p:sp>
          <p:nvSpPr>
            <p:cNvPr id="104885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104885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287" y="886257"/>
            <a:ext cx="7900596" cy="38078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1048854"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ORDER LIST </a:t>
            </a:r>
            <a:endParaRPr dirty="0"/>
          </a:p>
        </p:txBody>
      </p:sp>
      <p:grpSp>
        <p:nvGrpSpPr>
          <p:cNvPr id="127" name="Google Shape;869;p39"/>
          <p:cNvGrpSpPr/>
          <p:nvPr/>
        </p:nvGrpSpPr>
        <p:grpSpPr>
          <a:xfrm>
            <a:off x="49128" y="228292"/>
            <a:ext cx="282019" cy="401111"/>
            <a:chOff x="3342275" y="2615925"/>
            <a:chExt cx="339700" cy="483150"/>
          </a:xfrm>
        </p:grpSpPr>
        <p:sp>
          <p:nvSpPr>
            <p:cNvPr id="1048855"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1048856"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9" y="0"/>
            <a:ext cx="9108281"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1048834"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Admin page</a:t>
            </a:r>
            <a:endParaRPr dirty="0"/>
          </a:p>
        </p:txBody>
      </p:sp>
      <p:grpSp>
        <p:nvGrpSpPr>
          <p:cNvPr id="111" name="Google Shape;869;p39"/>
          <p:cNvGrpSpPr/>
          <p:nvPr/>
        </p:nvGrpSpPr>
        <p:grpSpPr>
          <a:xfrm>
            <a:off x="49128" y="228292"/>
            <a:ext cx="282019" cy="401111"/>
            <a:chOff x="3342275" y="2615925"/>
            <a:chExt cx="339700" cy="483150"/>
          </a:xfrm>
        </p:grpSpPr>
        <p:sp>
          <p:nvSpPr>
            <p:cNvPr id="1048835"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1048836"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44" y="629403"/>
            <a:ext cx="7971866" cy="45017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3519" y="189778"/>
            <a:ext cx="3807300" cy="509100"/>
          </a:xfrm>
        </p:spPr>
        <p:txBody>
          <a:bodyPr/>
          <a:lstStyle/>
          <a:p>
            <a:pPr algn="l"/>
            <a:r>
              <a:rPr lang="en-GB" sz="2400" b="1" dirty="0"/>
              <a:t>User page</a:t>
            </a:r>
            <a:endParaRPr lang="en-IN" sz="2400" b="1" dirty="0"/>
          </a:p>
        </p:txBody>
      </p:sp>
      <p:grpSp>
        <p:nvGrpSpPr>
          <p:cNvPr id="4" name="Google Shape;869;p39"/>
          <p:cNvGrpSpPr/>
          <p:nvPr/>
        </p:nvGrpSpPr>
        <p:grpSpPr>
          <a:xfrm>
            <a:off x="256854" y="243772"/>
            <a:ext cx="282019" cy="401111"/>
            <a:chOff x="3342275" y="2615925"/>
            <a:chExt cx="339700" cy="483150"/>
          </a:xfrm>
        </p:grpSpPr>
        <p:sp>
          <p:nvSpPr>
            <p:cNvPr id="5"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6"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789" y="698878"/>
            <a:ext cx="7523372" cy="4248493"/>
          </a:xfrm>
          <a:prstGeom prst="rect">
            <a:avLst/>
          </a:prstGeom>
        </p:spPr>
      </p:pic>
    </p:spTree>
    <p:extLst>
      <p:ext uri="{BB962C8B-B14F-4D97-AF65-F5344CB8AC3E}">
        <p14:creationId xmlns:p14="http://schemas.microsoft.com/office/powerpoint/2010/main" val="1475563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048899" name="Google Shape;1225;p49"/>
          <p:cNvSpPr txBox="1">
            <a:spLocks noGrp="1"/>
          </p:cNvSpPr>
          <p:nvPr>
            <p:ph type="title"/>
          </p:nvPr>
        </p:nvSpPr>
        <p:spPr>
          <a:xfrm>
            <a:off x="2255878" y="1099292"/>
            <a:ext cx="7704000" cy="5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800" dirty="0"/>
              <a:t>THANK</a:t>
            </a:r>
            <a:br>
              <a:rPr lang="en" sz="8800" dirty="0"/>
            </a:br>
            <a:r>
              <a:rPr lang="en" sz="8800" dirty="0"/>
              <a:t>YOU</a:t>
            </a:r>
            <a:endParaRPr sz="8800" dirty="0"/>
          </a:p>
        </p:txBody>
      </p:sp>
      <p:grpSp>
        <p:nvGrpSpPr>
          <p:cNvPr id="166" name="Google Shape;1326;p49"/>
          <p:cNvGrpSpPr/>
          <p:nvPr/>
        </p:nvGrpSpPr>
        <p:grpSpPr>
          <a:xfrm>
            <a:off x="1732468" y="8334218"/>
            <a:ext cx="1124134" cy="1349539"/>
            <a:chOff x="1468775" y="2444825"/>
            <a:chExt cx="719400" cy="863650"/>
          </a:xfrm>
        </p:grpSpPr>
        <p:sp>
          <p:nvSpPr>
            <p:cNvPr id="1048985" name="Google Shape;1327;p49"/>
            <p:cNvSpPr/>
            <p:nvPr/>
          </p:nvSpPr>
          <p:spPr>
            <a:xfrm>
              <a:off x="1468775" y="2444825"/>
              <a:ext cx="719400" cy="863650"/>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6" name="Google Shape;1328;p49"/>
            <p:cNvSpPr/>
            <p:nvPr/>
          </p:nvSpPr>
          <p:spPr>
            <a:xfrm>
              <a:off x="1498200" y="2444825"/>
              <a:ext cx="660750" cy="838200"/>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7" name="Google Shape;1329;p49"/>
            <p:cNvSpPr/>
            <p:nvPr/>
          </p:nvSpPr>
          <p:spPr>
            <a:xfrm>
              <a:off x="1468775" y="2444825"/>
              <a:ext cx="719400" cy="72775"/>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8" name="Google Shape;1330;p49"/>
            <p:cNvSpPr/>
            <p:nvPr/>
          </p:nvSpPr>
          <p:spPr>
            <a:xfrm>
              <a:off x="1497850" y="2742350"/>
              <a:ext cx="661450" cy="313050"/>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9" name="Google Shape;1331;p49"/>
            <p:cNvSpPr/>
            <p:nvPr/>
          </p:nvSpPr>
          <p:spPr>
            <a:xfrm>
              <a:off x="1530875" y="2870425"/>
              <a:ext cx="31075" cy="62475"/>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0" name="Google Shape;1332;p49"/>
            <p:cNvSpPr/>
            <p:nvPr/>
          </p:nvSpPr>
          <p:spPr>
            <a:xfrm>
              <a:off x="2095000" y="2870425"/>
              <a:ext cx="31275" cy="62475"/>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1" name="Google Shape;1333;p49"/>
            <p:cNvSpPr/>
            <p:nvPr/>
          </p:nvSpPr>
          <p:spPr>
            <a:xfrm>
              <a:off x="1592425" y="2788350"/>
              <a:ext cx="135250" cy="162850"/>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2" name="Google Shape;1334;p49"/>
            <p:cNvSpPr/>
            <p:nvPr/>
          </p:nvSpPr>
          <p:spPr>
            <a:xfrm>
              <a:off x="1592425" y="2803100"/>
              <a:ext cx="135250" cy="14810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3" name="Google Shape;1335;p49"/>
            <p:cNvSpPr/>
            <p:nvPr/>
          </p:nvSpPr>
          <p:spPr>
            <a:xfrm>
              <a:off x="1760875" y="2788350"/>
              <a:ext cx="135200" cy="162850"/>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4" name="Google Shape;1336;p49"/>
            <p:cNvSpPr/>
            <p:nvPr/>
          </p:nvSpPr>
          <p:spPr>
            <a:xfrm>
              <a:off x="1760875" y="2793050"/>
              <a:ext cx="131450" cy="158150"/>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5" name="Google Shape;1337;p49"/>
            <p:cNvSpPr/>
            <p:nvPr/>
          </p:nvSpPr>
          <p:spPr>
            <a:xfrm>
              <a:off x="1781975" y="2813625"/>
              <a:ext cx="97525" cy="11755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6" name="Google Shape;1338;p49"/>
            <p:cNvSpPr/>
            <p:nvPr/>
          </p:nvSpPr>
          <p:spPr>
            <a:xfrm>
              <a:off x="1929475" y="2788350"/>
              <a:ext cx="135050" cy="162850"/>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7" name="Google Shape;1339;p49"/>
            <p:cNvSpPr/>
            <p:nvPr/>
          </p:nvSpPr>
          <p:spPr>
            <a:xfrm>
              <a:off x="1948450" y="2855350"/>
              <a:ext cx="74750" cy="75275"/>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8" name="Google Shape;1340;p49"/>
            <p:cNvSpPr/>
            <p:nvPr/>
          </p:nvSpPr>
          <p:spPr>
            <a:xfrm>
              <a:off x="1984350" y="2824675"/>
              <a:ext cx="66625" cy="6717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9" name="Google Shape;1341;p49"/>
            <p:cNvSpPr/>
            <p:nvPr/>
          </p:nvSpPr>
          <p:spPr>
            <a:xfrm>
              <a:off x="1942850" y="2809125"/>
              <a:ext cx="66800" cy="6717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0" name="Google Shape;1342;p49"/>
            <p:cNvSpPr/>
            <p:nvPr/>
          </p:nvSpPr>
          <p:spPr>
            <a:xfrm>
              <a:off x="1533200" y="2560725"/>
              <a:ext cx="590550" cy="6717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1" name="Google Shape;1343;p49"/>
            <p:cNvSpPr/>
            <p:nvPr/>
          </p:nvSpPr>
          <p:spPr>
            <a:xfrm>
              <a:off x="1700575" y="2583825"/>
              <a:ext cx="385625" cy="21175"/>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2" name="Google Shape;1344;p49"/>
            <p:cNvSpPr/>
            <p:nvPr/>
          </p:nvSpPr>
          <p:spPr>
            <a:xfrm>
              <a:off x="1570775" y="2583825"/>
              <a:ext cx="106900" cy="21175"/>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3" name="Google Shape;1345;p49"/>
            <p:cNvSpPr/>
            <p:nvPr/>
          </p:nvSpPr>
          <p:spPr>
            <a:xfrm>
              <a:off x="1592425" y="2983150"/>
              <a:ext cx="134700" cy="14450"/>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4" name="Google Shape;1346;p49"/>
            <p:cNvSpPr/>
            <p:nvPr/>
          </p:nvSpPr>
          <p:spPr>
            <a:xfrm>
              <a:off x="1758900" y="2983150"/>
              <a:ext cx="134675" cy="14450"/>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5" name="Google Shape;1347;p49"/>
            <p:cNvSpPr/>
            <p:nvPr/>
          </p:nvSpPr>
          <p:spPr>
            <a:xfrm>
              <a:off x="1929850" y="2983150"/>
              <a:ext cx="134675" cy="14450"/>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6" name="Google Shape;1348;p49"/>
            <p:cNvSpPr/>
            <p:nvPr/>
          </p:nvSpPr>
          <p:spPr>
            <a:xfrm>
              <a:off x="1592425" y="3012225"/>
              <a:ext cx="134700" cy="14450"/>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7" name="Google Shape;1349;p49"/>
            <p:cNvSpPr/>
            <p:nvPr/>
          </p:nvSpPr>
          <p:spPr>
            <a:xfrm>
              <a:off x="1758900" y="3012225"/>
              <a:ext cx="134675" cy="14450"/>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8" name="Google Shape;1350;p49"/>
            <p:cNvSpPr/>
            <p:nvPr/>
          </p:nvSpPr>
          <p:spPr>
            <a:xfrm>
              <a:off x="1929850" y="3012225"/>
              <a:ext cx="134675" cy="14450"/>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9" name="Google Shape;1351;p49"/>
            <p:cNvSpPr/>
            <p:nvPr/>
          </p:nvSpPr>
          <p:spPr>
            <a:xfrm>
              <a:off x="1529600" y="2462500"/>
              <a:ext cx="38675" cy="38850"/>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0" name="Google Shape;1352;p49"/>
            <p:cNvSpPr/>
            <p:nvPr/>
          </p:nvSpPr>
          <p:spPr>
            <a:xfrm>
              <a:off x="1597125" y="2462500"/>
              <a:ext cx="38825" cy="38850"/>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1" name="Google Shape;1353;p49"/>
            <p:cNvSpPr/>
            <p:nvPr/>
          </p:nvSpPr>
          <p:spPr>
            <a:xfrm>
              <a:off x="1664650" y="2462500"/>
              <a:ext cx="38850" cy="38850"/>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2" name="Google Shape;1354;p49"/>
            <p:cNvSpPr/>
            <p:nvPr/>
          </p:nvSpPr>
          <p:spPr>
            <a:xfrm>
              <a:off x="1564450" y="3164550"/>
              <a:ext cx="112675" cy="54575"/>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3" name="Google Shape;1355;p49"/>
            <p:cNvSpPr/>
            <p:nvPr/>
          </p:nvSpPr>
          <p:spPr>
            <a:xfrm>
              <a:off x="1564825" y="3134050"/>
              <a:ext cx="112125" cy="14275"/>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4" name="Google Shape;1356;p49"/>
            <p:cNvSpPr/>
            <p:nvPr/>
          </p:nvSpPr>
          <p:spPr>
            <a:xfrm>
              <a:off x="1702925" y="3164550"/>
              <a:ext cx="112650" cy="54575"/>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5" name="Google Shape;1357;p49"/>
            <p:cNvSpPr/>
            <p:nvPr/>
          </p:nvSpPr>
          <p:spPr>
            <a:xfrm>
              <a:off x="1703250" y="3134050"/>
              <a:ext cx="112175" cy="14275"/>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6" name="Google Shape;1358;p49"/>
            <p:cNvSpPr/>
            <p:nvPr/>
          </p:nvSpPr>
          <p:spPr>
            <a:xfrm>
              <a:off x="1841375" y="3164550"/>
              <a:ext cx="112675" cy="54575"/>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7" name="Google Shape;1359;p49"/>
            <p:cNvSpPr/>
            <p:nvPr/>
          </p:nvSpPr>
          <p:spPr>
            <a:xfrm>
              <a:off x="1841550" y="3134050"/>
              <a:ext cx="112325" cy="14275"/>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8" name="Google Shape;1360;p49"/>
            <p:cNvSpPr/>
            <p:nvPr/>
          </p:nvSpPr>
          <p:spPr>
            <a:xfrm>
              <a:off x="1979850" y="3164550"/>
              <a:ext cx="112675" cy="54575"/>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9" name="Google Shape;1361;p49"/>
            <p:cNvSpPr/>
            <p:nvPr/>
          </p:nvSpPr>
          <p:spPr>
            <a:xfrm>
              <a:off x="1980025" y="3134050"/>
              <a:ext cx="112325" cy="14275"/>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341"/>
        <p:cNvGrpSpPr/>
        <p:nvPr/>
      </p:nvGrpSpPr>
      <p:grpSpPr>
        <a:xfrm>
          <a:off x="0" y="0"/>
          <a:ext cx="0" cy="0"/>
          <a:chOff x="0" y="0"/>
          <a:chExt cx="0" cy="0"/>
        </a:xfrm>
      </p:grpSpPr>
      <p:sp>
        <p:nvSpPr>
          <p:cNvPr id="1048753" name="Google Shape;342;p23"/>
          <p:cNvSpPr txBox="1">
            <a:spLocks noGrp="1"/>
          </p:cNvSpPr>
          <p:nvPr>
            <p:ph type="title"/>
          </p:nvPr>
        </p:nvSpPr>
        <p:spPr>
          <a:xfrm>
            <a:off x="605700" y="2669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048754" name="Google Shape;343;p23"/>
          <p:cNvSpPr txBox="1">
            <a:spLocks noGrp="1"/>
          </p:cNvSpPr>
          <p:nvPr>
            <p:ph type="body" idx="1"/>
          </p:nvPr>
        </p:nvSpPr>
        <p:spPr>
          <a:xfrm>
            <a:off x="434250" y="1185000"/>
            <a:ext cx="7704000" cy="27735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n-US" dirty="0"/>
              <a:t>The café management ordering system that I am proposing here, greatly simplifies the ordering process for both the customers </a:t>
            </a:r>
            <a:r>
              <a:rPr lang="en-US" sz="1400" dirty="0"/>
              <a:t> </a:t>
            </a:r>
            <a:r>
              <a:rPr lang="en-US" dirty="0"/>
              <a:t>and the cafe.</a:t>
            </a:r>
            <a:endParaRPr dirty="0"/>
          </a:p>
          <a:p>
            <a:pPr marL="139700" lvl="0" indent="0" algn="just" rtl="0">
              <a:spcBef>
                <a:spcPts val="0"/>
              </a:spcBef>
              <a:spcAft>
                <a:spcPts val="0"/>
              </a:spcAft>
              <a:buSzPts val="1400"/>
              <a:buNone/>
            </a:pPr>
            <a:endParaRPr dirty="0"/>
          </a:p>
          <a:p>
            <a:pPr marL="139700" lvl="0" indent="0" algn="just" rtl="0">
              <a:spcBef>
                <a:spcPts val="0"/>
              </a:spcBef>
              <a:spcAft>
                <a:spcPts val="0"/>
              </a:spcAft>
              <a:buSzPts val="1400"/>
              <a:buNone/>
            </a:pPr>
            <a:r>
              <a:rPr lang="en-US" dirty="0"/>
              <a:t> System presents an interactive and up-to-date menu with all available options in an easy-to-use </a:t>
            </a:r>
            <a:r>
              <a:rPr lang="en-US" dirty="0" err="1"/>
              <a:t>mannercustomers</a:t>
            </a:r>
            <a:r>
              <a:rPr lang="en-US" dirty="0"/>
              <a:t> can choose one or more items to place an order which will land in the payment. </a:t>
            </a:r>
            <a:endParaRPr dirty="0"/>
          </a:p>
          <a:p>
            <a:pPr marL="139700" lvl="0" indent="0" algn="just" rtl="0">
              <a:spcBef>
                <a:spcPts val="0"/>
              </a:spcBef>
              <a:spcAft>
                <a:spcPts val="0"/>
              </a:spcAft>
              <a:buSzPts val="1400"/>
              <a:buNone/>
            </a:pPr>
            <a:endParaRPr dirty="0"/>
          </a:p>
          <a:p>
            <a:pPr marL="139700" lvl="0" indent="0" algn="just" rtl="0">
              <a:spcBef>
                <a:spcPts val="0"/>
              </a:spcBef>
              <a:spcAft>
                <a:spcPts val="0"/>
              </a:spcAft>
              <a:buSzPts val="1400"/>
              <a:buNone/>
            </a:pPr>
            <a:r>
              <a:rPr lang="en-US" dirty="0"/>
              <a:t>Customers  can view all the order details in the cart before checking out. At the end,</a:t>
            </a:r>
            <a:r>
              <a:rPr lang="en-US" sz="1400" dirty="0"/>
              <a:t> customer </a:t>
            </a:r>
            <a:r>
              <a:rPr lang="en-US" dirty="0"/>
              <a:t> gets order confirmation details. Once the order is placed it is entered in the database and retrieved in pretty much real time. This allows café Employees to quickly go through the orders as they are received and process all orders efficiently.</a:t>
            </a:r>
            <a:endParaRPr dirty="0"/>
          </a:p>
        </p:txBody>
      </p:sp>
      <p:sp>
        <p:nvSpPr>
          <p:cNvPr id="1048755" name="TextBox 1048754"/>
          <p:cNvSpPr txBox="1"/>
          <p:nvPr/>
        </p:nvSpPr>
        <p:spPr>
          <a:xfrm>
            <a:off x="7958148" y="4300550"/>
            <a:ext cx="703105" cy="510541"/>
          </a:xfrm>
          <a:prstGeom prst="rect">
            <a:avLst/>
          </a:prstGeom>
        </p:spPr>
        <p:txBody>
          <a:bodyPr wrap="square" rtlCol="0">
            <a:spAutoFit/>
          </a:bodyPr>
          <a:lstStyle/>
          <a:p>
            <a:r>
              <a:rPr lang="en-US" altLang="en-US" sz="2800">
                <a:solidFill>
                  <a:srgbClr val="000000"/>
                </a:solidFill>
              </a:rPr>
              <a:t>🍝</a:t>
            </a:r>
            <a:endParaRPr lang="en-US" sz="2800">
              <a:solidFill>
                <a:srgbClr val="000000"/>
              </a:solidFill>
            </a:endParaRPr>
          </a:p>
        </p:txBody>
      </p:sp>
      <p:sp>
        <p:nvSpPr>
          <p:cNvPr id="1048756" name="TextBox 1048755"/>
          <p:cNvSpPr txBox="1"/>
          <p:nvPr/>
        </p:nvSpPr>
        <p:spPr>
          <a:xfrm>
            <a:off x="8110548" y="4452950"/>
            <a:ext cx="703105" cy="510541"/>
          </a:xfrm>
          <a:prstGeom prst="rect">
            <a:avLst/>
          </a:prstGeom>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2800">
                <a:solidFill>
                  <a:srgbClr val="000000"/>
                </a:solidFill>
                <a:ea typeface="Arial"/>
              </a:rPr>
              <a:t>🍝</a:t>
            </a:r>
            <a:endParaRPr lang="en-US"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0" name="Title 1"/>
          <p:cNvSpPr>
            <a:spLocks noGrp="1"/>
          </p:cNvSpPr>
          <p:nvPr>
            <p:ph type="title"/>
          </p:nvPr>
        </p:nvSpPr>
        <p:spPr>
          <a:xfrm>
            <a:off x="904150" y="305050"/>
            <a:ext cx="7704000" cy="576000"/>
          </a:xfrm>
        </p:spPr>
        <p:txBody>
          <a:bodyPr/>
          <a:lstStyle/>
          <a:p>
            <a:r>
              <a:rPr lang="en-IN" dirty="0"/>
              <a:t>PROJECT OBJECTIVE</a:t>
            </a:r>
          </a:p>
        </p:txBody>
      </p:sp>
      <p:sp>
        <p:nvSpPr>
          <p:cNvPr id="1048741" name="Text Placeholder 2"/>
          <p:cNvSpPr>
            <a:spLocks noGrp="1"/>
          </p:cNvSpPr>
          <p:nvPr>
            <p:ph type="body" idx="1"/>
          </p:nvPr>
        </p:nvSpPr>
        <p:spPr>
          <a:xfrm>
            <a:off x="605700" y="1027100"/>
            <a:ext cx="5934800" cy="2773500"/>
          </a:xfrm>
        </p:spPr>
        <p:txBody>
          <a:bodyPr vert="horz"/>
          <a:lstStyle/>
          <a:p>
            <a:pPr marL="152400" indent="0" algn="just">
              <a:buNone/>
            </a:pPr>
            <a:r>
              <a:rPr lang="en-US" sz="1200" b="0" i="0" dirty="0">
                <a:solidFill>
                  <a:schemeClr val="tx1">
                    <a:lumMod val="75000"/>
                  </a:schemeClr>
                </a:solidFill>
                <a:effectLst/>
                <a:latin typeface="Söhne"/>
              </a:rPr>
              <a:t>The purpose of our application is to provide food lovers with a convenient and user-friendly platform to browse and order food online. </a:t>
            </a:r>
          </a:p>
          <a:p>
            <a:pPr marL="152400" indent="0" algn="just">
              <a:buNone/>
            </a:pPr>
            <a:endParaRPr lang="en-US" sz="1200" b="0" i="0" dirty="0">
              <a:solidFill>
                <a:schemeClr val="tx1">
                  <a:lumMod val="75000"/>
                </a:schemeClr>
              </a:solidFill>
              <a:effectLst/>
              <a:latin typeface="Söhne"/>
            </a:endParaRPr>
          </a:p>
          <a:p>
            <a:pPr marL="152400" indent="0" algn="just">
              <a:buNone/>
            </a:pPr>
            <a:r>
              <a:rPr lang="en-US" sz="1200" b="0" i="0" dirty="0">
                <a:solidFill>
                  <a:schemeClr val="tx1">
                    <a:lumMod val="75000"/>
                  </a:schemeClr>
                </a:solidFill>
                <a:effectLst/>
                <a:latin typeface="Söhne"/>
              </a:rPr>
              <a:t>This website aims to bridge the gap between foodie and a wide variety of food providers. It is accessible on multiple food type, including Veg, Non-veg, Alternate, Dishduo. </a:t>
            </a:r>
          </a:p>
          <a:p>
            <a:pPr marL="152400" indent="0" algn="just">
              <a:buNone/>
            </a:pPr>
            <a:endParaRPr lang="en-US" sz="1200" b="0" i="0" dirty="0">
              <a:solidFill>
                <a:schemeClr val="tx1">
                  <a:lumMod val="75000"/>
                </a:schemeClr>
              </a:solidFill>
              <a:effectLst/>
              <a:latin typeface="Söhne"/>
            </a:endParaRPr>
          </a:p>
          <a:p>
            <a:pPr marL="152400" indent="0" algn="just">
              <a:buNone/>
            </a:pPr>
            <a:r>
              <a:rPr lang="en-US" sz="1200" b="0" i="0" dirty="0">
                <a:solidFill>
                  <a:schemeClr val="tx1">
                    <a:lumMod val="75000"/>
                  </a:schemeClr>
                </a:solidFill>
                <a:effectLst/>
                <a:latin typeface="Söhne"/>
              </a:rPr>
              <a:t>Ensuring a seamless and efficient order experience that enhances user satisfaction and loyalty.</a:t>
            </a:r>
          </a:p>
          <a:p>
            <a:pPr algn="just"/>
            <a:endParaRPr lang="en-IN" dirty="0"/>
          </a:p>
        </p:txBody>
      </p:sp>
      <p:pic>
        <p:nvPicPr>
          <p:cNvPr id="2097155" name="Picture 2097154"/>
          <p:cNvPicPr>
            <a:picLocks/>
          </p:cNvPicPr>
          <p:nvPr/>
        </p:nvPicPr>
        <p:blipFill>
          <a:blip r:embed="rId2"/>
          <a:stretch>
            <a:fillRect/>
          </a:stretch>
        </p:blipFill>
        <p:spPr>
          <a:xfrm>
            <a:off x="7744003" y="3786499"/>
            <a:ext cx="1399997" cy="1357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1048626" name="Google Shape;394;p26"/>
          <p:cNvSpPr txBox="1">
            <a:spLocks noGrp="1"/>
          </p:cNvSpPr>
          <p:nvPr>
            <p:ph type="title"/>
          </p:nvPr>
        </p:nvSpPr>
        <p:spPr>
          <a:xfrm>
            <a:off x="557225" y="119342"/>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TECHNOLOGY USED</a:t>
            </a:r>
            <a:br>
              <a:rPr lang="en" dirty="0"/>
            </a:br>
            <a:endParaRPr dirty="0"/>
          </a:p>
        </p:txBody>
      </p:sp>
      <p:grpSp>
        <p:nvGrpSpPr>
          <p:cNvPr id="63" name="Google Shape;395;p26"/>
          <p:cNvGrpSpPr/>
          <p:nvPr/>
        </p:nvGrpSpPr>
        <p:grpSpPr>
          <a:xfrm>
            <a:off x="814784" y="786702"/>
            <a:ext cx="2131571" cy="849138"/>
            <a:chOff x="661001" y="1022914"/>
            <a:chExt cx="2186451" cy="849138"/>
          </a:xfrm>
        </p:grpSpPr>
        <p:sp>
          <p:nvSpPr>
            <p:cNvPr id="1048627" name="Google Shape;396;p26"/>
            <p:cNvSpPr txBox="1"/>
            <p:nvPr/>
          </p:nvSpPr>
          <p:spPr>
            <a:xfrm>
              <a:off x="871952" y="1022914"/>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1"/>
                  </a:solidFill>
                  <a:latin typeface="Oswald"/>
                  <a:ea typeface="Oswald"/>
                  <a:cs typeface="Oswald"/>
                  <a:sym typeface="Oswald"/>
                </a:rPr>
                <a:t>JAVA </a:t>
              </a:r>
              <a:endParaRPr sz="1800" dirty="0">
                <a:solidFill>
                  <a:schemeClr val="accent1"/>
                </a:solidFill>
                <a:latin typeface="Oswald"/>
                <a:ea typeface="Oswald"/>
                <a:cs typeface="Oswald"/>
                <a:sym typeface="Oswald"/>
              </a:endParaRPr>
            </a:p>
          </p:txBody>
        </p:sp>
        <p:sp>
          <p:nvSpPr>
            <p:cNvPr id="1048628" name="Google Shape;397;p26"/>
            <p:cNvSpPr txBox="1"/>
            <p:nvPr/>
          </p:nvSpPr>
          <p:spPr>
            <a:xfrm>
              <a:off x="661001" y="1299052"/>
              <a:ext cx="2186451" cy="5730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200" b="0" i="0" dirty="0">
                  <a:solidFill>
                    <a:schemeClr val="tx1">
                      <a:lumMod val="75000"/>
                    </a:schemeClr>
                  </a:solidFill>
                  <a:effectLst/>
                  <a:latin typeface="Söhne"/>
                </a:rPr>
                <a:t>Java is an object-oriented programming (OOP) language, which means it supports the principles and concepts of object-oriented programming. </a:t>
              </a:r>
              <a:endParaRPr sz="1200" dirty="0">
                <a:solidFill>
                  <a:schemeClr val="tx1">
                    <a:lumMod val="75000"/>
                  </a:schemeClr>
                </a:solidFill>
                <a:latin typeface="Roboto"/>
                <a:ea typeface="Roboto"/>
                <a:cs typeface="Roboto"/>
                <a:sym typeface="Roboto"/>
              </a:endParaRPr>
            </a:p>
          </p:txBody>
        </p:sp>
      </p:grpSp>
      <p:grpSp>
        <p:nvGrpSpPr>
          <p:cNvPr id="64" name="Google Shape;398;p26"/>
          <p:cNvGrpSpPr/>
          <p:nvPr/>
        </p:nvGrpSpPr>
        <p:grpSpPr>
          <a:xfrm>
            <a:off x="657425" y="2182284"/>
            <a:ext cx="2031848" cy="838062"/>
            <a:chOff x="-2628127" y="4155108"/>
            <a:chExt cx="2084160" cy="838062"/>
          </a:xfrm>
        </p:grpSpPr>
        <p:sp>
          <p:nvSpPr>
            <p:cNvPr id="1048629" name="Google Shape;399;p26"/>
            <p:cNvSpPr txBox="1"/>
            <p:nvPr/>
          </p:nvSpPr>
          <p:spPr>
            <a:xfrm>
              <a:off x="-2584998" y="4155108"/>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ANGULAR</a:t>
              </a:r>
              <a:endParaRPr sz="1800" dirty="0">
                <a:solidFill>
                  <a:schemeClr val="accent2"/>
                </a:solidFill>
                <a:latin typeface="Oswald"/>
                <a:ea typeface="Oswald"/>
                <a:cs typeface="Oswald"/>
                <a:sym typeface="Oswald"/>
              </a:endParaRPr>
            </a:p>
          </p:txBody>
        </p:sp>
        <p:sp>
          <p:nvSpPr>
            <p:cNvPr id="1048630" name="Google Shape;400;p26"/>
            <p:cNvSpPr txBox="1"/>
            <p:nvPr/>
          </p:nvSpPr>
          <p:spPr>
            <a:xfrm>
              <a:off x="-2628127" y="4420170"/>
              <a:ext cx="2084160" cy="573000"/>
            </a:xfrm>
            <a:prstGeom prst="rect">
              <a:avLst/>
            </a:prstGeom>
            <a:noFill/>
            <a:ln>
              <a:noFill/>
            </a:ln>
          </p:spPr>
          <p:txBody>
            <a:bodyPr spcFirstLastPara="1" wrap="square" lIns="91425" tIns="91425" rIns="91425" bIns="91425" anchor="t" anchorCtr="0">
              <a:noAutofit/>
            </a:bodyPr>
            <a:lstStyle/>
            <a:p>
              <a:pPr algn="l"/>
              <a:r>
                <a:rPr lang="en-US" sz="1200" b="0" i="0" dirty="0">
                  <a:solidFill>
                    <a:schemeClr val="tx1">
                      <a:lumMod val="75000"/>
                    </a:schemeClr>
                  </a:solidFill>
                  <a:effectLst/>
                  <a:latin typeface="Söhne"/>
                </a:rPr>
                <a:t>Angular is a TypeScript-based framework that uses HTML, CSS, and JavaScript to build robust and scalable single-page applications.</a:t>
              </a:r>
              <a:endParaRPr lang="en-US" b="0" i="0" dirty="0">
                <a:solidFill>
                  <a:srgbClr val="374151"/>
                </a:solidFill>
                <a:effectLst/>
                <a:latin typeface="Söhne"/>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grpSp>
        <p:nvGrpSpPr>
          <p:cNvPr id="65" name="Google Shape;401;p26"/>
          <p:cNvGrpSpPr/>
          <p:nvPr/>
        </p:nvGrpSpPr>
        <p:grpSpPr>
          <a:xfrm>
            <a:off x="859571" y="3530597"/>
            <a:ext cx="2615728" cy="834057"/>
            <a:chOff x="856380" y="3644470"/>
            <a:chExt cx="2683073" cy="834057"/>
          </a:xfrm>
        </p:grpSpPr>
        <p:sp>
          <p:nvSpPr>
            <p:cNvPr id="1048631" name="Google Shape;402;p26"/>
            <p:cNvSpPr txBox="1"/>
            <p:nvPr/>
          </p:nvSpPr>
          <p:spPr>
            <a:xfrm>
              <a:off x="1021391" y="3644470"/>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3"/>
                  </a:solidFill>
                  <a:latin typeface="Oswald"/>
                  <a:ea typeface="Oswald"/>
                  <a:cs typeface="Oswald"/>
                  <a:sym typeface="Oswald"/>
                </a:rPr>
                <a:t>JAVASCRIPT</a:t>
              </a:r>
              <a:endParaRPr sz="1800" dirty="0">
                <a:solidFill>
                  <a:schemeClr val="accent3"/>
                </a:solidFill>
                <a:latin typeface="Oswald"/>
                <a:ea typeface="Oswald"/>
                <a:cs typeface="Oswald"/>
                <a:sym typeface="Oswald"/>
              </a:endParaRPr>
            </a:p>
          </p:txBody>
        </p:sp>
        <p:sp>
          <p:nvSpPr>
            <p:cNvPr id="1048632" name="Google Shape;403;p26"/>
            <p:cNvSpPr txBox="1"/>
            <p:nvPr/>
          </p:nvSpPr>
          <p:spPr>
            <a:xfrm>
              <a:off x="856380" y="3939464"/>
              <a:ext cx="2683073" cy="53906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200" b="0" i="0" dirty="0">
                  <a:solidFill>
                    <a:schemeClr val="tx1">
                      <a:lumMod val="75000"/>
                    </a:schemeClr>
                  </a:solidFill>
                  <a:effectLst/>
                  <a:latin typeface="Söhne"/>
                </a:rPr>
                <a:t>JavaScript is a widely used programming language primarily used for web development. </a:t>
              </a:r>
              <a:endParaRPr sz="1200" dirty="0">
                <a:solidFill>
                  <a:schemeClr val="tx1">
                    <a:lumMod val="75000"/>
                  </a:schemeClr>
                </a:solidFill>
                <a:latin typeface="Roboto"/>
                <a:ea typeface="Roboto"/>
                <a:cs typeface="Roboto"/>
                <a:sym typeface="Roboto"/>
              </a:endParaRPr>
            </a:p>
          </p:txBody>
        </p:sp>
      </p:grpSp>
      <p:grpSp>
        <p:nvGrpSpPr>
          <p:cNvPr id="66" name="Google Shape;407;p26"/>
          <p:cNvGrpSpPr/>
          <p:nvPr/>
        </p:nvGrpSpPr>
        <p:grpSpPr>
          <a:xfrm>
            <a:off x="6216214" y="1802513"/>
            <a:ext cx="2575605" cy="843448"/>
            <a:chOff x="5960065" y="2427058"/>
            <a:chExt cx="2641916" cy="843448"/>
          </a:xfrm>
        </p:grpSpPr>
        <p:sp>
          <p:nvSpPr>
            <p:cNvPr id="1048633" name="Google Shape;408;p26"/>
            <p:cNvSpPr txBox="1"/>
            <p:nvPr/>
          </p:nvSpPr>
          <p:spPr>
            <a:xfrm>
              <a:off x="6358518" y="2427058"/>
              <a:ext cx="1975500" cy="475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5"/>
                  </a:solidFill>
                  <a:latin typeface="Oswald"/>
                  <a:ea typeface="Oswald"/>
                  <a:cs typeface="Oswald"/>
                  <a:sym typeface="Oswald"/>
                </a:rPr>
                <a:t>HTML</a:t>
              </a:r>
              <a:endParaRPr sz="1800" dirty="0">
                <a:solidFill>
                  <a:schemeClr val="accent5"/>
                </a:solidFill>
                <a:latin typeface="Oswald"/>
                <a:ea typeface="Oswald"/>
                <a:cs typeface="Oswald"/>
                <a:sym typeface="Oswald"/>
              </a:endParaRPr>
            </a:p>
          </p:txBody>
        </p:sp>
        <p:sp>
          <p:nvSpPr>
            <p:cNvPr id="1048634" name="Google Shape;409;p26"/>
            <p:cNvSpPr txBox="1"/>
            <p:nvPr/>
          </p:nvSpPr>
          <p:spPr>
            <a:xfrm>
              <a:off x="5960065" y="2697506"/>
              <a:ext cx="2641916" cy="5730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en-US" sz="1200" b="0" i="0" dirty="0">
                  <a:solidFill>
                    <a:schemeClr val="tx1">
                      <a:lumMod val="75000"/>
                    </a:schemeClr>
                  </a:solidFill>
                  <a:effectLst/>
                  <a:latin typeface="Söhne"/>
                </a:rPr>
                <a:t>HTML, which stands for </a:t>
              </a:r>
              <a:r>
                <a:rPr lang="en-US" sz="1200" b="0" i="0" dirty="0" err="1">
                  <a:solidFill>
                    <a:schemeClr val="tx1">
                      <a:lumMod val="75000"/>
                    </a:schemeClr>
                  </a:solidFill>
                  <a:effectLst/>
                  <a:latin typeface="Söhne"/>
                </a:rPr>
                <a:t>HyperText</a:t>
              </a:r>
              <a:r>
                <a:rPr lang="en-US" sz="1200" b="0" i="0" dirty="0">
                  <a:solidFill>
                    <a:schemeClr val="tx1">
                      <a:lumMod val="75000"/>
                    </a:schemeClr>
                  </a:solidFill>
                  <a:effectLst/>
                  <a:latin typeface="Söhne"/>
                </a:rPr>
                <a:t> Markup Language, is the standard markup language used for creating and structuring web pages.</a:t>
              </a:r>
              <a:endParaRPr sz="1200" dirty="0">
                <a:solidFill>
                  <a:schemeClr val="tx1">
                    <a:lumMod val="75000"/>
                  </a:schemeClr>
                </a:solidFill>
                <a:latin typeface="Roboto"/>
                <a:ea typeface="Roboto"/>
                <a:cs typeface="Roboto"/>
                <a:sym typeface="Roboto"/>
              </a:endParaRPr>
            </a:p>
          </p:txBody>
        </p:sp>
      </p:grpSp>
      <p:grpSp>
        <p:nvGrpSpPr>
          <p:cNvPr id="68" name="Google Shape;413;p26"/>
          <p:cNvGrpSpPr/>
          <p:nvPr/>
        </p:nvGrpSpPr>
        <p:grpSpPr>
          <a:xfrm>
            <a:off x="3274438" y="1509318"/>
            <a:ext cx="2762877" cy="2323116"/>
            <a:chOff x="6384600" y="2378025"/>
            <a:chExt cx="1672950" cy="1406500"/>
          </a:xfrm>
        </p:grpSpPr>
        <p:sp>
          <p:nvSpPr>
            <p:cNvPr id="1048637" name="Google Shape;414;p26"/>
            <p:cNvSpPr/>
            <p:nvPr/>
          </p:nvSpPr>
          <p:spPr>
            <a:xfrm>
              <a:off x="6710450" y="2909500"/>
              <a:ext cx="1021250" cy="593400"/>
            </a:xfrm>
            <a:custGeom>
              <a:avLst/>
              <a:gdLst/>
              <a:ahLst/>
              <a:cxnLst/>
              <a:rect l="l" t="t" r="r" b="b"/>
              <a:pathLst>
                <a:path w="40850" h="23736" extrusionOk="0">
                  <a:moveTo>
                    <a:pt x="0" y="0"/>
                  </a:moveTo>
                  <a:lnTo>
                    <a:pt x="0" y="23736"/>
                  </a:lnTo>
                  <a:lnTo>
                    <a:pt x="40850" y="23736"/>
                  </a:lnTo>
                  <a:lnTo>
                    <a:pt x="40850"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415;p26"/>
            <p:cNvSpPr/>
            <p:nvPr/>
          </p:nvSpPr>
          <p:spPr>
            <a:xfrm>
              <a:off x="6740600" y="2927000"/>
              <a:ext cx="960950" cy="558400"/>
            </a:xfrm>
            <a:custGeom>
              <a:avLst/>
              <a:gdLst/>
              <a:ahLst/>
              <a:cxnLst/>
              <a:rect l="l" t="t" r="r" b="b"/>
              <a:pathLst>
                <a:path w="38438" h="22336" extrusionOk="0">
                  <a:moveTo>
                    <a:pt x="1" y="1"/>
                  </a:moveTo>
                  <a:lnTo>
                    <a:pt x="1" y="22336"/>
                  </a:lnTo>
                  <a:lnTo>
                    <a:pt x="38437" y="22336"/>
                  </a:lnTo>
                  <a:lnTo>
                    <a:pt x="38437"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9" name="Google Shape;416;p26"/>
            <p:cNvSpPr/>
            <p:nvPr/>
          </p:nvSpPr>
          <p:spPr>
            <a:xfrm>
              <a:off x="6791850" y="3032425"/>
              <a:ext cx="231475" cy="16075"/>
            </a:xfrm>
            <a:custGeom>
              <a:avLst/>
              <a:gdLst/>
              <a:ahLst/>
              <a:cxnLst/>
              <a:rect l="l" t="t" r="r" b="b"/>
              <a:pathLst>
                <a:path w="9259" h="643" extrusionOk="0">
                  <a:moveTo>
                    <a:pt x="320" y="0"/>
                  </a:moveTo>
                  <a:cubicBezTo>
                    <a:pt x="146" y="0"/>
                    <a:pt x="1" y="146"/>
                    <a:pt x="1" y="319"/>
                  </a:cubicBezTo>
                  <a:cubicBezTo>
                    <a:pt x="1" y="499"/>
                    <a:pt x="146" y="643"/>
                    <a:pt x="320" y="643"/>
                  </a:cubicBezTo>
                  <a:lnTo>
                    <a:pt x="8942" y="643"/>
                  </a:lnTo>
                  <a:cubicBezTo>
                    <a:pt x="9115" y="643"/>
                    <a:pt x="9259" y="499"/>
                    <a:pt x="9259" y="319"/>
                  </a:cubicBezTo>
                  <a:cubicBezTo>
                    <a:pt x="9259" y="146"/>
                    <a:pt x="9115" y="0"/>
                    <a:pt x="8942"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417;p26"/>
            <p:cNvSpPr/>
            <p:nvPr/>
          </p:nvSpPr>
          <p:spPr>
            <a:xfrm>
              <a:off x="7045325" y="3032425"/>
              <a:ext cx="231625" cy="16075"/>
            </a:xfrm>
            <a:custGeom>
              <a:avLst/>
              <a:gdLst/>
              <a:ahLst/>
              <a:cxnLst/>
              <a:rect l="l" t="t" r="r" b="b"/>
              <a:pathLst>
                <a:path w="9265" h="643" extrusionOk="0">
                  <a:moveTo>
                    <a:pt x="326" y="0"/>
                  </a:moveTo>
                  <a:cubicBezTo>
                    <a:pt x="146" y="0"/>
                    <a:pt x="0" y="146"/>
                    <a:pt x="0" y="319"/>
                  </a:cubicBezTo>
                  <a:cubicBezTo>
                    <a:pt x="0" y="499"/>
                    <a:pt x="146" y="643"/>
                    <a:pt x="326" y="643"/>
                  </a:cubicBezTo>
                  <a:lnTo>
                    <a:pt x="8948" y="643"/>
                  </a:lnTo>
                  <a:cubicBezTo>
                    <a:pt x="9121" y="643"/>
                    <a:pt x="9265" y="499"/>
                    <a:pt x="9265" y="319"/>
                  </a:cubicBezTo>
                  <a:cubicBezTo>
                    <a:pt x="9265" y="146"/>
                    <a:pt x="9121" y="0"/>
                    <a:pt x="8948"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1" name="Google Shape;418;p26"/>
            <p:cNvSpPr/>
            <p:nvPr/>
          </p:nvSpPr>
          <p:spPr>
            <a:xfrm>
              <a:off x="7303850" y="3032425"/>
              <a:ext cx="75100" cy="16075"/>
            </a:xfrm>
            <a:custGeom>
              <a:avLst/>
              <a:gdLst/>
              <a:ahLst/>
              <a:cxnLst/>
              <a:rect l="l" t="t" r="r" b="b"/>
              <a:pathLst>
                <a:path w="3004" h="643" extrusionOk="0">
                  <a:moveTo>
                    <a:pt x="317" y="0"/>
                  </a:moveTo>
                  <a:cubicBezTo>
                    <a:pt x="144" y="0"/>
                    <a:pt x="0" y="146"/>
                    <a:pt x="0" y="319"/>
                  </a:cubicBezTo>
                  <a:cubicBezTo>
                    <a:pt x="0" y="499"/>
                    <a:pt x="144" y="643"/>
                    <a:pt x="317" y="643"/>
                  </a:cubicBezTo>
                  <a:lnTo>
                    <a:pt x="2686" y="643"/>
                  </a:lnTo>
                  <a:cubicBezTo>
                    <a:pt x="2860" y="643"/>
                    <a:pt x="3003" y="499"/>
                    <a:pt x="3003" y="319"/>
                  </a:cubicBezTo>
                  <a:cubicBezTo>
                    <a:pt x="3003" y="146"/>
                    <a:pt x="2860" y="0"/>
                    <a:pt x="26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2" name="Google Shape;419;p26"/>
            <p:cNvSpPr/>
            <p:nvPr/>
          </p:nvSpPr>
          <p:spPr>
            <a:xfrm>
              <a:off x="6791850" y="3184050"/>
              <a:ext cx="300800" cy="16100"/>
            </a:xfrm>
            <a:custGeom>
              <a:avLst/>
              <a:gdLst/>
              <a:ahLst/>
              <a:cxnLst/>
              <a:rect l="l" t="t" r="r" b="b"/>
              <a:pathLst>
                <a:path w="12032" h="644" extrusionOk="0">
                  <a:moveTo>
                    <a:pt x="320" y="1"/>
                  </a:moveTo>
                  <a:cubicBezTo>
                    <a:pt x="146" y="1"/>
                    <a:pt x="1" y="146"/>
                    <a:pt x="1" y="319"/>
                  </a:cubicBezTo>
                  <a:cubicBezTo>
                    <a:pt x="1" y="500"/>
                    <a:pt x="146" y="644"/>
                    <a:pt x="320" y="644"/>
                  </a:cubicBezTo>
                  <a:lnTo>
                    <a:pt x="11707" y="644"/>
                  </a:lnTo>
                  <a:cubicBezTo>
                    <a:pt x="11888" y="644"/>
                    <a:pt x="12032" y="500"/>
                    <a:pt x="12032" y="319"/>
                  </a:cubicBezTo>
                  <a:cubicBezTo>
                    <a:pt x="12032" y="146"/>
                    <a:pt x="11888" y="1"/>
                    <a:pt x="1170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3" name="Google Shape;420;p26"/>
            <p:cNvSpPr/>
            <p:nvPr/>
          </p:nvSpPr>
          <p:spPr>
            <a:xfrm>
              <a:off x="7120050" y="3184050"/>
              <a:ext cx="185975" cy="16100"/>
            </a:xfrm>
            <a:custGeom>
              <a:avLst/>
              <a:gdLst/>
              <a:ahLst/>
              <a:cxnLst/>
              <a:rect l="l" t="t" r="r" b="b"/>
              <a:pathLst>
                <a:path w="7439" h="644" extrusionOk="0">
                  <a:moveTo>
                    <a:pt x="326" y="1"/>
                  </a:moveTo>
                  <a:cubicBezTo>
                    <a:pt x="146" y="1"/>
                    <a:pt x="1" y="146"/>
                    <a:pt x="1" y="319"/>
                  </a:cubicBezTo>
                  <a:cubicBezTo>
                    <a:pt x="1" y="500"/>
                    <a:pt x="146" y="644"/>
                    <a:pt x="326" y="644"/>
                  </a:cubicBezTo>
                  <a:lnTo>
                    <a:pt x="7122" y="644"/>
                  </a:lnTo>
                  <a:cubicBezTo>
                    <a:pt x="7295" y="644"/>
                    <a:pt x="7439" y="500"/>
                    <a:pt x="7439" y="319"/>
                  </a:cubicBezTo>
                  <a:cubicBezTo>
                    <a:pt x="7439" y="146"/>
                    <a:pt x="7295" y="1"/>
                    <a:pt x="7122"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4" name="Google Shape;421;p26"/>
            <p:cNvSpPr/>
            <p:nvPr/>
          </p:nvSpPr>
          <p:spPr>
            <a:xfrm>
              <a:off x="6791850" y="3082975"/>
              <a:ext cx="120100" cy="16100"/>
            </a:xfrm>
            <a:custGeom>
              <a:avLst/>
              <a:gdLst/>
              <a:ahLst/>
              <a:cxnLst/>
              <a:rect l="l" t="t" r="r" b="b"/>
              <a:pathLst>
                <a:path w="4804" h="644" extrusionOk="0">
                  <a:moveTo>
                    <a:pt x="320" y="0"/>
                  </a:moveTo>
                  <a:cubicBezTo>
                    <a:pt x="146" y="0"/>
                    <a:pt x="1" y="144"/>
                    <a:pt x="1" y="318"/>
                  </a:cubicBezTo>
                  <a:cubicBezTo>
                    <a:pt x="1" y="500"/>
                    <a:pt x="146" y="643"/>
                    <a:pt x="320" y="643"/>
                  </a:cubicBezTo>
                  <a:lnTo>
                    <a:pt x="4486" y="643"/>
                  </a:lnTo>
                  <a:cubicBezTo>
                    <a:pt x="4659" y="643"/>
                    <a:pt x="4803" y="500"/>
                    <a:pt x="4803" y="318"/>
                  </a:cubicBezTo>
                  <a:cubicBezTo>
                    <a:pt x="4803" y="144"/>
                    <a:pt x="4659" y="0"/>
                    <a:pt x="44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5" name="Google Shape;422;p26"/>
            <p:cNvSpPr/>
            <p:nvPr/>
          </p:nvSpPr>
          <p:spPr>
            <a:xfrm>
              <a:off x="6925300" y="3082975"/>
              <a:ext cx="200025" cy="16100"/>
            </a:xfrm>
            <a:custGeom>
              <a:avLst/>
              <a:gdLst/>
              <a:ahLst/>
              <a:cxnLst/>
              <a:rect l="l" t="t" r="r" b="b"/>
              <a:pathLst>
                <a:path w="8001" h="644" extrusionOk="0">
                  <a:moveTo>
                    <a:pt x="318" y="0"/>
                  </a:moveTo>
                  <a:cubicBezTo>
                    <a:pt x="144" y="0"/>
                    <a:pt x="1" y="144"/>
                    <a:pt x="1" y="318"/>
                  </a:cubicBezTo>
                  <a:cubicBezTo>
                    <a:pt x="1" y="500"/>
                    <a:pt x="144" y="643"/>
                    <a:pt x="318" y="643"/>
                  </a:cubicBezTo>
                  <a:lnTo>
                    <a:pt x="7683" y="643"/>
                  </a:lnTo>
                  <a:cubicBezTo>
                    <a:pt x="7856" y="643"/>
                    <a:pt x="8000" y="500"/>
                    <a:pt x="8000" y="318"/>
                  </a:cubicBezTo>
                  <a:cubicBezTo>
                    <a:pt x="8000" y="144"/>
                    <a:pt x="7856" y="0"/>
                    <a:pt x="76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423;p26"/>
            <p:cNvSpPr/>
            <p:nvPr/>
          </p:nvSpPr>
          <p:spPr>
            <a:xfrm>
              <a:off x="6791850" y="2981900"/>
              <a:ext cx="205825" cy="16100"/>
            </a:xfrm>
            <a:custGeom>
              <a:avLst/>
              <a:gdLst/>
              <a:ahLst/>
              <a:cxnLst/>
              <a:rect l="l" t="t" r="r" b="b"/>
              <a:pathLst>
                <a:path w="8233" h="644" extrusionOk="0">
                  <a:moveTo>
                    <a:pt x="320" y="0"/>
                  </a:moveTo>
                  <a:cubicBezTo>
                    <a:pt x="146" y="0"/>
                    <a:pt x="1" y="144"/>
                    <a:pt x="1" y="317"/>
                  </a:cubicBezTo>
                  <a:cubicBezTo>
                    <a:pt x="1" y="498"/>
                    <a:pt x="146" y="643"/>
                    <a:pt x="320" y="643"/>
                  </a:cubicBezTo>
                  <a:lnTo>
                    <a:pt x="7916" y="643"/>
                  </a:lnTo>
                  <a:cubicBezTo>
                    <a:pt x="8089" y="643"/>
                    <a:pt x="8233" y="498"/>
                    <a:pt x="8233" y="317"/>
                  </a:cubicBezTo>
                  <a:cubicBezTo>
                    <a:pt x="8233" y="144"/>
                    <a:pt x="8089" y="0"/>
                    <a:pt x="7916"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7" name="Google Shape;424;p26"/>
            <p:cNvSpPr/>
            <p:nvPr/>
          </p:nvSpPr>
          <p:spPr>
            <a:xfrm>
              <a:off x="7021700" y="2981900"/>
              <a:ext cx="458550" cy="16100"/>
            </a:xfrm>
            <a:custGeom>
              <a:avLst/>
              <a:gdLst/>
              <a:ahLst/>
              <a:cxnLst/>
              <a:rect l="l" t="t" r="r" b="b"/>
              <a:pathLst>
                <a:path w="18342" h="644" extrusionOk="0">
                  <a:moveTo>
                    <a:pt x="318" y="0"/>
                  </a:moveTo>
                  <a:cubicBezTo>
                    <a:pt x="144" y="0"/>
                    <a:pt x="1" y="144"/>
                    <a:pt x="1" y="317"/>
                  </a:cubicBezTo>
                  <a:cubicBezTo>
                    <a:pt x="1" y="498"/>
                    <a:pt x="144" y="643"/>
                    <a:pt x="318" y="643"/>
                  </a:cubicBezTo>
                  <a:lnTo>
                    <a:pt x="18015" y="643"/>
                  </a:lnTo>
                  <a:cubicBezTo>
                    <a:pt x="18197" y="643"/>
                    <a:pt x="18341" y="498"/>
                    <a:pt x="18341" y="317"/>
                  </a:cubicBezTo>
                  <a:cubicBezTo>
                    <a:pt x="18341" y="144"/>
                    <a:pt x="18197" y="0"/>
                    <a:pt x="1801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8" name="Google Shape;425;p26"/>
            <p:cNvSpPr/>
            <p:nvPr/>
          </p:nvSpPr>
          <p:spPr>
            <a:xfrm>
              <a:off x="7268450" y="3133525"/>
              <a:ext cx="110500" cy="16100"/>
            </a:xfrm>
            <a:custGeom>
              <a:avLst/>
              <a:gdLst/>
              <a:ahLst/>
              <a:cxnLst/>
              <a:rect l="l" t="t" r="r" b="b"/>
              <a:pathLst>
                <a:path w="4420" h="644" extrusionOk="0">
                  <a:moveTo>
                    <a:pt x="326" y="1"/>
                  </a:moveTo>
                  <a:cubicBezTo>
                    <a:pt x="146" y="1"/>
                    <a:pt x="0" y="145"/>
                    <a:pt x="0" y="318"/>
                  </a:cubicBezTo>
                  <a:cubicBezTo>
                    <a:pt x="0" y="498"/>
                    <a:pt x="146" y="644"/>
                    <a:pt x="326" y="644"/>
                  </a:cubicBezTo>
                  <a:lnTo>
                    <a:pt x="4102" y="644"/>
                  </a:lnTo>
                  <a:cubicBezTo>
                    <a:pt x="4276" y="644"/>
                    <a:pt x="4419" y="498"/>
                    <a:pt x="4419" y="318"/>
                  </a:cubicBezTo>
                  <a:cubicBezTo>
                    <a:pt x="4419" y="145"/>
                    <a:pt x="4276" y="1"/>
                    <a:pt x="4102"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9" name="Google Shape;426;p26"/>
            <p:cNvSpPr/>
            <p:nvPr/>
          </p:nvSpPr>
          <p:spPr>
            <a:xfrm>
              <a:off x="6791850" y="3133525"/>
              <a:ext cx="458600" cy="16100"/>
            </a:xfrm>
            <a:custGeom>
              <a:avLst/>
              <a:gdLst/>
              <a:ahLst/>
              <a:cxnLst/>
              <a:rect l="l" t="t" r="r" b="b"/>
              <a:pathLst>
                <a:path w="18344" h="644" extrusionOk="0">
                  <a:moveTo>
                    <a:pt x="320" y="1"/>
                  </a:moveTo>
                  <a:cubicBezTo>
                    <a:pt x="146" y="1"/>
                    <a:pt x="1" y="145"/>
                    <a:pt x="1" y="318"/>
                  </a:cubicBezTo>
                  <a:cubicBezTo>
                    <a:pt x="1" y="498"/>
                    <a:pt x="146" y="644"/>
                    <a:pt x="320" y="644"/>
                  </a:cubicBezTo>
                  <a:lnTo>
                    <a:pt x="18017" y="644"/>
                  </a:lnTo>
                  <a:cubicBezTo>
                    <a:pt x="18198" y="644"/>
                    <a:pt x="18343" y="498"/>
                    <a:pt x="18343" y="318"/>
                  </a:cubicBezTo>
                  <a:cubicBezTo>
                    <a:pt x="18343" y="145"/>
                    <a:pt x="18198" y="1"/>
                    <a:pt x="1801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0" name="Google Shape;427;p26"/>
            <p:cNvSpPr/>
            <p:nvPr/>
          </p:nvSpPr>
          <p:spPr>
            <a:xfrm>
              <a:off x="6791850" y="3285175"/>
              <a:ext cx="231475" cy="16100"/>
            </a:xfrm>
            <a:custGeom>
              <a:avLst/>
              <a:gdLst/>
              <a:ahLst/>
              <a:cxnLst/>
              <a:rect l="l" t="t" r="r" b="b"/>
              <a:pathLst>
                <a:path w="9259" h="644" extrusionOk="0">
                  <a:moveTo>
                    <a:pt x="320" y="0"/>
                  </a:moveTo>
                  <a:cubicBezTo>
                    <a:pt x="146" y="0"/>
                    <a:pt x="1" y="144"/>
                    <a:pt x="1" y="318"/>
                  </a:cubicBezTo>
                  <a:cubicBezTo>
                    <a:pt x="1" y="498"/>
                    <a:pt x="146" y="643"/>
                    <a:pt x="320" y="643"/>
                  </a:cubicBezTo>
                  <a:lnTo>
                    <a:pt x="8942" y="643"/>
                  </a:lnTo>
                  <a:cubicBezTo>
                    <a:pt x="9115" y="643"/>
                    <a:pt x="9259" y="498"/>
                    <a:pt x="9259" y="318"/>
                  </a:cubicBezTo>
                  <a:cubicBezTo>
                    <a:pt x="9259" y="144"/>
                    <a:pt x="9115" y="0"/>
                    <a:pt x="8942"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1" name="Google Shape;428;p26"/>
            <p:cNvSpPr/>
            <p:nvPr/>
          </p:nvSpPr>
          <p:spPr>
            <a:xfrm>
              <a:off x="7045325" y="3285175"/>
              <a:ext cx="231625" cy="16100"/>
            </a:xfrm>
            <a:custGeom>
              <a:avLst/>
              <a:gdLst/>
              <a:ahLst/>
              <a:cxnLst/>
              <a:rect l="l" t="t" r="r" b="b"/>
              <a:pathLst>
                <a:path w="9265" h="644" extrusionOk="0">
                  <a:moveTo>
                    <a:pt x="326" y="0"/>
                  </a:moveTo>
                  <a:cubicBezTo>
                    <a:pt x="146" y="0"/>
                    <a:pt x="0" y="144"/>
                    <a:pt x="0" y="318"/>
                  </a:cubicBezTo>
                  <a:cubicBezTo>
                    <a:pt x="0" y="498"/>
                    <a:pt x="146" y="643"/>
                    <a:pt x="326" y="643"/>
                  </a:cubicBezTo>
                  <a:lnTo>
                    <a:pt x="8948" y="643"/>
                  </a:lnTo>
                  <a:cubicBezTo>
                    <a:pt x="9121" y="643"/>
                    <a:pt x="9265" y="498"/>
                    <a:pt x="9265" y="318"/>
                  </a:cubicBezTo>
                  <a:cubicBezTo>
                    <a:pt x="9265" y="144"/>
                    <a:pt x="9121" y="0"/>
                    <a:pt x="8948"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2" name="Google Shape;429;p26"/>
            <p:cNvSpPr/>
            <p:nvPr/>
          </p:nvSpPr>
          <p:spPr>
            <a:xfrm>
              <a:off x="7303850" y="3285175"/>
              <a:ext cx="75100" cy="16100"/>
            </a:xfrm>
            <a:custGeom>
              <a:avLst/>
              <a:gdLst/>
              <a:ahLst/>
              <a:cxnLst/>
              <a:rect l="l" t="t" r="r" b="b"/>
              <a:pathLst>
                <a:path w="3004" h="644" extrusionOk="0">
                  <a:moveTo>
                    <a:pt x="317" y="0"/>
                  </a:moveTo>
                  <a:cubicBezTo>
                    <a:pt x="144" y="0"/>
                    <a:pt x="0" y="144"/>
                    <a:pt x="0" y="318"/>
                  </a:cubicBezTo>
                  <a:cubicBezTo>
                    <a:pt x="0" y="498"/>
                    <a:pt x="144" y="643"/>
                    <a:pt x="317" y="643"/>
                  </a:cubicBezTo>
                  <a:lnTo>
                    <a:pt x="2686" y="643"/>
                  </a:lnTo>
                  <a:cubicBezTo>
                    <a:pt x="2860" y="643"/>
                    <a:pt x="3003" y="498"/>
                    <a:pt x="3003" y="318"/>
                  </a:cubicBezTo>
                  <a:cubicBezTo>
                    <a:pt x="3003" y="144"/>
                    <a:pt x="2860" y="0"/>
                    <a:pt x="26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3" name="Google Shape;430;p26"/>
            <p:cNvSpPr/>
            <p:nvPr/>
          </p:nvSpPr>
          <p:spPr>
            <a:xfrm>
              <a:off x="6791850" y="3436825"/>
              <a:ext cx="300800" cy="16075"/>
            </a:xfrm>
            <a:custGeom>
              <a:avLst/>
              <a:gdLst/>
              <a:ahLst/>
              <a:cxnLst/>
              <a:rect l="l" t="t" r="r" b="b"/>
              <a:pathLst>
                <a:path w="12032" h="643" extrusionOk="0">
                  <a:moveTo>
                    <a:pt x="320" y="0"/>
                  </a:moveTo>
                  <a:cubicBezTo>
                    <a:pt x="146" y="0"/>
                    <a:pt x="1" y="144"/>
                    <a:pt x="1" y="324"/>
                  </a:cubicBezTo>
                  <a:cubicBezTo>
                    <a:pt x="1" y="497"/>
                    <a:pt x="146" y="643"/>
                    <a:pt x="320" y="643"/>
                  </a:cubicBezTo>
                  <a:lnTo>
                    <a:pt x="11707" y="643"/>
                  </a:lnTo>
                  <a:cubicBezTo>
                    <a:pt x="11888" y="643"/>
                    <a:pt x="12032" y="497"/>
                    <a:pt x="12032" y="324"/>
                  </a:cubicBezTo>
                  <a:cubicBezTo>
                    <a:pt x="12032" y="144"/>
                    <a:pt x="11888" y="0"/>
                    <a:pt x="11707"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4" name="Google Shape;431;p26"/>
            <p:cNvSpPr/>
            <p:nvPr/>
          </p:nvSpPr>
          <p:spPr>
            <a:xfrm>
              <a:off x="7120050" y="3436825"/>
              <a:ext cx="185975" cy="16075"/>
            </a:xfrm>
            <a:custGeom>
              <a:avLst/>
              <a:gdLst/>
              <a:ahLst/>
              <a:cxnLst/>
              <a:rect l="l" t="t" r="r" b="b"/>
              <a:pathLst>
                <a:path w="7439" h="643" extrusionOk="0">
                  <a:moveTo>
                    <a:pt x="326" y="0"/>
                  </a:moveTo>
                  <a:cubicBezTo>
                    <a:pt x="146" y="0"/>
                    <a:pt x="1" y="144"/>
                    <a:pt x="1" y="324"/>
                  </a:cubicBezTo>
                  <a:cubicBezTo>
                    <a:pt x="1" y="497"/>
                    <a:pt x="146" y="643"/>
                    <a:pt x="326" y="643"/>
                  </a:cubicBezTo>
                  <a:lnTo>
                    <a:pt x="7122" y="643"/>
                  </a:lnTo>
                  <a:cubicBezTo>
                    <a:pt x="7295" y="643"/>
                    <a:pt x="7439" y="497"/>
                    <a:pt x="7439" y="324"/>
                  </a:cubicBezTo>
                  <a:cubicBezTo>
                    <a:pt x="7439" y="144"/>
                    <a:pt x="7295" y="0"/>
                    <a:pt x="7122"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5" name="Google Shape;432;p26"/>
            <p:cNvSpPr/>
            <p:nvPr/>
          </p:nvSpPr>
          <p:spPr>
            <a:xfrm>
              <a:off x="6791850" y="3335700"/>
              <a:ext cx="120100" cy="16100"/>
            </a:xfrm>
            <a:custGeom>
              <a:avLst/>
              <a:gdLst/>
              <a:ahLst/>
              <a:cxnLst/>
              <a:rect l="l" t="t" r="r" b="b"/>
              <a:pathLst>
                <a:path w="4804" h="644" extrusionOk="0">
                  <a:moveTo>
                    <a:pt x="320" y="0"/>
                  </a:moveTo>
                  <a:cubicBezTo>
                    <a:pt x="146" y="0"/>
                    <a:pt x="1" y="146"/>
                    <a:pt x="1" y="326"/>
                  </a:cubicBezTo>
                  <a:cubicBezTo>
                    <a:pt x="1" y="499"/>
                    <a:pt x="146" y="643"/>
                    <a:pt x="320" y="643"/>
                  </a:cubicBezTo>
                  <a:lnTo>
                    <a:pt x="4486" y="643"/>
                  </a:lnTo>
                  <a:cubicBezTo>
                    <a:pt x="4659" y="643"/>
                    <a:pt x="4803" y="499"/>
                    <a:pt x="4803" y="326"/>
                  </a:cubicBezTo>
                  <a:cubicBezTo>
                    <a:pt x="4803" y="146"/>
                    <a:pt x="4659" y="0"/>
                    <a:pt x="44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6" name="Google Shape;433;p26"/>
            <p:cNvSpPr/>
            <p:nvPr/>
          </p:nvSpPr>
          <p:spPr>
            <a:xfrm>
              <a:off x="6925300" y="3335700"/>
              <a:ext cx="200025" cy="16100"/>
            </a:xfrm>
            <a:custGeom>
              <a:avLst/>
              <a:gdLst/>
              <a:ahLst/>
              <a:cxnLst/>
              <a:rect l="l" t="t" r="r" b="b"/>
              <a:pathLst>
                <a:path w="8001" h="644" extrusionOk="0">
                  <a:moveTo>
                    <a:pt x="318" y="0"/>
                  </a:moveTo>
                  <a:cubicBezTo>
                    <a:pt x="144" y="0"/>
                    <a:pt x="1" y="146"/>
                    <a:pt x="1" y="326"/>
                  </a:cubicBezTo>
                  <a:cubicBezTo>
                    <a:pt x="1" y="499"/>
                    <a:pt x="144" y="643"/>
                    <a:pt x="318" y="643"/>
                  </a:cubicBezTo>
                  <a:lnTo>
                    <a:pt x="7683" y="643"/>
                  </a:lnTo>
                  <a:cubicBezTo>
                    <a:pt x="7856" y="643"/>
                    <a:pt x="8000" y="499"/>
                    <a:pt x="8000" y="326"/>
                  </a:cubicBezTo>
                  <a:cubicBezTo>
                    <a:pt x="8000" y="146"/>
                    <a:pt x="7856" y="0"/>
                    <a:pt x="76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7" name="Google Shape;434;p26"/>
            <p:cNvSpPr/>
            <p:nvPr/>
          </p:nvSpPr>
          <p:spPr>
            <a:xfrm>
              <a:off x="6791850" y="3234625"/>
              <a:ext cx="205825" cy="16075"/>
            </a:xfrm>
            <a:custGeom>
              <a:avLst/>
              <a:gdLst/>
              <a:ahLst/>
              <a:cxnLst/>
              <a:rect l="l" t="t" r="r" b="b"/>
              <a:pathLst>
                <a:path w="8233" h="643" extrusionOk="0">
                  <a:moveTo>
                    <a:pt x="320" y="0"/>
                  </a:moveTo>
                  <a:cubicBezTo>
                    <a:pt x="146" y="0"/>
                    <a:pt x="1" y="144"/>
                    <a:pt x="1" y="317"/>
                  </a:cubicBezTo>
                  <a:cubicBezTo>
                    <a:pt x="1" y="499"/>
                    <a:pt x="146" y="643"/>
                    <a:pt x="320" y="643"/>
                  </a:cubicBezTo>
                  <a:lnTo>
                    <a:pt x="7916" y="643"/>
                  </a:lnTo>
                  <a:cubicBezTo>
                    <a:pt x="8089" y="643"/>
                    <a:pt x="8233" y="499"/>
                    <a:pt x="8233" y="317"/>
                  </a:cubicBezTo>
                  <a:cubicBezTo>
                    <a:pt x="8233" y="144"/>
                    <a:pt x="8089" y="0"/>
                    <a:pt x="7916"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8" name="Google Shape;435;p26"/>
            <p:cNvSpPr/>
            <p:nvPr/>
          </p:nvSpPr>
          <p:spPr>
            <a:xfrm>
              <a:off x="7021700" y="3234625"/>
              <a:ext cx="413775" cy="16075"/>
            </a:xfrm>
            <a:custGeom>
              <a:avLst/>
              <a:gdLst/>
              <a:ahLst/>
              <a:cxnLst/>
              <a:rect l="l" t="t" r="r" b="b"/>
              <a:pathLst>
                <a:path w="16551" h="643" extrusionOk="0">
                  <a:moveTo>
                    <a:pt x="304" y="0"/>
                  </a:moveTo>
                  <a:cubicBezTo>
                    <a:pt x="137" y="0"/>
                    <a:pt x="1" y="137"/>
                    <a:pt x="1" y="303"/>
                  </a:cubicBezTo>
                  <a:lnTo>
                    <a:pt x="1" y="340"/>
                  </a:lnTo>
                  <a:cubicBezTo>
                    <a:pt x="1" y="506"/>
                    <a:pt x="137" y="643"/>
                    <a:pt x="304" y="643"/>
                  </a:cubicBezTo>
                  <a:lnTo>
                    <a:pt x="16248" y="643"/>
                  </a:lnTo>
                  <a:cubicBezTo>
                    <a:pt x="16421" y="643"/>
                    <a:pt x="16551" y="506"/>
                    <a:pt x="16551" y="340"/>
                  </a:cubicBezTo>
                  <a:lnTo>
                    <a:pt x="16551" y="303"/>
                  </a:lnTo>
                  <a:cubicBezTo>
                    <a:pt x="16551" y="137"/>
                    <a:pt x="16421" y="0"/>
                    <a:pt x="16248"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9" name="Google Shape;436;p26"/>
            <p:cNvSpPr/>
            <p:nvPr/>
          </p:nvSpPr>
          <p:spPr>
            <a:xfrm>
              <a:off x="7268450" y="3386250"/>
              <a:ext cx="110500" cy="16100"/>
            </a:xfrm>
            <a:custGeom>
              <a:avLst/>
              <a:gdLst/>
              <a:ahLst/>
              <a:cxnLst/>
              <a:rect l="l" t="t" r="r" b="b"/>
              <a:pathLst>
                <a:path w="4420" h="644" extrusionOk="0">
                  <a:moveTo>
                    <a:pt x="326" y="1"/>
                  </a:moveTo>
                  <a:cubicBezTo>
                    <a:pt x="146" y="1"/>
                    <a:pt x="0" y="144"/>
                    <a:pt x="0" y="326"/>
                  </a:cubicBezTo>
                  <a:cubicBezTo>
                    <a:pt x="0" y="500"/>
                    <a:pt x="146" y="644"/>
                    <a:pt x="326" y="644"/>
                  </a:cubicBezTo>
                  <a:lnTo>
                    <a:pt x="4102" y="644"/>
                  </a:lnTo>
                  <a:cubicBezTo>
                    <a:pt x="4276" y="644"/>
                    <a:pt x="4419" y="500"/>
                    <a:pt x="4419" y="326"/>
                  </a:cubicBezTo>
                  <a:cubicBezTo>
                    <a:pt x="4419" y="144"/>
                    <a:pt x="4276" y="1"/>
                    <a:pt x="4102"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0" name="Google Shape;437;p26"/>
            <p:cNvSpPr/>
            <p:nvPr/>
          </p:nvSpPr>
          <p:spPr>
            <a:xfrm>
              <a:off x="6791850" y="3386250"/>
              <a:ext cx="458600" cy="16100"/>
            </a:xfrm>
            <a:custGeom>
              <a:avLst/>
              <a:gdLst/>
              <a:ahLst/>
              <a:cxnLst/>
              <a:rect l="l" t="t" r="r" b="b"/>
              <a:pathLst>
                <a:path w="18344" h="644" extrusionOk="0">
                  <a:moveTo>
                    <a:pt x="320" y="1"/>
                  </a:moveTo>
                  <a:cubicBezTo>
                    <a:pt x="146" y="1"/>
                    <a:pt x="1" y="144"/>
                    <a:pt x="1" y="326"/>
                  </a:cubicBezTo>
                  <a:cubicBezTo>
                    <a:pt x="1" y="500"/>
                    <a:pt x="146" y="644"/>
                    <a:pt x="320" y="644"/>
                  </a:cubicBezTo>
                  <a:lnTo>
                    <a:pt x="18017" y="644"/>
                  </a:lnTo>
                  <a:cubicBezTo>
                    <a:pt x="18198" y="644"/>
                    <a:pt x="18343" y="500"/>
                    <a:pt x="18343" y="326"/>
                  </a:cubicBezTo>
                  <a:cubicBezTo>
                    <a:pt x="18343" y="144"/>
                    <a:pt x="18198" y="1"/>
                    <a:pt x="1801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1" name="Google Shape;438;p26"/>
            <p:cNvSpPr/>
            <p:nvPr/>
          </p:nvSpPr>
          <p:spPr>
            <a:xfrm>
              <a:off x="6384600" y="3502875"/>
              <a:ext cx="1672950" cy="253825"/>
            </a:xfrm>
            <a:custGeom>
              <a:avLst/>
              <a:gdLst/>
              <a:ahLst/>
              <a:cxnLst/>
              <a:rect l="l" t="t" r="r" b="b"/>
              <a:pathLst>
                <a:path w="66918" h="10153" extrusionOk="0">
                  <a:moveTo>
                    <a:pt x="13034" y="1"/>
                  </a:moveTo>
                  <a:lnTo>
                    <a:pt x="0" y="10153"/>
                  </a:lnTo>
                  <a:lnTo>
                    <a:pt x="66918" y="10153"/>
                  </a:lnTo>
                  <a:lnTo>
                    <a:pt x="53884"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2" name="Google Shape;439;p26"/>
            <p:cNvSpPr/>
            <p:nvPr/>
          </p:nvSpPr>
          <p:spPr>
            <a:xfrm>
              <a:off x="6759025" y="3510825"/>
              <a:ext cx="73500" cy="15925"/>
            </a:xfrm>
            <a:custGeom>
              <a:avLst/>
              <a:gdLst/>
              <a:ahLst/>
              <a:cxnLst/>
              <a:rect l="l" t="t" r="r" b="b"/>
              <a:pathLst>
                <a:path w="2940" h="637" extrusionOk="0">
                  <a:moveTo>
                    <a:pt x="816" y="0"/>
                  </a:moveTo>
                  <a:lnTo>
                    <a:pt x="0" y="636"/>
                  </a:lnTo>
                  <a:lnTo>
                    <a:pt x="2224" y="636"/>
                  </a:lnTo>
                  <a:lnTo>
                    <a:pt x="293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3" name="Google Shape;440;p26"/>
            <p:cNvSpPr/>
            <p:nvPr/>
          </p:nvSpPr>
          <p:spPr>
            <a:xfrm>
              <a:off x="6721275" y="3537725"/>
              <a:ext cx="82350" cy="18600"/>
            </a:xfrm>
            <a:custGeom>
              <a:avLst/>
              <a:gdLst/>
              <a:ahLst/>
              <a:cxnLst/>
              <a:rect l="l" t="t" r="r" b="b"/>
              <a:pathLst>
                <a:path w="3294" h="744" extrusionOk="0">
                  <a:moveTo>
                    <a:pt x="947" y="0"/>
                  </a:moveTo>
                  <a:lnTo>
                    <a:pt x="1" y="744"/>
                  </a:lnTo>
                  <a:lnTo>
                    <a:pt x="2463" y="744"/>
                  </a:lnTo>
                  <a:lnTo>
                    <a:pt x="329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4" name="Google Shape;441;p26"/>
            <p:cNvSpPr/>
            <p:nvPr/>
          </p:nvSpPr>
          <p:spPr>
            <a:xfrm>
              <a:off x="6815175" y="3537725"/>
              <a:ext cx="77825" cy="18600"/>
            </a:xfrm>
            <a:custGeom>
              <a:avLst/>
              <a:gdLst/>
              <a:ahLst/>
              <a:cxnLst/>
              <a:rect l="l" t="t" r="r" b="b"/>
              <a:pathLst>
                <a:path w="3113" h="744" extrusionOk="0">
                  <a:moveTo>
                    <a:pt x="766" y="0"/>
                  </a:moveTo>
                  <a:lnTo>
                    <a:pt x="0" y="744"/>
                  </a:lnTo>
                  <a:lnTo>
                    <a:pt x="2463" y="744"/>
                  </a:lnTo>
                  <a:lnTo>
                    <a:pt x="311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5" name="Google Shape;442;p26"/>
            <p:cNvSpPr/>
            <p:nvPr/>
          </p:nvSpPr>
          <p:spPr>
            <a:xfrm>
              <a:off x="6908850" y="3537725"/>
              <a:ext cx="73500" cy="18600"/>
            </a:xfrm>
            <a:custGeom>
              <a:avLst/>
              <a:gdLst/>
              <a:ahLst/>
              <a:cxnLst/>
              <a:rect l="l" t="t" r="r" b="b"/>
              <a:pathLst>
                <a:path w="2940" h="744" extrusionOk="0">
                  <a:moveTo>
                    <a:pt x="593" y="0"/>
                  </a:moveTo>
                  <a:lnTo>
                    <a:pt x="0" y="744"/>
                  </a:lnTo>
                  <a:lnTo>
                    <a:pt x="2463" y="744"/>
                  </a:lnTo>
                  <a:lnTo>
                    <a:pt x="293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6" name="Google Shape;443;p26"/>
            <p:cNvSpPr/>
            <p:nvPr/>
          </p:nvSpPr>
          <p:spPr>
            <a:xfrm>
              <a:off x="7002725" y="3537725"/>
              <a:ext cx="69000" cy="18600"/>
            </a:xfrm>
            <a:custGeom>
              <a:avLst/>
              <a:gdLst/>
              <a:ahLst/>
              <a:cxnLst/>
              <a:rect l="l" t="t" r="r" b="b"/>
              <a:pathLst>
                <a:path w="2760" h="744" extrusionOk="0">
                  <a:moveTo>
                    <a:pt x="413" y="0"/>
                  </a:moveTo>
                  <a:lnTo>
                    <a:pt x="0" y="744"/>
                  </a:lnTo>
                  <a:lnTo>
                    <a:pt x="2463" y="744"/>
                  </a:lnTo>
                  <a:lnTo>
                    <a:pt x="275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7" name="Google Shape;444;p26"/>
            <p:cNvSpPr/>
            <p:nvPr/>
          </p:nvSpPr>
          <p:spPr>
            <a:xfrm>
              <a:off x="7096450" y="3537725"/>
              <a:ext cx="64600" cy="18600"/>
            </a:xfrm>
            <a:custGeom>
              <a:avLst/>
              <a:gdLst/>
              <a:ahLst/>
              <a:cxnLst/>
              <a:rect l="l" t="t" r="r" b="b"/>
              <a:pathLst>
                <a:path w="2584" h="744" extrusionOk="0">
                  <a:moveTo>
                    <a:pt x="237" y="0"/>
                  </a:moveTo>
                  <a:lnTo>
                    <a:pt x="0" y="744"/>
                  </a:lnTo>
                  <a:lnTo>
                    <a:pt x="2461" y="744"/>
                  </a:lnTo>
                  <a:lnTo>
                    <a:pt x="258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8" name="Google Shape;445;p26"/>
            <p:cNvSpPr/>
            <p:nvPr/>
          </p:nvSpPr>
          <p:spPr>
            <a:xfrm>
              <a:off x="7190275" y="3537725"/>
              <a:ext cx="61600" cy="18600"/>
            </a:xfrm>
            <a:custGeom>
              <a:avLst/>
              <a:gdLst/>
              <a:ahLst/>
              <a:cxnLst/>
              <a:rect l="l" t="t" r="r" b="b"/>
              <a:pathLst>
                <a:path w="2464" h="744" extrusionOk="0">
                  <a:moveTo>
                    <a:pt x="60" y="0"/>
                  </a:moveTo>
                  <a:lnTo>
                    <a:pt x="1" y="744"/>
                  </a:lnTo>
                  <a:lnTo>
                    <a:pt x="2463" y="744"/>
                  </a:lnTo>
                  <a:lnTo>
                    <a:pt x="2406"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9" name="Google Shape;446;p26"/>
            <p:cNvSpPr/>
            <p:nvPr/>
          </p:nvSpPr>
          <p:spPr>
            <a:xfrm>
              <a:off x="7281100" y="3537725"/>
              <a:ext cx="64475" cy="18600"/>
            </a:xfrm>
            <a:custGeom>
              <a:avLst/>
              <a:gdLst/>
              <a:ahLst/>
              <a:cxnLst/>
              <a:rect l="l" t="t" r="r" b="b"/>
              <a:pathLst>
                <a:path w="2579" h="744" extrusionOk="0">
                  <a:moveTo>
                    <a:pt x="0" y="0"/>
                  </a:moveTo>
                  <a:lnTo>
                    <a:pt x="123" y="744"/>
                  </a:lnTo>
                  <a:lnTo>
                    <a:pt x="2579"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0" name="Google Shape;447;p26"/>
            <p:cNvSpPr/>
            <p:nvPr/>
          </p:nvSpPr>
          <p:spPr>
            <a:xfrm>
              <a:off x="7370475" y="3537725"/>
              <a:ext cx="68950" cy="18600"/>
            </a:xfrm>
            <a:custGeom>
              <a:avLst/>
              <a:gdLst/>
              <a:ahLst/>
              <a:cxnLst/>
              <a:rect l="l" t="t" r="r" b="b"/>
              <a:pathLst>
                <a:path w="2758" h="744" extrusionOk="0">
                  <a:moveTo>
                    <a:pt x="0" y="0"/>
                  </a:moveTo>
                  <a:lnTo>
                    <a:pt x="295" y="744"/>
                  </a:lnTo>
                  <a:lnTo>
                    <a:pt x="2758"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448;p26"/>
            <p:cNvSpPr/>
            <p:nvPr/>
          </p:nvSpPr>
          <p:spPr>
            <a:xfrm>
              <a:off x="7459800" y="3537725"/>
              <a:ext cx="73525" cy="18600"/>
            </a:xfrm>
            <a:custGeom>
              <a:avLst/>
              <a:gdLst/>
              <a:ahLst/>
              <a:cxnLst/>
              <a:rect l="l" t="t" r="r" b="b"/>
              <a:pathLst>
                <a:path w="2941" h="744" extrusionOk="0">
                  <a:moveTo>
                    <a:pt x="1" y="0"/>
                  </a:moveTo>
                  <a:lnTo>
                    <a:pt x="478" y="744"/>
                  </a:lnTo>
                  <a:lnTo>
                    <a:pt x="2940"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449;p26"/>
            <p:cNvSpPr/>
            <p:nvPr/>
          </p:nvSpPr>
          <p:spPr>
            <a:xfrm>
              <a:off x="7549200" y="3537725"/>
              <a:ext cx="77775" cy="18600"/>
            </a:xfrm>
            <a:custGeom>
              <a:avLst/>
              <a:gdLst/>
              <a:ahLst/>
              <a:cxnLst/>
              <a:rect l="l" t="t" r="r" b="b"/>
              <a:pathLst>
                <a:path w="3111" h="744" extrusionOk="0">
                  <a:moveTo>
                    <a:pt x="0" y="0"/>
                  </a:moveTo>
                  <a:lnTo>
                    <a:pt x="650" y="744"/>
                  </a:lnTo>
                  <a:lnTo>
                    <a:pt x="3111"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450;p26"/>
            <p:cNvSpPr/>
            <p:nvPr/>
          </p:nvSpPr>
          <p:spPr>
            <a:xfrm>
              <a:off x="7638525" y="3537725"/>
              <a:ext cx="82350" cy="18600"/>
            </a:xfrm>
            <a:custGeom>
              <a:avLst/>
              <a:gdLst/>
              <a:ahLst/>
              <a:cxnLst/>
              <a:rect l="l" t="t" r="r" b="b"/>
              <a:pathLst>
                <a:path w="3294" h="744" extrusionOk="0">
                  <a:moveTo>
                    <a:pt x="1" y="0"/>
                  </a:moveTo>
                  <a:lnTo>
                    <a:pt x="831" y="744"/>
                  </a:lnTo>
                  <a:lnTo>
                    <a:pt x="3293"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4" name="Google Shape;451;p26"/>
            <p:cNvSpPr/>
            <p:nvPr/>
          </p:nvSpPr>
          <p:spPr>
            <a:xfrm>
              <a:off x="6681775" y="3565700"/>
              <a:ext cx="90450" cy="21700"/>
            </a:xfrm>
            <a:custGeom>
              <a:avLst/>
              <a:gdLst/>
              <a:ahLst/>
              <a:cxnLst/>
              <a:rect l="l" t="t" r="r" b="b"/>
              <a:pathLst>
                <a:path w="3618" h="868" extrusionOk="0">
                  <a:moveTo>
                    <a:pt x="1097" y="1"/>
                  </a:moveTo>
                  <a:lnTo>
                    <a:pt x="0" y="867"/>
                  </a:lnTo>
                  <a:lnTo>
                    <a:pt x="2657" y="867"/>
                  </a:lnTo>
                  <a:lnTo>
                    <a:pt x="3617"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5" name="Google Shape;452;p26"/>
            <p:cNvSpPr/>
            <p:nvPr/>
          </p:nvSpPr>
          <p:spPr>
            <a:xfrm>
              <a:off x="6783025" y="3565700"/>
              <a:ext cx="85425" cy="21700"/>
            </a:xfrm>
            <a:custGeom>
              <a:avLst/>
              <a:gdLst/>
              <a:ahLst/>
              <a:cxnLst/>
              <a:rect l="l" t="t" r="r" b="b"/>
              <a:pathLst>
                <a:path w="3417" h="868" extrusionOk="0">
                  <a:moveTo>
                    <a:pt x="889" y="1"/>
                  </a:moveTo>
                  <a:lnTo>
                    <a:pt x="0" y="867"/>
                  </a:lnTo>
                  <a:lnTo>
                    <a:pt x="2659" y="867"/>
                  </a:lnTo>
                  <a:lnTo>
                    <a:pt x="3416"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6" name="Google Shape;453;p26"/>
            <p:cNvSpPr/>
            <p:nvPr/>
          </p:nvSpPr>
          <p:spPr>
            <a:xfrm>
              <a:off x="6884325" y="3565700"/>
              <a:ext cx="80175" cy="21700"/>
            </a:xfrm>
            <a:custGeom>
              <a:avLst/>
              <a:gdLst/>
              <a:ahLst/>
              <a:cxnLst/>
              <a:rect l="l" t="t" r="r" b="b"/>
              <a:pathLst>
                <a:path w="3207" h="868" extrusionOk="0">
                  <a:moveTo>
                    <a:pt x="678" y="1"/>
                  </a:moveTo>
                  <a:lnTo>
                    <a:pt x="0" y="867"/>
                  </a:lnTo>
                  <a:lnTo>
                    <a:pt x="2650" y="867"/>
                  </a:lnTo>
                  <a:lnTo>
                    <a:pt x="3206"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7" name="Google Shape;454;p26"/>
            <p:cNvSpPr/>
            <p:nvPr/>
          </p:nvSpPr>
          <p:spPr>
            <a:xfrm>
              <a:off x="6985400" y="3565700"/>
              <a:ext cx="75100" cy="21700"/>
            </a:xfrm>
            <a:custGeom>
              <a:avLst/>
              <a:gdLst/>
              <a:ahLst/>
              <a:cxnLst/>
              <a:rect l="l" t="t" r="r" b="b"/>
              <a:pathLst>
                <a:path w="3004" h="868" extrusionOk="0">
                  <a:moveTo>
                    <a:pt x="484" y="1"/>
                  </a:moveTo>
                  <a:lnTo>
                    <a:pt x="0" y="867"/>
                  </a:lnTo>
                  <a:lnTo>
                    <a:pt x="2657" y="867"/>
                  </a:lnTo>
                  <a:lnTo>
                    <a:pt x="3004"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8" name="Google Shape;455;p26"/>
            <p:cNvSpPr/>
            <p:nvPr/>
          </p:nvSpPr>
          <p:spPr>
            <a:xfrm>
              <a:off x="7086700" y="3565700"/>
              <a:ext cx="69850" cy="21700"/>
            </a:xfrm>
            <a:custGeom>
              <a:avLst/>
              <a:gdLst/>
              <a:ahLst/>
              <a:cxnLst/>
              <a:rect l="l" t="t" r="r" b="b"/>
              <a:pathLst>
                <a:path w="2794" h="868" extrusionOk="0">
                  <a:moveTo>
                    <a:pt x="274" y="1"/>
                  </a:moveTo>
                  <a:lnTo>
                    <a:pt x="0" y="867"/>
                  </a:lnTo>
                  <a:lnTo>
                    <a:pt x="2657" y="867"/>
                  </a:lnTo>
                  <a:lnTo>
                    <a:pt x="2794"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9" name="Google Shape;456;p26"/>
            <p:cNvSpPr/>
            <p:nvPr/>
          </p:nvSpPr>
          <p:spPr>
            <a:xfrm>
              <a:off x="7187775" y="3565700"/>
              <a:ext cx="66425" cy="21700"/>
            </a:xfrm>
            <a:custGeom>
              <a:avLst/>
              <a:gdLst/>
              <a:ahLst/>
              <a:cxnLst/>
              <a:rect l="l" t="t" r="r" b="b"/>
              <a:pathLst>
                <a:path w="2657" h="868" extrusionOk="0">
                  <a:moveTo>
                    <a:pt x="73" y="1"/>
                  </a:moveTo>
                  <a:lnTo>
                    <a:pt x="0" y="867"/>
                  </a:lnTo>
                  <a:lnTo>
                    <a:pt x="2657" y="867"/>
                  </a:lnTo>
                  <a:lnTo>
                    <a:pt x="2593"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680" name="Google Shape;457;p26"/>
            <p:cNvSpPr/>
            <p:nvPr/>
          </p:nvSpPr>
          <p:spPr>
            <a:xfrm>
              <a:off x="7285600" y="3565700"/>
              <a:ext cx="69900" cy="21700"/>
            </a:xfrm>
            <a:custGeom>
              <a:avLst/>
              <a:gdLst/>
              <a:ahLst/>
              <a:cxnLst/>
              <a:rect l="l" t="t" r="r" b="b"/>
              <a:pathLst>
                <a:path w="2796" h="868" extrusionOk="0">
                  <a:moveTo>
                    <a:pt x="0" y="1"/>
                  </a:moveTo>
                  <a:lnTo>
                    <a:pt x="137" y="867"/>
                  </a:lnTo>
                  <a:lnTo>
                    <a:pt x="2796" y="867"/>
                  </a:lnTo>
                  <a:lnTo>
                    <a:pt x="2520"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1" name="Google Shape;458;p26"/>
            <p:cNvSpPr/>
            <p:nvPr/>
          </p:nvSpPr>
          <p:spPr>
            <a:xfrm>
              <a:off x="7381650" y="3565700"/>
              <a:ext cx="75100" cy="21700"/>
            </a:xfrm>
            <a:custGeom>
              <a:avLst/>
              <a:gdLst/>
              <a:ahLst/>
              <a:cxnLst/>
              <a:rect l="l" t="t" r="r" b="b"/>
              <a:pathLst>
                <a:path w="3004" h="868" extrusionOk="0">
                  <a:moveTo>
                    <a:pt x="1" y="1"/>
                  </a:moveTo>
                  <a:lnTo>
                    <a:pt x="347" y="867"/>
                  </a:lnTo>
                  <a:lnTo>
                    <a:pt x="3004" y="867"/>
                  </a:lnTo>
                  <a:lnTo>
                    <a:pt x="2520"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2" name="Google Shape;459;p26"/>
            <p:cNvSpPr/>
            <p:nvPr/>
          </p:nvSpPr>
          <p:spPr>
            <a:xfrm>
              <a:off x="7477700" y="3565700"/>
              <a:ext cx="80175" cy="21700"/>
            </a:xfrm>
            <a:custGeom>
              <a:avLst/>
              <a:gdLst/>
              <a:ahLst/>
              <a:cxnLst/>
              <a:rect l="l" t="t" r="r" b="b"/>
              <a:pathLst>
                <a:path w="3207" h="868" extrusionOk="0">
                  <a:moveTo>
                    <a:pt x="1" y="1"/>
                  </a:moveTo>
                  <a:lnTo>
                    <a:pt x="548" y="867"/>
                  </a:lnTo>
                  <a:lnTo>
                    <a:pt x="3207" y="867"/>
                  </a:lnTo>
                  <a:lnTo>
                    <a:pt x="2520"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3" name="Google Shape;460;p26"/>
            <p:cNvSpPr/>
            <p:nvPr/>
          </p:nvSpPr>
          <p:spPr>
            <a:xfrm>
              <a:off x="7573725" y="3565700"/>
              <a:ext cx="85400" cy="21700"/>
            </a:xfrm>
            <a:custGeom>
              <a:avLst/>
              <a:gdLst/>
              <a:ahLst/>
              <a:cxnLst/>
              <a:rect l="l" t="t" r="r" b="b"/>
              <a:pathLst>
                <a:path w="3416" h="868" extrusionOk="0">
                  <a:moveTo>
                    <a:pt x="0" y="1"/>
                  </a:moveTo>
                  <a:lnTo>
                    <a:pt x="759" y="867"/>
                  </a:lnTo>
                  <a:lnTo>
                    <a:pt x="3416" y="867"/>
                  </a:lnTo>
                  <a:lnTo>
                    <a:pt x="2529"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4" name="Google Shape;461;p26"/>
            <p:cNvSpPr/>
            <p:nvPr/>
          </p:nvSpPr>
          <p:spPr>
            <a:xfrm>
              <a:off x="7669775" y="3565700"/>
              <a:ext cx="90650" cy="21700"/>
            </a:xfrm>
            <a:custGeom>
              <a:avLst/>
              <a:gdLst/>
              <a:ahLst/>
              <a:cxnLst/>
              <a:rect l="l" t="t" r="r" b="b"/>
              <a:pathLst>
                <a:path w="3626" h="868" extrusionOk="0">
                  <a:moveTo>
                    <a:pt x="0" y="1"/>
                  </a:moveTo>
                  <a:lnTo>
                    <a:pt x="967" y="867"/>
                  </a:lnTo>
                  <a:lnTo>
                    <a:pt x="3626" y="867"/>
                  </a:lnTo>
                  <a:lnTo>
                    <a:pt x="2527"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5" name="Google Shape;462;p26"/>
            <p:cNvSpPr/>
            <p:nvPr/>
          </p:nvSpPr>
          <p:spPr>
            <a:xfrm>
              <a:off x="6633025" y="3600200"/>
              <a:ext cx="100925" cy="25450"/>
            </a:xfrm>
            <a:custGeom>
              <a:avLst/>
              <a:gdLst/>
              <a:ahLst/>
              <a:cxnLst/>
              <a:rect l="l" t="t" r="r" b="b"/>
              <a:pathLst>
                <a:path w="4037" h="1018" extrusionOk="0">
                  <a:moveTo>
                    <a:pt x="1300" y="0"/>
                  </a:moveTo>
                  <a:lnTo>
                    <a:pt x="1" y="1018"/>
                  </a:lnTo>
                  <a:lnTo>
                    <a:pt x="2896" y="1018"/>
                  </a:lnTo>
                  <a:lnTo>
                    <a:pt x="403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6" name="Google Shape;463;p26"/>
            <p:cNvSpPr/>
            <p:nvPr/>
          </p:nvSpPr>
          <p:spPr>
            <a:xfrm>
              <a:off x="6743325" y="3600200"/>
              <a:ext cx="94950" cy="25450"/>
            </a:xfrm>
            <a:custGeom>
              <a:avLst/>
              <a:gdLst/>
              <a:ahLst/>
              <a:cxnLst/>
              <a:rect l="l" t="t" r="r" b="b"/>
              <a:pathLst>
                <a:path w="3798" h="1018" extrusionOk="0">
                  <a:moveTo>
                    <a:pt x="1061" y="0"/>
                  </a:moveTo>
                  <a:lnTo>
                    <a:pt x="1" y="1018"/>
                  </a:lnTo>
                  <a:lnTo>
                    <a:pt x="2904" y="1018"/>
                  </a:lnTo>
                  <a:lnTo>
                    <a:pt x="3798"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7" name="Google Shape;464;p26"/>
            <p:cNvSpPr/>
            <p:nvPr/>
          </p:nvSpPr>
          <p:spPr>
            <a:xfrm>
              <a:off x="6853825" y="3600200"/>
              <a:ext cx="622425" cy="25450"/>
            </a:xfrm>
            <a:custGeom>
              <a:avLst/>
              <a:gdLst/>
              <a:ahLst/>
              <a:cxnLst/>
              <a:rect l="l" t="t" r="r" b="b"/>
              <a:pathLst>
                <a:path w="24897" h="1018" extrusionOk="0">
                  <a:moveTo>
                    <a:pt x="808" y="0"/>
                  </a:moveTo>
                  <a:lnTo>
                    <a:pt x="0" y="1018"/>
                  </a:lnTo>
                  <a:lnTo>
                    <a:pt x="24897" y="1018"/>
                  </a:lnTo>
                  <a:lnTo>
                    <a:pt x="2433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8" name="Google Shape;465;p26"/>
            <p:cNvSpPr/>
            <p:nvPr/>
          </p:nvSpPr>
          <p:spPr>
            <a:xfrm>
              <a:off x="7499725" y="3600200"/>
              <a:ext cx="88650" cy="25450"/>
            </a:xfrm>
            <a:custGeom>
              <a:avLst/>
              <a:gdLst/>
              <a:ahLst/>
              <a:cxnLst/>
              <a:rect l="l" t="t" r="r" b="b"/>
              <a:pathLst>
                <a:path w="3546" h="1018" extrusionOk="0">
                  <a:moveTo>
                    <a:pt x="0" y="0"/>
                  </a:moveTo>
                  <a:lnTo>
                    <a:pt x="650" y="1018"/>
                  </a:lnTo>
                  <a:lnTo>
                    <a:pt x="3546" y="1018"/>
                  </a:lnTo>
                  <a:lnTo>
                    <a:pt x="2736"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9" name="Google Shape;466;p26"/>
            <p:cNvSpPr/>
            <p:nvPr/>
          </p:nvSpPr>
          <p:spPr>
            <a:xfrm>
              <a:off x="7603875" y="3600200"/>
              <a:ext cx="94825" cy="25450"/>
            </a:xfrm>
            <a:custGeom>
              <a:avLst/>
              <a:gdLst/>
              <a:ahLst/>
              <a:cxnLst/>
              <a:rect l="l" t="t" r="r" b="b"/>
              <a:pathLst>
                <a:path w="3793" h="1018" extrusionOk="0">
                  <a:moveTo>
                    <a:pt x="0" y="0"/>
                  </a:moveTo>
                  <a:lnTo>
                    <a:pt x="896" y="1018"/>
                  </a:lnTo>
                  <a:lnTo>
                    <a:pt x="3792" y="1018"/>
                  </a:lnTo>
                  <a:lnTo>
                    <a:pt x="273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0" name="Google Shape;467;p26"/>
            <p:cNvSpPr/>
            <p:nvPr/>
          </p:nvSpPr>
          <p:spPr>
            <a:xfrm>
              <a:off x="7708200" y="3600200"/>
              <a:ext cx="100975" cy="25450"/>
            </a:xfrm>
            <a:custGeom>
              <a:avLst/>
              <a:gdLst/>
              <a:ahLst/>
              <a:cxnLst/>
              <a:rect l="l" t="t" r="r" b="b"/>
              <a:pathLst>
                <a:path w="4039" h="1018" extrusionOk="0">
                  <a:moveTo>
                    <a:pt x="0" y="0"/>
                  </a:moveTo>
                  <a:lnTo>
                    <a:pt x="1142" y="1018"/>
                  </a:lnTo>
                  <a:lnTo>
                    <a:pt x="4038" y="1018"/>
                  </a:lnTo>
                  <a:lnTo>
                    <a:pt x="273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1" name="Google Shape;468;p26"/>
            <p:cNvSpPr/>
            <p:nvPr/>
          </p:nvSpPr>
          <p:spPr>
            <a:xfrm>
              <a:off x="6871500" y="3510825"/>
              <a:ext cx="68600" cy="15925"/>
            </a:xfrm>
            <a:custGeom>
              <a:avLst/>
              <a:gdLst/>
              <a:ahLst/>
              <a:cxnLst/>
              <a:rect l="l" t="t" r="r" b="b"/>
              <a:pathLst>
                <a:path w="2744" h="637" extrusionOk="0">
                  <a:moveTo>
                    <a:pt x="621" y="0"/>
                  </a:moveTo>
                  <a:lnTo>
                    <a:pt x="0" y="636"/>
                  </a:lnTo>
                  <a:lnTo>
                    <a:pt x="2224" y="636"/>
                  </a:lnTo>
                  <a:lnTo>
                    <a:pt x="274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2" name="Google Shape;469;p26"/>
            <p:cNvSpPr/>
            <p:nvPr/>
          </p:nvSpPr>
          <p:spPr>
            <a:xfrm>
              <a:off x="6950900" y="3510825"/>
              <a:ext cx="65200" cy="15925"/>
            </a:xfrm>
            <a:custGeom>
              <a:avLst/>
              <a:gdLst/>
              <a:ahLst/>
              <a:cxnLst/>
              <a:rect l="l" t="t" r="r" b="b"/>
              <a:pathLst>
                <a:path w="2608" h="637" extrusionOk="0">
                  <a:moveTo>
                    <a:pt x="477" y="0"/>
                  </a:moveTo>
                  <a:lnTo>
                    <a:pt x="1" y="636"/>
                  </a:lnTo>
                  <a:lnTo>
                    <a:pt x="2226" y="636"/>
                  </a:lnTo>
                  <a:lnTo>
                    <a:pt x="260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3" name="Google Shape;470;p26"/>
            <p:cNvSpPr/>
            <p:nvPr/>
          </p:nvSpPr>
          <p:spPr>
            <a:xfrm>
              <a:off x="7030375" y="3510825"/>
              <a:ext cx="61550" cy="15925"/>
            </a:xfrm>
            <a:custGeom>
              <a:avLst/>
              <a:gdLst/>
              <a:ahLst/>
              <a:cxnLst/>
              <a:rect l="l" t="t" r="r" b="b"/>
              <a:pathLst>
                <a:path w="2462" h="637" extrusionOk="0">
                  <a:moveTo>
                    <a:pt x="338" y="0"/>
                  </a:moveTo>
                  <a:lnTo>
                    <a:pt x="0" y="636"/>
                  </a:lnTo>
                  <a:lnTo>
                    <a:pt x="2224" y="636"/>
                  </a:lnTo>
                  <a:lnTo>
                    <a:pt x="2461"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4" name="Google Shape;471;p26"/>
            <p:cNvSpPr/>
            <p:nvPr/>
          </p:nvSpPr>
          <p:spPr>
            <a:xfrm>
              <a:off x="7109775" y="3510825"/>
              <a:ext cx="58175" cy="15925"/>
            </a:xfrm>
            <a:custGeom>
              <a:avLst/>
              <a:gdLst/>
              <a:ahLst/>
              <a:cxnLst/>
              <a:rect l="l" t="t" r="r" b="b"/>
              <a:pathLst>
                <a:path w="2327" h="637" extrusionOk="0">
                  <a:moveTo>
                    <a:pt x="204" y="0"/>
                  </a:moveTo>
                  <a:lnTo>
                    <a:pt x="1" y="636"/>
                  </a:lnTo>
                  <a:lnTo>
                    <a:pt x="2224" y="636"/>
                  </a:lnTo>
                  <a:lnTo>
                    <a:pt x="232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5" name="Google Shape;472;p26"/>
            <p:cNvSpPr/>
            <p:nvPr/>
          </p:nvSpPr>
          <p:spPr>
            <a:xfrm>
              <a:off x="7189200" y="3510825"/>
              <a:ext cx="55650" cy="15925"/>
            </a:xfrm>
            <a:custGeom>
              <a:avLst/>
              <a:gdLst/>
              <a:ahLst/>
              <a:cxnLst/>
              <a:rect l="l" t="t" r="r" b="b"/>
              <a:pathLst>
                <a:path w="2226" h="637" extrusionOk="0">
                  <a:moveTo>
                    <a:pt x="59" y="0"/>
                  </a:moveTo>
                  <a:lnTo>
                    <a:pt x="0" y="636"/>
                  </a:lnTo>
                  <a:lnTo>
                    <a:pt x="2226" y="636"/>
                  </a:lnTo>
                  <a:lnTo>
                    <a:pt x="218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6" name="Google Shape;473;p26"/>
            <p:cNvSpPr/>
            <p:nvPr/>
          </p:nvSpPr>
          <p:spPr>
            <a:xfrm>
              <a:off x="7266675" y="3510825"/>
              <a:ext cx="57600" cy="15925"/>
            </a:xfrm>
            <a:custGeom>
              <a:avLst/>
              <a:gdLst/>
              <a:ahLst/>
              <a:cxnLst/>
              <a:rect l="l" t="t" r="r" b="b"/>
              <a:pathLst>
                <a:path w="2304" h="637" extrusionOk="0">
                  <a:moveTo>
                    <a:pt x="0" y="0"/>
                  </a:moveTo>
                  <a:lnTo>
                    <a:pt x="80" y="636"/>
                  </a:lnTo>
                  <a:lnTo>
                    <a:pt x="2303" y="636"/>
                  </a:lnTo>
                  <a:lnTo>
                    <a:pt x="212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7" name="Google Shape;474;p26"/>
            <p:cNvSpPr/>
            <p:nvPr/>
          </p:nvSpPr>
          <p:spPr>
            <a:xfrm>
              <a:off x="7345175" y="3510825"/>
              <a:ext cx="61250" cy="15925"/>
            </a:xfrm>
            <a:custGeom>
              <a:avLst/>
              <a:gdLst/>
              <a:ahLst/>
              <a:cxnLst/>
              <a:rect l="l" t="t" r="r" b="b"/>
              <a:pathLst>
                <a:path w="2450" h="637" extrusionOk="0">
                  <a:moveTo>
                    <a:pt x="0" y="0"/>
                  </a:moveTo>
                  <a:lnTo>
                    <a:pt x="224" y="636"/>
                  </a:lnTo>
                  <a:lnTo>
                    <a:pt x="2449" y="636"/>
                  </a:lnTo>
                  <a:lnTo>
                    <a:pt x="212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8" name="Google Shape;475;p26"/>
            <p:cNvSpPr/>
            <p:nvPr/>
          </p:nvSpPr>
          <p:spPr>
            <a:xfrm>
              <a:off x="7465400" y="3510825"/>
              <a:ext cx="66825" cy="15925"/>
            </a:xfrm>
            <a:custGeom>
              <a:avLst/>
              <a:gdLst/>
              <a:ahLst/>
              <a:cxnLst/>
              <a:rect l="l" t="t" r="r" b="b"/>
              <a:pathLst>
                <a:path w="2673" h="637" extrusionOk="0">
                  <a:moveTo>
                    <a:pt x="0" y="0"/>
                  </a:moveTo>
                  <a:lnTo>
                    <a:pt x="449" y="636"/>
                  </a:lnTo>
                  <a:lnTo>
                    <a:pt x="2673" y="636"/>
                  </a:lnTo>
                  <a:lnTo>
                    <a:pt x="212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9" name="Google Shape;476;p26"/>
            <p:cNvSpPr/>
            <p:nvPr/>
          </p:nvSpPr>
          <p:spPr>
            <a:xfrm>
              <a:off x="7537450" y="3510825"/>
              <a:ext cx="70250" cy="15925"/>
            </a:xfrm>
            <a:custGeom>
              <a:avLst/>
              <a:gdLst/>
              <a:ahLst/>
              <a:cxnLst/>
              <a:rect l="l" t="t" r="r" b="b"/>
              <a:pathLst>
                <a:path w="2810" h="637" extrusionOk="0">
                  <a:moveTo>
                    <a:pt x="1" y="0"/>
                  </a:moveTo>
                  <a:lnTo>
                    <a:pt x="585" y="636"/>
                  </a:lnTo>
                  <a:lnTo>
                    <a:pt x="2810" y="636"/>
                  </a:lnTo>
                  <a:lnTo>
                    <a:pt x="2130"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0" name="Google Shape;477;p26"/>
            <p:cNvSpPr/>
            <p:nvPr/>
          </p:nvSpPr>
          <p:spPr>
            <a:xfrm>
              <a:off x="7609625" y="3510825"/>
              <a:ext cx="73500" cy="15925"/>
            </a:xfrm>
            <a:custGeom>
              <a:avLst/>
              <a:gdLst/>
              <a:ahLst/>
              <a:cxnLst/>
              <a:rect l="l" t="t" r="r" b="b"/>
              <a:pathLst>
                <a:path w="2940" h="637" extrusionOk="0">
                  <a:moveTo>
                    <a:pt x="1" y="0"/>
                  </a:moveTo>
                  <a:lnTo>
                    <a:pt x="716" y="636"/>
                  </a:lnTo>
                  <a:lnTo>
                    <a:pt x="2940" y="636"/>
                  </a:lnTo>
                  <a:lnTo>
                    <a:pt x="212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1" name="Google Shape;478;p26"/>
            <p:cNvSpPr/>
            <p:nvPr/>
          </p:nvSpPr>
          <p:spPr>
            <a:xfrm>
              <a:off x="7030375" y="3651275"/>
              <a:ext cx="381450" cy="70950"/>
            </a:xfrm>
            <a:custGeom>
              <a:avLst/>
              <a:gdLst/>
              <a:ahLst/>
              <a:cxnLst/>
              <a:rect l="l" t="t" r="r" b="b"/>
              <a:pathLst>
                <a:path w="15258" h="2838" extrusionOk="0">
                  <a:moveTo>
                    <a:pt x="1205" y="0"/>
                  </a:moveTo>
                  <a:lnTo>
                    <a:pt x="0" y="2837"/>
                  </a:lnTo>
                  <a:lnTo>
                    <a:pt x="15258" y="2837"/>
                  </a:lnTo>
                  <a:lnTo>
                    <a:pt x="14052"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2" name="Google Shape;479;p26"/>
            <p:cNvSpPr/>
            <p:nvPr/>
          </p:nvSpPr>
          <p:spPr>
            <a:xfrm>
              <a:off x="6384600" y="3756675"/>
              <a:ext cx="1672950" cy="27850"/>
            </a:xfrm>
            <a:custGeom>
              <a:avLst/>
              <a:gdLst/>
              <a:ahLst/>
              <a:cxnLst/>
              <a:rect l="l" t="t" r="r" b="b"/>
              <a:pathLst>
                <a:path w="66918" h="1114" extrusionOk="0">
                  <a:moveTo>
                    <a:pt x="0" y="1"/>
                  </a:moveTo>
                  <a:lnTo>
                    <a:pt x="0" y="124"/>
                  </a:lnTo>
                  <a:cubicBezTo>
                    <a:pt x="0" y="673"/>
                    <a:pt x="449" y="1114"/>
                    <a:pt x="997" y="1114"/>
                  </a:cubicBezTo>
                  <a:lnTo>
                    <a:pt x="65921" y="1114"/>
                  </a:lnTo>
                  <a:cubicBezTo>
                    <a:pt x="66471" y="1114"/>
                    <a:pt x="66918" y="673"/>
                    <a:pt x="66918" y="124"/>
                  </a:cubicBezTo>
                  <a:lnTo>
                    <a:pt x="66918"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3" name="Google Shape;480;p26"/>
            <p:cNvSpPr/>
            <p:nvPr/>
          </p:nvSpPr>
          <p:spPr>
            <a:xfrm>
              <a:off x="7012825" y="2590700"/>
              <a:ext cx="439600" cy="745025"/>
            </a:xfrm>
            <a:custGeom>
              <a:avLst/>
              <a:gdLst/>
              <a:ahLst/>
              <a:cxnLst/>
              <a:rect l="l" t="t" r="r" b="b"/>
              <a:pathLst>
                <a:path w="17584" h="29801" extrusionOk="0">
                  <a:moveTo>
                    <a:pt x="520" y="1"/>
                  </a:moveTo>
                  <a:cubicBezTo>
                    <a:pt x="233" y="1"/>
                    <a:pt x="0" y="238"/>
                    <a:pt x="0" y="528"/>
                  </a:cubicBezTo>
                  <a:lnTo>
                    <a:pt x="0" y="29280"/>
                  </a:lnTo>
                  <a:cubicBezTo>
                    <a:pt x="0" y="29570"/>
                    <a:pt x="233" y="29800"/>
                    <a:pt x="520" y="29800"/>
                  </a:cubicBezTo>
                  <a:lnTo>
                    <a:pt x="17064" y="29800"/>
                  </a:lnTo>
                  <a:cubicBezTo>
                    <a:pt x="17353" y="29800"/>
                    <a:pt x="17584" y="29570"/>
                    <a:pt x="17584" y="29280"/>
                  </a:cubicBezTo>
                  <a:lnTo>
                    <a:pt x="17584" y="528"/>
                  </a:lnTo>
                  <a:cubicBezTo>
                    <a:pt x="17584" y="238"/>
                    <a:pt x="17353" y="1"/>
                    <a:pt x="17064"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4" name="Google Shape;481;p26"/>
            <p:cNvSpPr/>
            <p:nvPr/>
          </p:nvSpPr>
          <p:spPr>
            <a:xfrm>
              <a:off x="7029625" y="2619400"/>
              <a:ext cx="405850" cy="623175"/>
            </a:xfrm>
            <a:custGeom>
              <a:avLst/>
              <a:gdLst/>
              <a:ahLst/>
              <a:cxnLst/>
              <a:rect l="l" t="t" r="r" b="b"/>
              <a:pathLst>
                <a:path w="16234" h="24927" extrusionOk="0">
                  <a:moveTo>
                    <a:pt x="1" y="0"/>
                  </a:moveTo>
                  <a:lnTo>
                    <a:pt x="1" y="24926"/>
                  </a:lnTo>
                  <a:lnTo>
                    <a:pt x="16234" y="24926"/>
                  </a:lnTo>
                  <a:lnTo>
                    <a:pt x="1623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5" name="Google Shape;482;p26"/>
            <p:cNvSpPr/>
            <p:nvPr/>
          </p:nvSpPr>
          <p:spPr>
            <a:xfrm>
              <a:off x="7207775" y="3265850"/>
              <a:ext cx="49675" cy="49500"/>
            </a:xfrm>
            <a:custGeom>
              <a:avLst/>
              <a:gdLst/>
              <a:ahLst/>
              <a:cxnLst/>
              <a:rect l="l" t="t" r="r" b="b"/>
              <a:pathLst>
                <a:path w="1987" h="1980" extrusionOk="0">
                  <a:moveTo>
                    <a:pt x="990" y="1"/>
                  </a:moveTo>
                  <a:cubicBezTo>
                    <a:pt x="450" y="1"/>
                    <a:pt x="1" y="441"/>
                    <a:pt x="1" y="990"/>
                  </a:cubicBezTo>
                  <a:cubicBezTo>
                    <a:pt x="1" y="1538"/>
                    <a:pt x="450" y="1980"/>
                    <a:pt x="990" y="1980"/>
                  </a:cubicBezTo>
                  <a:cubicBezTo>
                    <a:pt x="1540" y="1980"/>
                    <a:pt x="1987" y="1538"/>
                    <a:pt x="1987" y="990"/>
                  </a:cubicBezTo>
                  <a:cubicBezTo>
                    <a:pt x="1987" y="441"/>
                    <a:pt x="1540" y="1"/>
                    <a:pt x="99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6" name="Google Shape;483;p26"/>
            <p:cNvSpPr/>
            <p:nvPr/>
          </p:nvSpPr>
          <p:spPr>
            <a:xfrm>
              <a:off x="6479400" y="2713275"/>
              <a:ext cx="285975" cy="285975"/>
            </a:xfrm>
            <a:custGeom>
              <a:avLst/>
              <a:gdLst/>
              <a:ahLst/>
              <a:cxnLst/>
              <a:rect l="l" t="t" r="r" b="b"/>
              <a:pathLst>
                <a:path w="11439" h="11439" extrusionOk="0">
                  <a:moveTo>
                    <a:pt x="2217" y="1"/>
                  </a:moveTo>
                  <a:cubicBezTo>
                    <a:pt x="990" y="1"/>
                    <a:pt x="0" y="997"/>
                    <a:pt x="0" y="2217"/>
                  </a:cubicBezTo>
                  <a:lnTo>
                    <a:pt x="0" y="9229"/>
                  </a:lnTo>
                  <a:cubicBezTo>
                    <a:pt x="0" y="10449"/>
                    <a:pt x="990" y="11439"/>
                    <a:pt x="2217" y="11439"/>
                  </a:cubicBezTo>
                  <a:lnTo>
                    <a:pt x="9222" y="11439"/>
                  </a:lnTo>
                  <a:cubicBezTo>
                    <a:pt x="10449" y="11439"/>
                    <a:pt x="11438" y="10449"/>
                    <a:pt x="11438" y="9229"/>
                  </a:cubicBezTo>
                  <a:lnTo>
                    <a:pt x="11438" y="2217"/>
                  </a:lnTo>
                  <a:cubicBezTo>
                    <a:pt x="11438" y="997"/>
                    <a:pt x="10449" y="1"/>
                    <a:pt x="9222"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7" name="Google Shape;484;p26"/>
            <p:cNvSpPr/>
            <p:nvPr/>
          </p:nvSpPr>
          <p:spPr>
            <a:xfrm>
              <a:off x="6462400" y="2696475"/>
              <a:ext cx="319950" cy="319725"/>
            </a:xfrm>
            <a:custGeom>
              <a:avLst/>
              <a:gdLst/>
              <a:ahLst/>
              <a:cxnLst/>
              <a:rect l="l" t="t" r="r" b="b"/>
              <a:pathLst>
                <a:path w="12798" h="12789" fill="none" extrusionOk="0">
                  <a:moveTo>
                    <a:pt x="10319" y="12788"/>
                  </a:moveTo>
                  <a:lnTo>
                    <a:pt x="2477" y="12788"/>
                  </a:lnTo>
                  <a:cubicBezTo>
                    <a:pt x="1114" y="12788"/>
                    <a:pt x="1" y="11684"/>
                    <a:pt x="1" y="10312"/>
                  </a:cubicBezTo>
                  <a:lnTo>
                    <a:pt x="1" y="2477"/>
                  </a:lnTo>
                  <a:cubicBezTo>
                    <a:pt x="1" y="1106"/>
                    <a:pt x="1114" y="0"/>
                    <a:pt x="2477" y="0"/>
                  </a:cubicBezTo>
                  <a:lnTo>
                    <a:pt x="10319" y="0"/>
                  </a:lnTo>
                  <a:cubicBezTo>
                    <a:pt x="11685" y="0"/>
                    <a:pt x="12798" y="1106"/>
                    <a:pt x="12798" y="2477"/>
                  </a:cubicBezTo>
                  <a:lnTo>
                    <a:pt x="12798" y="10312"/>
                  </a:lnTo>
                  <a:cubicBezTo>
                    <a:pt x="12798" y="11684"/>
                    <a:pt x="11685" y="12788"/>
                    <a:pt x="10319" y="12788"/>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8" name="Google Shape;485;p26"/>
            <p:cNvSpPr/>
            <p:nvPr/>
          </p:nvSpPr>
          <p:spPr>
            <a:xfrm>
              <a:off x="6519825" y="2819950"/>
              <a:ext cx="57975" cy="77325"/>
            </a:xfrm>
            <a:custGeom>
              <a:avLst/>
              <a:gdLst/>
              <a:ahLst/>
              <a:cxnLst/>
              <a:rect l="l" t="t" r="r" b="b"/>
              <a:pathLst>
                <a:path w="2319" h="3093" extrusionOk="0">
                  <a:moveTo>
                    <a:pt x="1033" y="579"/>
                  </a:moveTo>
                  <a:cubicBezTo>
                    <a:pt x="1293" y="579"/>
                    <a:pt x="1619" y="622"/>
                    <a:pt x="1619" y="940"/>
                  </a:cubicBezTo>
                  <a:cubicBezTo>
                    <a:pt x="1619" y="1229"/>
                    <a:pt x="1373" y="1316"/>
                    <a:pt x="1134" y="1316"/>
                  </a:cubicBezTo>
                  <a:lnTo>
                    <a:pt x="680" y="1316"/>
                  </a:lnTo>
                  <a:lnTo>
                    <a:pt x="680" y="579"/>
                  </a:lnTo>
                  <a:close/>
                  <a:moveTo>
                    <a:pt x="0" y="0"/>
                  </a:moveTo>
                  <a:lnTo>
                    <a:pt x="0" y="3092"/>
                  </a:lnTo>
                  <a:lnTo>
                    <a:pt x="680" y="3092"/>
                  </a:lnTo>
                  <a:lnTo>
                    <a:pt x="680" y="1886"/>
                  </a:lnTo>
                  <a:lnTo>
                    <a:pt x="1177" y="1886"/>
                  </a:lnTo>
                  <a:cubicBezTo>
                    <a:pt x="1827" y="1886"/>
                    <a:pt x="2319" y="1662"/>
                    <a:pt x="2319" y="940"/>
                  </a:cubicBezTo>
                  <a:cubicBezTo>
                    <a:pt x="2319" y="210"/>
                    <a:pt x="1792" y="0"/>
                    <a:pt x="1149"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9" name="Google Shape;486;p26"/>
            <p:cNvSpPr/>
            <p:nvPr/>
          </p:nvSpPr>
          <p:spPr>
            <a:xfrm>
              <a:off x="6588625" y="2819950"/>
              <a:ext cx="67000" cy="77325"/>
            </a:xfrm>
            <a:custGeom>
              <a:avLst/>
              <a:gdLst/>
              <a:ahLst/>
              <a:cxnLst/>
              <a:rect l="l" t="t" r="r" b="b"/>
              <a:pathLst>
                <a:path w="2680" h="3093" extrusionOk="0">
                  <a:moveTo>
                    <a:pt x="0" y="0"/>
                  </a:moveTo>
                  <a:lnTo>
                    <a:pt x="0" y="3092"/>
                  </a:lnTo>
                  <a:lnTo>
                    <a:pt x="678" y="3092"/>
                  </a:lnTo>
                  <a:lnTo>
                    <a:pt x="678" y="1756"/>
                  </a:lnTo>
                  <a:lnTo>
                    <a:pt x="2000" y="1756"/>
                  </a:lnTo>
                  <a:lnTo>
                    <a:pt x="2000" y="3092"/>
                  </a:lnTo>
                  <a:lnTo>
                    <a:pt x="2679" y="3092"/>
                  </a:lnTo>
                  <a:lnTo>
                    <a:pt x="2679" y="0"/>
                  </a:lnTo>
                  <a:lnTo>
                    <a:pt x="2000" y="0"/>
                  </a:lnTo>
                  <a:lnTo>
                    <a:pt x="2000" y="1156"/>
                  </a:lnTo>
                  <a:lnTo>
                    <a:pt x="678" y="1156"/>
                  </a:lnTo>
                  <a:lnTo>
                    <a:pt x="678"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0" name="Google Shape;487;p26"/>
            <p:cNvSpPr/>
            <p:nvPr/>
          </p:nvSpPr>
          <p:spPr>
            <a:xfrm>
              <a:off x="6671275" y="2819950"/>
              <a:ext cx="58000" cy="77325"/>
            </a:xfrm>
            <a:custGeom>
              <a:avLst/>
              <a:gdLst/>
              <a:ahLst/>
              <a:cxnLst/>
              <a:rect l="l" t="t" r="r" b="b"/>
              <a:pathLst>
                <a:path w="2320" h="3093" extrusionOk="0">
                  <a:moveTo>
                    <a:pt x="1027" y="579"/>
                  </a:moveTo>
                  <a:cubicBezTo>
                    <a:pt x="1287" y="579"/>
                    <a:pt x="1611" y="622"/>
                    <a:pt x="1611" y="940"/>
                  </a:cubicBezTo>
                  <a:cubicBezTo>
                    <a:pt x="1611" y="1229"/>
                    <a:pt x="1373" y="1316"/>
                    <a:pt x="1134" y="1316"/>
                  </a:cubicBezTo>
                  <a:lnTo>
                    <a:pt x="680" y="1316"/>
                  </a:lnTo>
                  <a:lnTo>
                    <a:pt x="680" y="579"/>
                  </a:lnTo>
                  <a:close/>
                  <a:moveTo>
                    <a:pt x="1" y="0"/>
                  </a:moveTo>
                  <a:lnTo>
                    <a:pt x="1" y="3092"/>
                  </a:lnTo>
                  <a:lnTo>
                    <a:pt x="680" y="3092"/>
                  </a:lnTo>
                  <a:lnTo>
                    <a:pt x="680" y="1886"/>
                  </a:lnTo>
                  <a:lnTo>
                    <a:pt x="1178" y="1886"/>
                  </a:lnTo>
                  <a:cubicBezTo>
                    <a:pt x="1827" y="1886"/>
                    <a:pt x="2320" y="1662"/>
                    <a:pt x="2320" y="940"/>
                  </a:cubicBezTo>
                  <a:cubicBezTo>
                    <a:pt x="2320" y="210"/>
                    <a:pt x="1784" y="0"/>
                    <a:pt x="1141"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3" name="Google Shape;490;p26"/>
            <p:cNvSpPr/>
            <p:nvPr/>
          </p:nvSpPr>
          <p:spPr>
            <a:xfrm>
              <a:off x="7684750" y="3182625"/>
              <a:ext cx="72775" cy="84850"/>
            </a:xfrm>
            <a:custGeom>
              <a:avLst/>
              <a:gdLst/>
              <a:ahLst/>
              <a:cxnLst/>
              <a:rect l="l" t="t" r="r" b="b"/>
              <a:pathLst>
                <a:path w="2911" h="3394" extrusionOk="0">
                  <a:moveTo>
                    <a:pt x="1741" y="0"/>
                  </a:moveTo>
                  <a:cubicBezTo>
                    <a:pt x="737" y="0"/>
                    <a:pt x="1" y="664"/>
                    <a:pt x="1" y="1697"/>
                  </a:cubicBezTo>
                  <a:cubicBezTo>
                    <a:pt x="1" y="2730"/>
                    <a:pt x="737" y="3394"/>
                    <a:pt x="1741" y="3394"/>
                  </a:cubicBezTo>
                  <a:cubicBezTo>
                    <a:pt x="2181" y="3394"/>
                    <a:pt x="2644" y="3213"/>
                    <a:pt x="2911" y="2830"/>
                  </a:cubicBezTo>
                  <a:lnTo>
                    <a:pt x="2318" y="2390"/>
                  </a:lnTo>
                  <a:cubicBezTo>
                    <a:pt x="2174" y="2607"/>
                    <a:pt x="1935" y="2737"/>
                    <a:pt x="1654" y="2737"/>
                  </a:cubicBezTo>
                  <a:cubicBezTo>
                    <a:pt x="1134" y="2737"/>
                    <a:pt x="744" y="2297"/>
                    <a:pt x="744" y="1697"/>
                  </a:cubicBezTo>
                  <a:cubicBezTo>
                    <a:pt x="744" y="1097"/>
                    <a:pt x="1134" y="657"/>
                    <a:pt x="1675" y="657"/>
                  </a:cubicBezTo>
                  <a:cubicBezTo>
                    <a:pt x="1935" y="657"/>
                    <a:pt x="2145" y="751"/>
                    <a:pt x="2281" y="924"/>
                  </a:cubicBezTo>
                  <a:lnTo>
                    <a:pt x="2831" y="477"/>
                  </a:lnTo>
                  <a:cubicBezTo>
                    <a:pt x="2557" y="123"/>
                    <a:pt x="2101" y="0"/>
                    <a:pt x="1741"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6" name="Google Shape;493;p26"/>
            <p:cNvSpPr/>
            <p:nvPr/>
          </p:nvSpPr>
          <p:spPr>
            <a:xfrm>
              <a:off x="7561100" y="2783125"/>
              <a:ext cx="202750" cy="202750"/>
            </a:xfrm>
            <a:custGeom>
              <a:avLst/>
              <a:gdLst/>
              <a:ahLst/>
              <a:cxnLst/>
              <a:rect l="l" t="t" r="r" b="b"/>
              <a:pathLst>
                <a:path w="8110" h="8110" extrusionOk="0">
                  <a:moveTo>
                    <a:pt x="1567" y="0"/>
                  </a:moveTo>
                  <a:cubicBezTo>
                    <a:pt x="701" y="0"/>
                    <a:pt x="1" y="700"/>
                    <a:pt x="1" y="1567"/>
                  </a:cubicBezTo>
                  <a:lnTo>
                    <a:pt x="1" y="6542"/>
                  </a:lnTo>
                  <a:cubicBezTo>
                    <a:pt x="1" y="7409"/>
                    <a:pt x="701" y="8109"/>
                    <a:pt x="1567" y="8109"/>
                  </a:cubicBezTo>
                  <a:lnTo>
                    <a:pt x="6534" y="8109"/>
                  </a:lnTo>
                  <a:cubicBezTo>
                    <a:pt x="7401" y="8109"/>
                    <a:pt x="8110" y="7409"/>
                    <a:pt x="8110" y="6542"/>
                  </a:cubicBezTo>
                  <a:lnTo>
                    <a:pt x="8110" y="1567"/>
                  </a:lnTo>
                  <a:cubicBezTo>
                    <a:pt x="8110" y="700"/>
                    <a:pt x="7401" y="0"/>
                    <a:pt x="6534"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7" name="Google Shape;494;p26"/>
            <p:cNvSpPr/>
            <p:nvPr/>
          </p:nvSpPr>
          <p:spPr>
            <a:xfrm>
              <a:off x="7548975" y="2771200"/>
              <a:ext cx="226800" cy="226800"/>
            </a:xfrm>
            <a:custGeom>
              <a:avLst/>
              <a:gdLst/>
              <a:ahLst/>
              <a:cxnLst/>
              <a:rect l="l" t="t" r="r" b="b"/>
              <a:pathLst>
                <a:path w="9072" h="9072" fill="none" extrusionOk="0">
                  <a:moveTo>
                    <a:pt x="7316" y="9071"/>
                  </a:moveTo>
                  <a:lnTo>
                    <a:pt x="1756" y="9071"/>
                  </a:lnTo>
                  <a:cubicBezTo>
                    <a:pt x="789" y="9071"/>
                    <a:pt x="0" y="8283"/>
                    <a:pt x="0" y="7309"/>
                  </a:cubicBezTo>
                  <a:lnTo>
                    <a:pt x="0" y="1756"/>
                  </a:lnTo>
                  <a:cubicBezTo>
                    <a:pt x="0" y="781"/>
                    <a:pt x="789" y="1"/>
                    <a:pt x="1756" y="1"/>
                  </a:cubicBezTo>
                  <a:lnTo>
                    <a:pt x="7316" y="1"/>
                  </a:lnTo>
                  <a:cubicBezTo>
                    <a:pt x="8284" y="1"/>
                    <a:pt x="9071" y="781"/>
                    <a:pt x="9071" y="1756"/>
                  </a:cubicBezTo>
                  <a:lnTo>
                    <a:pt x="9071" y="7309"/>
                  </a:lnTo>
                  <a:cubicBezTo>
                    <a:pt x="9071" y="8283"/>
                    <a:pt x="8284" y="9071"/>
                    <a:pt x="7316" y="9071"/>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8" name="Google Shape;495;p26"/>
            <p:cNvSpPr/>
            <p:nvPr/>
          </p:nvSpPr>
          <p:spPr>
            <a:xfrm>
              <a:off x="7587275" y="2861850"/>
              <a:ext cx="37025" cy="42425"/>
            </a:xfrm>
            <a:custGeom>
              <a:avLst/>
              <a:gdLst/>
              <a:ahLst/>
              <a:cxnLst/>
              <a:rect l="l" t="t" r="r" b="b"/>
              <a:pathLst>
                <a:path w="1481" h="1697" extrusionOk="0">
                  <a:moveTo>
                    <a:pt x="0" y="0"/>
                  </a:moveTo>
                  <a:lnTo>
                    <a:pt x="0" y="1697"/>
                  </a:lnTo>
                  <a:lnTo>
                    <a:pt x="375" y="1697"/>
                  </a:lnTo>
                  <a:lnTo>
                    <a:pt x="375" y="960"/>
                  </a:lnTo>
                  <a:lnTo>
                    <a:pt x="1104" y="960"/>
                  </a:lnTo>
                  <a:lnTo>
                    <a:pt x="1104" y="1697"/>
                  </a:lnTo>
                  <a:lnTo>
                    <a:pt x="1480" y="1697"/>
                  </a:lnTo>
                  <a:lnTo>
                    <a:pt x="1480" y="0"/>
                  </a:lnTo>
                  <a:lnTo>
                    <a:pt x="1104" y="0"/>
                  </a:lnTo>
                  <a:lnTo>
                    <a:pt x="1104" y="636"/>
                  </a:lnTo>
                  <a:lnTo>
                    <a:pt x="375" y="636"/>
                  </a:lnTo>
                  <a:lnTo>
                    <a:pt x="375"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9" name="Google Shape;496;p26"/>
            <p:cNvSpPr/>
            <p:nvPr/>
          </p:nvSpPr>
          <p:spPr>
            <a:xfrm>
              <a:off x="7628950" y="2861850"/>
              <a:ext cx="33600" cy="42425"/>
            </a:xfrm>
            <a:custGeom>
              <a:avLst/>
              <a:gdLst/>
              <a:ahLst/>
              <a:cxnLst/>
              <a:rect l="l" t="t" r="r" b="b"/>
              <a:pathLst>
                <a:path w="1344" h="1697" extrusionOk="0">
                  <a:moveTo>
                    <a:pt x="1" y="0"/>
                  </a:moveTo>
                  <a:lnTo>
                    <a:pt x="1" y="333"/>
                  </a:lnTo>
                  <a:lnTo>
                    <a:pt x="484" y="333"/>
                  </a:lnTo>
                  <a:lnTo>
                    <a:pt x="484" y="1697"/>
                  </a:lnTo>
                  <a:lnTo>
                    <a:pt x="860" y="1697"/>
                  </a:lnTo>
                  <a:lnTo>
                    <a:pt x="860" y="333"/>
                  </a:lnTo>
                  <a:lnTo>
                    <a:pt x="1344" y="333"/>
                  </a:lnTo>
                  <a:lnTo>
                    <a:pt x="1344"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0" name="Google Shape;497;p26"/>
            <p:cNvSpPr/>
            <p:nvPr/>
          </p:nvSpPr>
          <p:spPr>
            <a:xfrm>
              <a:off x="7667250" y="2861850"/>
              <a:ext cx="48025" cy="42425"/>
            </a:xfrm>
            <a:custGeom>
              <a:avLst/>
              <a:gdLst/>
              <a:ahLst/>
              <a:cxnLst/>
              <a:rect l="l" t="t" r="r" b="b"/>
              <a:pathLst>
                <a:path w="1921" h="1697" extrusionOk="0">
                  <a:moveTo>
                    <a:pt x="1" y="0"/>
                  </a:moveTo>
                  <a:lnTo>
                    <a:pt x="1" y="1697"/>
                  </a:lnTo>
                  <a:lnTo>
                    <a:pt x="375" y="1697"/>
                  </a:lnTo>
                  <a:lnTo>
                    <a:pt x="375" y="397"/>
                  </a:lnTo>
                  <a:lnTo>
                    <a:pt x="382" y="397"/>
                  </a:lnTo>
                  <a:lnTo>
                    <a:pt x="815" y="1697"/>
                  </a:lnTo>
                  <a:lnTo>
                    <a:pt x="1098" y="1697"/>
                  </a:lnTo>
                  <a:lnTo>
                    <a:pt x="1545" y="397"/>
                  </a:lnTo>
                  <a:lnTo>
                    <a:pt x="1552" y="397"/>
                  </a:lnTo>
                  <a:lnTo>
                    <a:pt x="1552" y="1697"/>
                  </a:lnTo>
                  <a:lnTo>
                    <a:pt x="1921" y="1697"/>
                  </a:lnTo>
                  <a:lnTo>
                    <a:pt x="1921" y="0"/>
                  </a:lnTo>
                  <a:lnTo>
                    <a:pt x="1358" y="0"/>
                  </a:lnTo>
                  <a:lnTo>
                    <a:pt x="968" y="1104"/>
                  </a:lnTo>
                  <a:lnTo>
                    <a:pt x="961" y="1104"/>
                  </a:lnTo>
                  <a:lnTo>
                    <a:pt x="571"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1" name="Google Shape;498;p26"/>
            <p:cNvSpPr/>
            <p:nvPr/>
          </p:nvSpPr>
          <p:spPr>
            <a:xfrm>
              <a:off x="7724275" y="2861850"/>
              <a:ext cx="26750" cy="42425"/>
            </a:xfrm>
            <a:custGeom>
              <a:avLst/>
              <a:gdLst/>
              <a:ahLst/>
              <a:cxnLst/>
              <a:rect l="l" t="t" r="r" b="b"/>
              <a:pathLst>
                <a:path w="1070" h="1697" extrusionOk="0">
                  <a:moveTo>
                    <a:pt x="0" y="0"/>
                  </a:moveTo>
                  <a:lnTo>
                    <a:pt x="0" y="1697"/>
                  </a:lnTo>
                  <a:lnTo>
                    <a:pt x="1070" y="1697"/>
                  </a:lnTo>
                  <a:lnTo>
                    <a:pt x="1070" y="1350"/>
                  </a:lnTo>
                  <a:lnTo>
                    <a:pt x="376" y="1350"/>
                  </a:lnTo>
                  <a:lnTo>
                    <a:pt x="376"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2" name="Google Shape;499;p26"/>
            <p:cNvSpPr/>
            <p:nvPr/>
          </p:nvSpPr>
          <p:spPr>
            <a:xfrm>
              <a:off x="6401111" y="2719275"/>
              <a:ext cx="426564" cy="285975"/>
            </a:xfrm>
            <a:custGeom>
              <a:avLst/>
              <a:gdLst/>
              <a:ahLst/>
              <a:cxnLst/>
              <a:rect l="l" t="t" r="r" b="b"/>
              <a:pathLst>
                <a:path w="11439" h="11439" extrusionOk="0">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000" dirty="0"/>
                <a:t>angular</a:t>
              </a:r>
              <a:endParaRPr sz="1000" dirty="0"/>
            </a:p>
          </p:txBody>
        </p:sp>
        <p:sp>
          <p:nvSpPr>
            <p:cNvPr id="1048723" name="Google Shape;500;p26"/>
            <p:cNvSpPr/>
            <p:nvPr/>
          </p:nvSpPr>
          <p:spPr>
            <a:xfrm>
              <a:off x="6799100" y="2378025"/>
              <a:ext cx="319725" cy="319950"/>
            </a:xfrm>
            <a:custGeom>
              <a:avLst/>
              <a:gdLst/>
              <a:ahLst/>
              <a:cxnLst/>
              <a:rect l="l" t="t" r="r" b="b"/>
              <a:pathLst>
                <a:path w="12789" h="12798" fill="none" extrusionOk="0">
                  <a:moveTo>
                    <a:pt x="10312" y="12797"/>
                  </a:moveTo>
                  <a:lnTo>
                    <a:pt x="2477" y="12797"/>
                  </a:lnTo>
                  <a:cubicBezTo>
                    <a:pt x="1106" y="12797"/>
                    <a:pt x="0" y="11685"/>
                    <a:pt x="0" y="10319"/>
                  </a:cubicBezTo>
                  <a:lnTo>
                    <a:pt x="0" y="2477"/>
                  </a:lnTo>
                  <a:cubicBezTo>
                    <a:pt x="0" y="1113"/>
                    <a:pt x="1106" y="1"/>
                    <a:pt x="2477" y="1"/>
                  </a:cubicBezTo>
                  <a:lnTo>
                    <a:pt x="10312" y="1"/>
                  </a:lnTo>
                  <a:cubicBezTo>
                    <a:pt x="11684" y="1"/>
                    <a:pt x="12788" y="1113"/>
                    <a:pt x="12788" y="2477"/>
                  </a:cubicBezTo>
                  <a:lnTo>
                    <a:pt x="12788" y="10319"/>
                  </a:lnTo>
                  <a:cubicBezTo>
                    <a:pt x="12788" y="11685"/>
                    <a:pt x="11684" y="12797"/>
                    <a:pt x="10312" y="12797"/>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4" name="Google Shape;501;p26"/>
            <p:cNvSpPr/>
            <p:nvPr/>
          </p:nvSpPr>
          <p:spPr>
            <a:xfrm>
              <a:off x="6855975" y="2506925"/>
              <a:ext cx="36475" cy="59775"/>
            </a:xfrm>
            <a:custGeom>
              <a:avLst/>
              <a:gdLst/>
              <a:ahLst/>
              <a:cxnLst/>
              <a:rect l="l" t="t" r="r" b="b"/>
              <a:pathLst>
                <a:path w="1459" h="2391" extrusionOk="0">
                  <a:moveTo>
                    <a:pt x="945" y="0"/>
                  </a:moveTo>
                  <a:lnTo>
                    <a:pt x="945" y="1496"/>
                  </a:lnTo>
                  <a:cubicBezTo>
                    <a:pt x="945" y="1669"/>
                    <a:pt x="945" y="1936"/>
                    <a:pt x="701" y="1936"/>
                  </a:cubicBezTo>
                  <a:cubicBezTo>
                    <a:pt x="592" y="1936"/>
                    <a:pt x="484" y="1849"/>
                    <a:pt x="469" y="1733"/>
                  </a:cubicBezTo>
                  <a:lnTo>
                    <a:pt x="1" y="1849"/>
                  </a:lnTo>
                  <a:cubicBezTo>
                    <a:pt x="72" y="2225"/>
                    <a:pt x="347" y="2390"/>
                    <a:pt x="715" y="2390"/>
                  </a:cubicBezTo>
                  <a:cubicBezTo>
                    <a:pt x="1351" y="2390"/>
                    <a:pt x="1458" y="1986"/>
                    <a:pt x="1458" y="1553"/>
                  </a:cubicBezTo>
                  <a:lnTo>
                    <a:pt x="1458"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5" name="Google Shape;502;p26"/>
            <p:cNvSpPr/>
            <p:nvPr/>
          </p:nvSpPr>
          <p:spPr>
            <a:xfrm>
              <a:off x="6900425" y="2506925"/>
              <a:ext cx="51904" cy="27680"/>
            </a:xfrm>
            <a:custGeom>
              <a:avLst/>
              <a:gdLst/>
              <a:ahLst/>
              <a:cxnLst/>
              <a:rect l="l" t="t" r="r" b="b"/>
              <a:pathLst>
                <a:path w="2448" h="2333" extrusionOk="0">
                  <a:moveTo>
                    <a:pt x="1207" y="680"/>
                  </a:moveTo>
                  <a:lnTo>
                    <a:pt x="1495" y="1409"/>
                  </a:lnTo>
                  <a:lnTo>
                    <a:pt x="925" y="1409"/>
                  </a:lnTo>
                  <a:lnTo>
                    <a:pt x="1207" y="680"/>
                  </a:lnTo>
                  <a:close/>
                  <a:moveTo>
                    <a:pt x="1011" y="0"/>
                  </a:moveTo>
                  <a:lnTo>
                    <a:pt x="1" y="2333"/>
                  </a:lnTo>
                  <a:lnTo>
                    <a:pt x="571" y="2333"/>
                  </a:lnTo>
                  <a:lnTo>
                    <a:pt x="758" y="1842"/>
                  </a:lnTo>
                  <a:lnTo>
                    <a:pt x="1668" y="1842"/>
                  </a:lnTo>
                  <a:lnTo>
                    <a:pt x="1871" y="2333"/>
                  </a:lnTo>
                  <a:lnTo>
                    <a:pt x="2448" y="2333"/>
                  </a:lnTo>
                  <a:lnTo>
                    <a:pt x="1438"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6" name="Google Shape;503;p26"/>
            <p:cNvSpPr/>
            <p:nvPr/>
          </p:nvSpPr>
          <p:spPr>
            <a:xfrm>
              <a:off x="6953625" y="2506925"/>
              <a:ext cx="57800" cy="58325"/>
            </a:xfrm>
            <a:custGeom>
              <a:avLst/>
              <a:gdLst/>
              <a:ahLst/>
              <a:cxnLst/>
              <a:rect l="l" t="t" r="r" b="b"/>
              <a:pathLst>
                <a:path w="2312" h="2333" extrusionOk="0">
                  <a:moveTo>
                    <a:pt x="1" y="0"/>
                  </a:moveTo>
                  <a:lnTo>
                    <a:pt x="932" y="2333"/>
                  </a:lnTo>
                  <a:lnTo>
                    <a:pt x="1344" y="2333"/>
                  </a:lnTo>
                  <a:lnTo>
                    <a:pt x="2311" y="0"/>
                  </a:lnTo>
                  <a:lnTo>
                    <a:pt x="1762" y="0"/>
                  </a:lnTo>
                  <a:lnTo>
                    <a:pt x="1171" y="1532"/>
                  </a:lnTo>
                  <a:lnTo>
                    <a:pt x="1164" y="1532"/>
                  </a:lnTo>
                  <a:lnTo>
                    <a:pt x="592"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727" name="Google Shape;504;p26"/>
            <p:cNvSpPr/>
            <p:nvPr/>
          </p:nvSpPr>
          <p:spPr>
            <a:xfrm>
              <a:off x="7006325" y="2506925"/>
              <a:ext cx="61250" cy="58325"/>
            </a:xfrm>
            <a:custGeom>
              <a:avLst/>
              <a:gdLst/>
              <a:ahLst/>
              <a:cxnLst/>
              <a:rect l="l" t="t" r="r" b="b"/>
              <a:pathLst>
                <a:path w="2450" h="2333" extrusionOk="0">
                  <a:moveTo>
                    <a:pt x="1207" y="680"/>
                  </a:moveTo>
                  <a:lnTo>
                    <a:pt x="1496" y="1409"/>
                  </a:lnTo>
                  <a:lnTo>
                    <a:pt x="926" y="1409"/>
                  </a:lnTo>
                  <a:lnTo>
                    <a:pt x="1207" y="680"/>
                  </a:lnTo>
                  <a:close/>
                  <a:moveTo>
                    <a:pt x="1012" y="0"/>
                  </a:moveTo>
                  <a:lnTo>
                    <a:pt x="0" y="2333"/>
                  </a:lnTo>
                  <a:lnTo>
                    <a:pt x="564" y="2333"/>
                  </a:lnTo>
                  <a:lnTo>
                    <a:pt x="759" y="1842"/>
                  </a:lnTo>
                  <a:lnTo>
                    <a:pt x="1669" y="1842"/>
                  </a:lnTo>
                  <a:lnTo>
                    <a:pt x="1872" y="2333"/>
                  </a:lnTo>
                  <a:lnTo>
                    <a:pt x="2449" y="2333"/>
                  </a:lnTo>
                  <a:lnTo>
                    <a:pt x="1430"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728" name="Google Shape;505;p26"/>
            <p:cNvSpPr/>
            <p:nvPr/>
          </p:nvSpPr>
          <p:spPr>
            <a:xfrm>
              <a:off x="6676700" y="3153725"/>
              <a:ext cx="211225" cy="211450"/>
            </a:xfrm>
            <a:custGeom>
              <a:avLst/>
              <a:gdLst/>
              <a:ahLst/>
              <a:cxnLst/>
              <a:rect l="l" t="t" r="r" b="b"/>
              <a:pathLst>
                <a:path w="8449" h="8458" extrusionOk="0">
                  <a:moveTo>
                    <a:pt x="1633" y="1"/>
                  </a:moveTo>
                  <a:cubicBezTo>
                    <a:pt x="730" y="1"/>
                    <a:pt x="0" y="737"/>
                    <a:pt x="0" y="1640"/>
                  </a:cubicBezTo>
                  <a:lnTo>
                    <a:pt x="0" y="6818"/>
                  </a:lnTo>
                  <a:cubicBezTo>
                    <a:pt x="0" y="7721"/>
                    <a:pt x="730" y="8458"/>
                    <a:pt x="1633" y="8458"/>
                  </a:cubicBezTo>
                  <a:lnTo>
                    <a:pt x="6810" y="8458"/>
                  </a:lnTo>
                  <a:cubicBezTo>
                    <a:pt x="7719" y="8458"/>
                    <a:pt x="8449" y="7721"/>
                    <a:pt x="8449" y="6818"/>
                  </a:cubicBezTo>
                  <a:lnTo>
                    <a:pt x="8449" y="1640"/>
                  </a:lnTo>
                  <a:cubicBezTo>
                    <a:pt x="8449" y="737"/>
                    <a:pt x="7719" y="1"/>
                    <a:pt x="68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9" name="Google Shape;506;p26"/>
            <p:cNvSpPr/>
            <p:nvPr/>
          </p:nvSpPr>
          <p:spPr>
            <a:xfrm>
              <a:off x="6664050" y="3141300"/>
              <a:ext cx="236375" cy="236325"/>
            </a:xfrm>
            <a:custGeom>
              <a:avLst/>
              <a:gdLst/>
              <a:ahLst/>
              <a:cxnLst/>
              <a:rect l="l" t="t" r="r" b="b"/>
              <a:pathLst>
                <a:path w="9455" h="9453" fill="none" extrusionOk="0">
                  <a:moveTo>
                    <a:pt x="7626" y="9452"/>
                  </a:moveTo>
                  <a:lnTo>
                    <a:pt x="1836" y="9452"/>
                  </a:lnTo>
                  <a:cubicBezTo>
                    <a:pt x="824" y="9452"/>
                    <a:pt x="0" y="8636"/>
                    <a:pt x="0" y="7625"/>
                  </a:cubicBezTo>
                  <a:lnTo>
                    <a:pt x="0" y="1834"/>
                  </a:lnTo>
                  <a:cubicBezTo>
                    <a:pt x="0" y="823"/>
                    <a:pt x="824" y="0"/>
                    <a:pt x="1836" y="0"/>
                  </a:cubicBezTo>
                  <a:lnTo>
                    <a:pt x="7626" y="0"/>
                  </a:lnTo>
                  <a:cubicBezTo>
                    <a:pt x="8638" y="0"/>
                    <a:pt x="9454" y="823"/>
                    <a:pt x="9454" y="1834"/>
                  </a:cubicBezTo>
                  <a:lnTo>
                    <a:pt x="9454" y="7625"/>
                  </a:lnTo>
                  <a:cubicBezTo>
                    <a:pt x="9454" y="8636"/>
                    <a:pt x="8638" y="9452"/>
                    <a:pt x="7626" y="9452"/>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0" name="Google Shape;507;p26"/>
            <p:cNvSpPr/>
            <p:nvPr/>
          </p:nvSpPr>
          <p:spPr>
            <a:xfrm>
              <a:off x="6717125" y="3213525"/>
              <a:ext cx="51150" cy="84100"/>
            </a:xfrm>
            <a:custGeom>
              <a:avLst/>
              <a:gdLst/>
              <a:ahLst/>
              <a:cxnLst/>
              <a:rect l="l" t="t" r="r" b="b"/>
              <a:pathLst>
                <a:path w="2046" h="3364" extrusionOk="0">
                  <a:moveTo>
                    <a:pt x="1323" y="0"/>
                  </a:moveTo>
                  <a:lnTo>
                    <a:pt x="1323" y="2100"/>
                  </a:lnTo>
                  <a:cubicBezTo>
                    <a:pt x="1323" y="2347"/>
                    <a:pt x="1323" y="2721"/>
                    <a:pt x="983" y="2721"/>
                  </a:cubicBezTo>
                  <a:cubicBezTo>
                    <a:pt x="824" y="2721"/>
                    <a:pt x="680" y="2591"/>
                    <a:pt x="659" y="2433"/>
                  </a:cubicBezTo>
                  <a:lnTo>
                    <a:pt x="0" y="2600"/>
                  </a:lnTo>
                  <a:cubicBezTo>
                    <a:pt x="103" y="3120"/>
                    <a:pt x="486" y="3364"/>
                    <a:pt x="997" y="3364"/>
                  </a:cubicBezTo>
                  <a:cubicBezTo>
                    <a:pt x="1886" y="3364"/>
                    <a:pt x="2045" y="2787"/>
                    <a:pt x="2045" y="2180"/>
                  </a:cubicBezTo>
                  <a:lnTo>
                    <a:pt x="2045"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1" name="Google Shape;508;p26"/>
            <p:cNvSpPr/>
            <p:nvPr/>
          </p:nvSpPr>
          <p:spPr>
            <a:xfrm>
              <a:off x="6777600" y="3211525"/>
              <a:ext cx="59075" cy="86100"/>
            </a:xfrm>
            <a:custGeom>
              <a:avLst/>
              <a:gdLst/>
              <a:ahLst/>
              <a:cxnLst/>
              <a:rect l="l" t="t" r="r" b="b"/>
              <a:pathLst>
                <a:path w="2363" h="3444" extrusionOk="0">
                  <a:moveTo>
                    <a:pt x="1359" y="0"/>
                  </a:moveTo>
                  <a:cubicBezTo>
                    <a:pt x="716" y="0"/>
                    <a:pt x="110" y="368"/>
                    <a:pt x="110" y="1061"/>
                  </a:cubicBezTo>
                  <a:cubicBezTo>
                    <a:pt x="110" y="2151"/>
                    <a:pt x="1640" y="1834"/>
                    <a:pt x="1640" y="2434"/>
                  </a:cubicBezTo>
                  <a:cubicBezTo>
                    <a:pt x="1640" y="2664"/>
                    <a:pt x="1380" y="2773"/>
                    <a:pt x="1143" y="2773"/>
                  </a:cubicBezTo>
                  <a:cubicBezTo>
                    <a:pt x="904" y="2773"/>
                    <a:pt x="666" y="2657"/>
                    <a:pt x="514" y="2463"/>
                  </a:cubicBezTo>
                  <a:lnTo>
                    <a:pt x="1" y="3033"/>
                  </a:lnTo>
                  <a:cubicBezTo>
                    <a:pt x="311" y="3314"/>
                    <a:pt x="680" y="3444"/>
                    <a:pt x="1099" y="3444"/>
                  </a:cubicBezTo>
                  <a:cubicBezTo>
                    <a:pt x="1777" y="3444"/>
                    <a:pt x="2363" y="3090"/>
                    <a:pt x="2363" y="2361"/>
                  </a:cubicBezTo>
                  <a:cubicBezTo>
                    <a:pt x="2363" y="1213"/>
                    <a:pt x="860" y="1603"/>
                    <a:pt x="860" y="1004"/>
                  </a:cubicBezTo>
                  <a:cubicBezTo>
                    <a:pt x="860" y="758"/>
                    <a:pt x="1143" y="664"/>
                    <a:pt x="1344" y="664"/>
                  </a:cubicBezTo>
                  <a:cubicBezTo>
                    <a:pt x="1517" y="664"/>
                    <a:pt x="1749" y="737"/>
                    <a:pt x="1864" y="881"/>
                  </a:cubicBezTo>
                  <a:lnTo>
                    <a:pt x="2363" y="340"/>
                  </a:lnTo>
                  <a:cubicBezTo>
                    <a:pt x="2080" y="94"/>
                    <a:pt x="1727" y="0"/>
                    <a:pt x="1359"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28" name="Google Shape;510;p26"/>
          <p:cNvCxnSpPr>
            <a:cxnSpLocks/>
          </p:cNvCxnSpPr>
          <p:nvPr/>
        </p:nvCxnSpPr>
        <p:spPr>
          <a:xfrm rot="10800000" flipH="1">
            <a:off x="2613450" y="2432207"/>
            <a:ext cx="771600" cy="2760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3145729" name="Google Shape;511;p26"/>
          <p:cNvCxnSpPr>
            <a:cxnSpLocks/>
          </p:cNvCxnSpPr>
          <p:nvPr/>
        </p:nvCxnSpPr>
        <p:spPr>
          <a:xfrm rot="10800000" flipH="1">
            <a:off x="2746809" y="2943545"/>
            <a:ext cx="1076400" cy="6951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3145730" name="Google Shape;513;p26"/>
          <p:cNvCxnSpPr>
            <a:cxnSpLocks/>
          </p:cNvCxnSpPr>
          <p:nvPr/>
        </p:nvCxnSpPr>
        <p:spPr>
          <a:xfrm rot="10800000">
            <a:off x="5412079" y="2234474"/>
            <a:ext cx="1086000" cy="266400"/>
          </a:xfrm>
          <a:prstGeom prst="bentConnector3">
            <a:avLst>
              <a:gd name="adj1" fmla="val 38912"/>
            </a:avLst>
          </a:prstGeom>
          <a:noFill/>
          <a:ln w="9525" cap="flat" cmpd="sng">
            <a:solidFill>
              <a:schemeClr val="dk1"/>
            </a:solidFill>
            <a:prstDash val="solid"/>
            <a:round/>
            <a:headEnd type="none" w="med" len="med"/>
            <a:tailEnd type="oval" w="med" len="med"/>
          </a:ln>
        </p:spPr>
      </p:cxnSp>
      <p:sp>
        <p:nvSpPr>
          <p:cNvPr id="1048732" name="Google Shape;499;p26"/>
          <p:cNvSpPr/>
          <p:nvPr/>
        </p:nvSpPr>
        <p:spPr>
          <a:xfrm>
            <a:off x="3986524" y="1534218"/>
            <a:ext cx="486368" cy="472345"/>
          </a:xfrm>
          <a:custGeom>
            <a:avLst/>
            <a:gdLst/>
            <a:ahLst/>
            <a:cxnLst/>
            <a:rect l="l" t="t" r="r" b="b"/>
            <a:pathLst>
              <a:path w="11439" h="11439" extrusionOk="0">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000" dirty="0" err="1"/>
              <a:t>JaVa</a:t>
            </a:r>
            <a:endParaRPr sz="1000" dirty="0"/>
          </a:p>
        </p:txBody>
      </p:sp>
      <p:cxnSp>
        <p:nvCxnSpPr>
          <p:cNvPr id="3145732" name="Google Shape;509;p26"/>
          <p:cNvCxnSpPr>
            <a:cxnSpLocks/>
          </p:cNvCxnSpPr>
          <p:nvPr/>
        </p:nvCxnSpPr>
        <p:spPr>
          <a:xfrm>
            <a:off x="2732439" y="1352470"/>
            <a:ext cx="1343100" cy="3048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3145733" name="Google Shape;513;p26"/>
          <p:cNvCxnSpPr>
            <a:cxnSpLocks/>
          </p:cNvCxnSpPr>
          <p:nvPr/>
        </p:nvCxnSpPr>
        <p:spPr>
          <a:xfrm rot="10800000" flipV="1">
            <a:off x="5544759" y="1316237"/>
            <a:ext cx="443395" cy="407207"/>
          </a:xfrm>
          <a:prstGeom prst="bentConnector3">
            <a:avLst>
              <a:gd name="adj1" fmla="val 43264"/>
            </a:avLst>
          </a:prstGeom>
          <a:noFill/>
          <a:ln w="9525" cap="flat" cmpd="sng">
            <a:solidFill>
              <a:srgbClr val="CEF3F5"/>
            </a:solidFill>
            <a:prstDash val="solid"/>
            <a:round/>
            <a:headEnd type="none" w="med" len="med"/>
            <a:tailEnd type="oval" w="med" len="med"/>
          </a:ln>
        </p:spPr>
      </p:cxnSp>
      <p:sp>
        <p:nvSpPr>
          <p:cNvPr id="1048734" name="Google Shape;488;p26"/>
          <p:cNvSpPr/>
          <p:nvPr/>
        </p:nvSpPr>
        <p:spPr>
          <a:xfrm>
            <a:off x="4854434" y="1590793"/>
            <a:ext cx="634247" cy="349029"/>
          </a:xfrm>
          <a:custGeom>
            <a:avLst/>
            <a:gdLst/>
            <a:ahLst/>
            <a:cxnLst/>
            <a:rect l="l" t="t" r="r" b="b"/>
            <a:pathLst>
              <a:path w="11439" h="11439" extrusionOk="0">
                <a:moveTo>
                  <a:pt x="2210" y="0"/>
                </a:moveTo>
                <a:cubicBezTo>
                  <a:pt x="990" y="0"/>
                  <a:pt x="1" y="990"/>
                  <a:pt x="1" y="2217"/>
                </a:cubicBezTo>
                <a:lnTo>
                  <a:pt x="1" y="9221"/>
                </a:lnTo>
                <a:cubicBezTo>
                  <a:pt x="1" y="10448"/>
                  <a:pt x="990" y="11438"/>
                  <a:pt x="2210" y="11438"/>
                </a:cubicBezTo>
                <a:lnTo>
                  <a:pt x="9222" y="11438"/>
                </a:lnTo>
                <a:cubicBezTo>
                  <a:pt x="10442" y="11438"/>
                  <a:pt x="11439" y="10448"/>
                  <a:pt x="11439" y="9221"/>
                </a:cubicBezTo>
                <a:lnTo>
                  <a:pt x="11439" y="2217"/>
                </a:lnTo>
                <a:cubicBezTo>
                  <a:pt x="11439" y="990"/>
                  <a:pt x="10442" y="0"/>
                  <a:pt x="9222" y="0"/>
                </a:cubicBezTo>
                <a:close/>
              </a:path>
            </a:pathLst>
          </a:custGeom>
          <a:solidFill>
            <a:srgbClr val="CA7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1200" dirty="0">
                <a:latin typeface="Arial"/>
              </a:rPr>
              <a:t>Spring </a:t>
            </a:r>
            <a:endParaRPr sz="1200" dirty="0"/>
          </a:p>
        </p:txBody>
      </p:sp>
      <p:grpSp>
        <p:nvGrpSpPr>
          <p:cNvPr id="69" name="Google Shape;410;p26"/>
          <p:cNvGrpSpPr/>
          <p:nvPr/>
        </p:nvGrpSpPr>
        <p:grpSpPr>
          <a:xfrm>
            <a:off x="5726939" y="327144"/>
            <a:ext cx="3020581" cy="1058812"/>
            <a:chOff x="6448494" y="3428900"/>
            <a:chExt cx="3045080" cy="1040609"/>
          </a:xfrm>
        </p:grpSpPr>
        <p:sp>
          <p:nvSpPr>
            <p:cNvPr id="1048735" name="Google Shape;411;p26"/>
            <p:cNvSpPr txBox="1"/>
            <p:nvPr/>
          </p:nvSpPr>
          <p:spPr>
            <a:xfrm>
              <a:off x="6448494" y="3428900"/>
              <a:ext cx="1975500" cy="47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US" sz="1800" dirty="0">
                  <a:solidFill>
                    <a:srgbClr val="972CB4"/>
                  </a:solidFill>
                  <a:latin typeface="Oswald"/>
                  <a:ea typeface="Oswald"/>
                  <a:cs typeface="Oswald"/>
                  <a:sym typeface="Oswald"/>
                </a:rPr>
                <a:t>Spring </a:t>
              </a:r>
              <a:endParaRPr sz="1800" dirty="0">
                <a:solidFill>
                  <a:srgbClr val="972CB4"/>
                </a:solidFill>
                <a:latin typeface="Oswald"/>
                <a:ea typeface="Oswald"/>
                <a:cs typeface="Oswald"/>
                <a:sym typeface="Oswald"/>
              </a:endParaRPr>
            </a:p>
          </p:txBody>
        </p:sp>
        <p:sp>
          <p:nvSpPr>
            <p:cNvPr id="1048736" name="Google Shape;412;p26"/>
            <p:cNvSpPr txBox="1"/>
            <p:nvPr/>
          </p:nvSpPr>
          <p:spPr>
            <a:xfrm>
              <a:off x="6711827" y="3760586"/>
              <a:ext cx="2781747" cy="7089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1200" dirty="0">
                  <a:solidFill>
                    <a:srgbClr val="70DCE2"/>
                  </a:solidFill>
                  <a:latin typeface="Roboto"/>
                  <a:ea typeface="Roboto"/>
                  <a:cs typeface="Roboto"/>
                  <a:sym typeface="Roboto"/>
                </a:rPr>
                <a:t>Spring Boot is an advanced application framework, designed to simplify the development of Java applications by providing built-in tools and libraries</a:t>
              </a:r>
              <a:endParaRPr sz="1200" dirty="0">
                <a:solidFill>
                  <a:srgbClr val="70DCE2"/>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497750" y="247900"/>
            <a:ext cx="7704000" cy="576000"/>
          </a:xfrm>
        </p:spPr>
        <p:txBody>
          <a:bodyPr/>
          <a:lstStyle/>
          <a:p>
            <a:r>
              <a:rPr lang="en-IN" dirty="0"/>
              <a:t>PROPOSED SYSTEM</a:t>
            </a:r>
          </a:p>
        </p:txBody>
      </p:sp>
      <p:sp>
        <p:nvSpPr>
          <p:cNvPr id="1048594" name="Text Placeholder 2"/>
          <p:cNvSpPr>
            <a:spLocks noGrp="1"/>
          </p:cNvSpPr>
          <p:nvPr>
            <p:ph type="body" idx="1"/>
          </p:nvPr>
        </p:nvSpPr>
        <p:spPr>
          <a:xfrm>
            <a:off x="548550" y="971150"/>
            <a:ext cx="7704000" cy="2773500"/>
          </a:xfrm>
        </p:spPr>
        <p:txBody>
          <a:bodyPr/>
          <a:lstStyle/>
          <a:p>
            <a:pPr algn="just"/>
            <a:r>
              <a:rPr lang="en-US" dirty="0">
                <a:solidFill>
                  <a:schemeClr val="tx1">
                    <a:lumMod val="75000"/>
                  </a:schemeClr>
                </a:solidFill>
                <a:latin typeface="Söhne"/>
              </a:rPr>
              <a:t>The platform for customers  to browse </a:t>
            </a:r>
            <a:r>
              <a:rPr lang="en-US" b="0" i="0" dirty="0">
                <a:solidFill>
                  <a:schemeClr val="tx1">
                    <a:lumMod val="75000"/>
                  </a:schemeClr>
                </a:solidFill>
                <a:effectLst/>
                <a:latin typeface="Söhne"/>
              </a:rPr>
              <a:t>proposed system of an online online Food order system aims to provide a seamless and user-friendly, select, and order </a:t>
            </a:r>
            <a:r>
              <a:rPr lang="en-US" dirty="0">
                <a:solidFill>
                  <a:schemeClr val="tx1">
                    <a:lumMod val="75000"/>
                  </a:schemeClr>
                </a:solidFill>
                <a:latin typeface="Söhne"/>
              </a:rPr>
              <a:t>products </a:t>
            </a:r>
            <a:r>
              <a:rPr lang="en-US" b="0" i="0" dirty="0">
                <a:solidFill>
                  <a:schemeClr val="tx1">
                    <a:lumMod val="75000"/>
                  </a:schemeClr>
                </a:solidFill>
                <a:effectLst/>
                <a:latin typeface="Söhne"/>
              </a:rPr>
              <a:t>conveniently from the comfort of their homes. </a:t>
            </a:r>
            <a:endParaRPr lang="zh-CN" altLang="en-US" dirty="0"/>
          </a:p>
          <a:p>
            <a:pPr algn="just"/>
            <a:endParaRPr lang="zh-CN" altLang="en-US" dirty="0"/>
          </a:p>
          <a:p>
            <a:pPr algn="just"/>
            <a:r>
              <a:rPr lang="en-US" dirty="0">
                <a:solidFill>
                  <a:schemeClr val="tx1">
                    <a:lumMod val="75000"/>
                  </a:schemeClr>
                </a:solidFill>
              </a:rPr>
              <a:t>Given comprehensive full-stack project combines the power of Java Spring Boot, Hibernate, MySQL, and Angular. </a:t>
            </a:r>
            <a:endParaRPr lang="en-IN" dirty="0">
              <a:solidFill>
                <a:schemeClr val="tx1">
                  <a:lumMod val="75000"/>
                </a:schemeClr>
              </a:solidFill>
            </a:endParaRPr>
          </a:p>
          <a:p>
            <a:pPr algn="just"/>
            <a:endParaRPr lang="en-IN" dirty="0">
              <a:solidFill>
                <a:schemeClr val="tx1">
                  <a:lumMod val="75000"/>
                </a:schemeClr>
              </a:solidFill>
            </a:endParaRPr>
          </a:p>
          <a:p>
            <a:pPr algn="just"/>
            <a:r>
              <a:rPr lang="en-US" dirty="0">
                <a:solidFill>
                  <a:schemeClr val="tx1">
                    <a:lumMod val="75000"/>
                  </a:schemeClr>
                </a:solidFill>
              </a:rPr>
              <a:t>This system aims to address the challenges of modern web development by utilizing Java Spring Boot for rapid backend development, Hibernate for seamless communication with the MySQL database, and Angular for creating dynamic and interactive user interfaces. By leveraging these technologies, we can deliver a robust, scalable, and user-friendly application that meets the demands of today's web development landscape.</a:t>
            </a:r>
            <a:endParaRPr lang="en-IN" dirty="0">
              <a:solidFill>
                <a:schemeClr val="tx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a:xfrm>
            <a:off x="535850" y="146300"/>
            <a:ext cx="7704000" cy="576000"/>
          </a:xfrm>
        </p:spPr>
        <p:txBody>
          <a:bodyPr/>
          <a:lstStyle/>
          <a:p>
            <a:r>
              <a:rPr lang="en-IN" dirty="0"/>
              <a:t>REQUIRED SPECIFICATIONS</a:t>
            </a:r>
            <a:br>
              <a:rPr lang="en-IN" dirty="0"/>
            </a:br>
            <a:endParaRPr lang="en-IN" dirty="0"/>
          </a:p>
        </p:txBody>
      </p:sp>
      <p:graphicFrame>
        <p:nvGraphicFramePr>
          <p:cNvPr id="4194304" name="Table 7"/>
          <p:cNvGraphicFramePr>
            <a:graphicFrameLocks noGrp="1"/>
          </p:cNvGraphicFramePr>
          <p:nvPr>
            <p:extLst>
              <p:ext uri="{D42A27DB-BD31-4B8C-83A1-F6EECF244321}">
                <p14:modId xmlns:p14="http://schemas.microsoft.com/office/powerpoint/2010/main" val="1384512158"/>
              </p:ext>
            </p:extLst>
          </p:nvPr>
        </p:nvGraphicFramePr>
        <p:xfrm>
          <a:off x="1088951" y="1217743"/>
          <a:ext cx="5473700" cy="2679699"/>
        </p:xfrm>
        <a:graphic>
          <a:graphicData uri="http://schemas.openxmlformats.org/drawingml/2006/table">
            <a:tbl>
              <a:tblPr firstRow="1" bandRow="1">
                <a:tableStyleId>{8799B23B-EC83-4686-B30A-512413B5E67A}</a:tableStyleId>
              </a:tblPr>
              <a:tblGrid>
                <a:gridCol w="2736850">
                  <a:extLst>
                    <a:ext uri="{9D8B030D-6E8A-4147-A177-3AD203B41FA5}">
                      <a16:colId xmlns:a16="http://schemas.microsoft.com/office/drawing/2014/main" val="20000"/>
                    </a:ext>
                  </a:extLst>
                </a:gridCol>
                <a:gridCol w="2736850">
                  <a:extLst>
                    <a:ext uri="{9D8B030D-6E8A-4147-A177-3AD203B41FA5}">
                      <a16:colId xmlns:a16="http://schemas.microsoft.com/office/drawing/2014/main" val="20001"/>
                    </a:ext>
                  </a:extLst>
                </a:gridCol>
              </a:tblGrid>
              <a:tr h="549180">
                <a:tc>
                  <a:txBody>
                    <a:bodyPr/>
                    <a:lstStyle/>
                    <a:p>
                      <a:pPr algn="ctr"/>
                      <a:r>
                        <a:rPr lang="en-US" sz="1800" dirty="0">
                          <a:latin typeface="Times New Roman" panose="02020603050405020304" pitchFamily="18" charset="0"/>
                          <a:cs typeface="Times New Roman" panose="02020603050405020304" pitchFamily="18" charset="0"/>
                        </a:rPr>
                        <a:t>HARD</a:t>
                      </a:r>
                      <a:r>
                        <a:rPr lang="en-US" sz="1800" baseline="0" dirty="0">
                          <a:latin typeface="Times New Roman" panose="02020603050405020304" pitchFamily="18" charset="0"/>
                          <a:cs typeface="Times New Roman" panose="02020603050405020304" pitchFamily="18" charset="0"/>
                        </a:rPr>
                        <a:t>WARE CONFIGURATION</a:t>
                      </a:r>
                      <a:endParaRPr lang="en-IN" sz="1800" dirty="0">
                        <a:latin typeface="Times New Roman" panose="02020603050405020304" pitchFamily="18" charset="0"/>
                        <a:cs typeface="Times New Roman" panose="02020603050405020304" pitchFamily="18" charset="0"/>
                      </a:endParaRPr>
                    </a:p>
                  </a:txBody>
                  <a:tcPr marL="82692" marR="82692" marT="41346" marB="41346" anchor="ctr"/>
                </a:tc>
                <a:tc>
                  <a:txBody>
                    <a:bodyPr/>
                    <a:lstStyle/>
                    <a:p>
                      <a:pPr algn="ctr"/>
                      <a:r>
                        <a:rPr lang="en-US" sz="1800" dirty="0">
                          <a:latin typeface="Times New Roman" panose="02020603050405020304" pitchFamily="18" charset="0"/>
                          <a:cs typeface="Times New Roman" panose="02020603050405020304" pitchFamily="18" charset="0"/>
                        </a:rPr>
                        <a:t>SOFTWARE</a:t>
                      </a:r>
                      <a:r>
                        <a:rPr lang="en-US" sz="1800" baseline="0" dirty="0">
                          <a:latin typeface="Times New Roman" panose="02020603050405020304" pitchFamily="18" charset="0"/>
                          <a:cs typeface="Times New Roman" panose="02020603050405020304" pitchFamily="18" charset="0"/>
                        </a:rPr>
                        <a:t> CONFIGURATION</a:t>
                      </a:r>
                      <a:endParaRPr lang="en-IN" sz="1800" dirty="0">
                        <a:latin typeface="Times New Roman" panose="02020603050405020304" pitchFamily="18" charset="0"/>
                        <a:cs typeface="Times New Roman" panose="02020603050405020304" pitchFamily="18" charset="0"/>
                      </a:endParaRPr>
                    </a:p>
                  </a:txBody>
                  <a:tcPr marL="82692" marR="82692" marT="41346" marB="41346" anchor="ctr"/>
                </a:tc>
                <a:extLst>
                  <a:ext uri="{0D108BD9-81ED-4DB2-BD59-A6C34878D82A}">
                    <a16:rowId xmlns:a16="http://schemas.microsoft.com/office/drawing/2014/main" val="10000"/>
                  </a:ext>
                </a:extLst>
              </a:tr>
              <a:tr h="610856">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Operating</a:t>
                      </a:r>
                      <a:r>
                        <a:rPr lang="en-US" sz="1200" b="0" baseline="0" dirty="0">
                          <a:solidFill>
                            <a:schemeClr val="tx1">
                              <a:lumMod val="75000"/>
                            </a:schemeClr>
                          </a:solidFill>
                        </a:rPr>
                        <a:t> System : Windows 10 and above</a:t>
                      </a:r>
                      <a:endParaRPr lang="en-IN" sz="1200" b="0" dirty="0">
                        <a:solidFill>
                          <a:schemeClr val="tx1">
                            <a:lumMod val="75000"/>
                          </a:schemeClr>
                        </a:solidFill>
                      </a:endParaRPr>
                    </a:p>
                  </a:txBody>
                  <a:tcPr marL="82692" marR="82692" marT="41346" marB="41346" anchor="ctr"/>
                </a:tc>
                <a:tc>
                  <a:txBody>
                    <a:bodyPr/>
                    <a:lstStyle/>
                    <a:p>
                      <a:pPr marL="285750" indent="-285750" algn="l">
                        <a:buClr>
                          <a:schemeClr val="tx1">
                            <a:lumMod val="90000"/>
                          </a:schemeClr>
                        </a:buClr>
                        <a:buFont typeface="Wingdings" panose="05000000000000000000" pitchFamily="2" charset="2"/>
                        <a:buChar char="§"/>
                      </a:pPr>
                      <a:r>
                        <a:rPr lang="en-US" sz="1200" b="0" dirty="0">
                          <a:solidFill>
                            <a:schemeClr val="tx1">
                              <a:lumMod val="75000"/>
                            </a:schemeClr>
                          </a:solidFill>
                        </a:rPr>
                        <a:t>Software</a:t>
                      </a:r>
                      <a:r>
                        <a:rPr lang="en-US" sz="1200" b="0" baseline="0" dirty="0">
                          <a:solidFill>
                            <a:schemeClr val="tx1">
                              <a:lumMod val="75000"/>
                            </a:schemeClr>
                          </a:solidFill>
                        </a:rPr>
                        <a:t> IDE: Eclipse,, MySQL, VS Code.</a:t>
                      </a: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1"/>
                  </a:ext>
                </a:extLst>
              </a:tr>
              <a:tr h="610856">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Hard Disk: 500 GB</a:t>
                      </a:r>
                      <a:endParaRPr lang="en-IN" sz="1200" b="0" dirty="0">
                        <a:solidFill>
                          <a:schemeClr val="tx1">
                            <a:lumMod val="75000"/>
                          </a:schemeClr>
                        </a:solidFill>
                      </a:endParaRPr>
                    </a:p>
                  </a:txBody>
                  <a:tcPr marL="82692" marR="82692" marT="41346" marB="41346" anchor="ctr"/>
                </a:tc>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Language:</a:t>
                      </a:r>
                      <a:r>
                        <a:rPr lang="en-US" sz="1200" b="0" baseline="0" dirty="0">
                          <a:solidFill>
                            <a:schemeClr val="tx1">
                              <a:lumMod val="75000"/>
                            </a:schemeClr>
                          </a:solidFill>
                        </a:rPr>
                        <a:t> JAVA, Type Script, HTML, CSS</a:t>
                      </a:r>
                    </a:p>
                    <a:p>
                      <a:pPr marL="285750" indent="-285750">
                        <a:buClr>
                          <a:schemeClr val="tx1">
                            <a:lumMod val="90000"/>
                          </a:schemeClr>
                        </a:buClr>
                        <a:buFont typeface="Wingdings" panose="05000000000000000000" pitchFamily="2" charset="2"/>
                        <a:buChar char="§"/>
                      </a:pP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2"/>
                  </a:ext>
                </a:extLst>
              </a:tr>
              <a:tr h="425829">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RAM: 8 GB</a:t>
                      </a:r>
                      <a:endParaRPr lang="en-IN" sz="1200" b="0" dirty="0">
                        <a:solidFill>
                          <a:schemeClr val="tx1">
                            <a:lumMod val="75000"/>
                          </a:schemeClr>
                        </a:solidFill>
                      </a:endParaRPr>
                    </a:p>
                  </a:txBody>
                  <a:tcPr marL="82692" marR="82692" marT="41346" marB="41346" anchor="ctr"/>
                </a:tc>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Front</a:t>
                      </a:r>
                      <a:r>
                        <a:rPr lang="en-US" sz="1200" b="0" baseline="0" dirty="0">
                          <a:solidFill>
                            <a:schemeClr val="tx1">
                              <a:lumMod val="75000"/>
                            </a:schemeClr>
                          </a:solidFill>
                        </a:rPr>
                        <a:t> End: Angular,</a:t>
                      </a: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3"/>
                  </a:ext>
                </a:extLst>
              </a:tr>
              <a:tr h="380350">
                <a:tc>
                  <a:txBody>
                    <a:bodyPr/>
                    <a:lstStyle/>
                    <a:p>
                      <a:pPr marL="171450" indent="-171450">
                        <a:buClr>
                          <a:schemeClr val="tx1">
                            <a:lumMod val="90000"/>
                          </a:schemeClr>
                        </a:buClr>
                        <a:buFont typeface="Wingdings" panose="05000000000000000000" pitchFamily="2" charset="2"/>
                        <a:buChar char="§"/>
                      </a:pPr>
                      <a:endParaRPr lang="en-IN" sz="1200" b="0" dirty="0">
                        <a:solidFill>
                          <a:schemeClr val="tx1">
                            <a:lumMod val="75000"/>
                          </a:schemeClr>
                        </a:solidFill>
                      </a:endParaRPr>
                    </a:p>
                  </a:txBody>
                  <a:tcPr marL="82692" marR="82692" marT="41346" marB="41346" anchor="ctr"/>
                </a:tc>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Back End:</a:t>
                      </a:r>
                      <a:r>
                        <a:rPr lang="en-US" sz="1200" b="0" baseline="0" dirty="0">
                          <a:solidFill>
                            <a:schemeClr val="tx1">
                              <a:lumMod val="75000"/>
                            </a:schemeClr>
                          </a:solidFill>
                        </a:rPr>
                        <a:t> Spring Boot, MySQL.</a:t>
                      </a: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4"/>
                  </a:ext>
                </a:extLst>
              </a:tr>
            </a:tbl>
          </a:graphicData>
        </a:graphic>
      </p:graphicFrame>
      <p:pic>
        <p:nvPicPr>
          <p:cNvPr id="2097152" name="Picture 2097151"/>
          <p:cNvPicPr>
            <a:picLocks/>
          </p:cNvPicPr>
          <p:nvPr/>
        </p:nvPicPr>
        <p:blipFill>
          <a:blip r:embed="rId2"/>
          <a:stretch>
            <a:fillRect/>
          </a:stretch>
        </p:blipFill>
        <p:spPr>
          <a:xfrm>
            <a:off x="7209061" y="3391844"/>
            <a:ext cx="1905463" cy="18616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1048596" name="Google Shape;652;p32"/>
          <p:cNvSpPr txBox="1">
            <a:spLocks noGrp="1"/>
          </p:cNvSpPr>
          <p:nvPr>
            <p:ph type="title"/>
          </p:nvPr>
        </p:nvSpPr>
        <p:spPr>
          <a:xfrm>
            <a:off x="501817" y="288125"/>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MODULES</a:t>
            </a:r>
            <a:endParaRPr dirty="0"/>
          </a:p>
        </p:txBody>
      </p:sp>
      <p:grpSp>
        <p:nvGrpSpPr>
          <p:cNvPr id="53" name="Google Shape;669;p32"/>
          <p:cNvGrpSpPr/>
          <p:nvPr/>
        </p:nvGrpSpPr>
        <p:grpSpPr>
          <a:xfrm>
            <a:off x="793145" y="1048128"/>
            <a:ext cx="6645794" cy="679613"/>
            <a:chOff x="241131" y="2153428"/>
            <a:chExt cx="6645794" cy="679613"/>
          </a:xfrm>
        </p:grpSpPr>
        <p:sp>
          <p:nvSpPr>
            <p:cNvPr id="1048597" name="Google Shape;655;p32"/>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01</a:t>
              </a:r>
              <a:endParaRPr sz="3000" dirty="0">
                <a:solidFill>
                  <a:schemeClr val="accent2"/>
                </a:solidFill>
                <a:latin typeface="Oswald"/>
                <a:ea typeface="Oswald"/>
                <a:cs typeface="Oswald"/>
                <a:sym typeface="Oswald"/>
              </a:endParaRPr>
            </a:p>
          </p:txBody>
        </p:sp>
        <p:sp>
          <p:nvSpPr>
            <p:cNvPr id="1048598" name="Google Shape;671;p32"/>
            <p:cNvSpPr txBox="1"/>
            <p:nvPr/>
          </p:nvSpPr>
          <p:spPr>
            <a:xfrm>
              <a:off x="926907" y="2206341"/>
              <a:ext cx="1104600"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ADMIN </a:t>
              </a:r>
              <a:r>
                <a:rPr lang="en-US" sz="1800" dirty="0">
                  <a:solidFill>
                    <a:schemeClr val="accent2"/>
                  </a:solidFill>
                  <a:latin typeface="Oswald"/>
                  <a:ea typeface="Oswald"/>
                  <a:cs typeface="Oswald"/>
                  <a:sym typeface="Oswald"/>
                </a:rPr>
                <a:t>:- </a:t>
              </a:r>
              <a:endParaRPr sz="1800" dirty="0">
                <a:solidFill>
                  <a:schemeClr val="accent2"/>
                </a:solidFill>
                <a:latin typeface="Oswald"/>
                <a:ea typeface="Oswald"/>
                <a:cs typeface="Oswald"/>
                <a:sym typeface="Oswald"/>
              </a:endParaRPr>
            </a:p>
          </p:txBody>
        </p:sp>
        <p:sp>
          <p:nvSpPr>
            <p:cNvPr id="1048599" name="Google Shape;672;p32"/>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1048600" name="Google Shape;666;p32"/>
          <p:cNvSpPr txBox="1"/>
          <p:nvPr/>
        </p:nvSpPr>
        <p:spPr>
          <a:xfrm>
            <a:off x="2405474" y="1296568"/>
            <a:ext cx="2319632" cy="431173"/>
          </a:xfrm>
          <a:prstGeom prst="rect">
            <a:avLst/>
          </a:prstGeom>
          <a:noFill/>
          <a:ln>
            <a:noFill/>
          </a:ln>
        </p:spPr>
        <p:txBody>
          <a:bodyPr spcFirstLastPara="1" wrap="square" lIns="91425" tIns="91425" rIns="91425" bIns="91425" anchor="ctr" anchorCtr="0">
            <a:noAutofit/>
          </a:bodyPr>
          <a:lstStyle/>
          <a:p>
            <a:r>
              <a:rPr lang="en-US" sz="1600" dirty="0">
                <a:solidFill>
                  <a:schemeClr val="tx1">
                    <a:lumMod val="75000"/>
                  </a:schemeClr>
                </a:solidFill>
                <a:latin typeface="Times New Roman" panose="02020603050405020304" pitchFamily="18" charset="0"/>
                <a:cs typeface="Times New Roman" panose="02020603050405020304" pitchFamily="18" charset="0"/>
              </a:rPr>
              <a:t>Registration and Login</a:t>
            </a:r>
            <a:r>
              <a:rPr lang="en-US" sz="1400" dirty="0">
                <a:solidFill>
                  <a:schemeClr val="tx1">
                    <a:lumMod val="75000"/>
                  </a:schemeClr>
                </a:solidFill>
                <a:latin typeface="Times New Roman" panose="02020603050405020304" pitchFamily="18" charset="0"/>
                <a:cs typeface="Times New Roman" panose="02020603050405020304" pitchFamily="18" charset="0"/>
              </a:rPr>
              <a:t>.</a:t>
            </a:r>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54" name="Google Shape;669;p32"/>
          <p:cNvGrpSpPr/>
          <p:nvPr/>
        </p:nvGrpSpPr>
        <p:grpSpPr>
          <a:xfrm>
            <a:off x="793146" y="1618777"/>
            <a:ext cx="6645794" cy="659330"/>
            <a:chOff x="241131" y="2153428"/>
            <a:chExt cx="6645794" cy="659330"/>
          </a:xfrm>
        </p:grpSpPr>
        <p:sp>
          <p:nvSpPr>
            <p:cNvPr id="1048601" name="Google Shape;655;p32"/>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02</a:t>
              </a:r>
              <a:endParaRPr sz="3000" dirty="0">
                <a:solidFill>
                  <a:schemeClr val="accent2"/>
                </a:solidFill>
                <a:latin typeface="Oswald"/>
                <a:ea typeface="Oswald"/>
                <a:cs typeface="Oswald"/>
                <a:sym typeface="Oswald"/>
              </a:endParaRPr>
            </a:p>
          </p:txBody>
        </p:sp>
        <p:sp>
          <p:nvSpPr>
            <p:cNvPr id="1048602" name="Google Shape;671;p32"/>
            <p:cNvSpPr txBox="1"/>
            <p:nvPr/>
          </p:nvSpPr>
          <p:spPr>
            <a:xfrm>
              <a:off x="972989" y="2157236"/>
              <a:ext cx="1555602"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CUSTOMER :</a:t>
              </a:r>
              <a:r>
                <a:rPr lang="en-US" sz="1800" dirty="0">
                  <a:solidFill>
                    <a:schemeClr val="accent2"/>
                  </a:solidFill>
                  <a:latin typeface="Oswald"/>
                  <a:ea typeface="Oswald"/>
                  <a:cs typeface="Oswald"/>
                  <a:sym typeface="Oswald"/>
                </a:rPr>
                <a:t>-</a:t>
              </a:r>
              <a:endParaRPr sz="1800" dirty="0">
                <a:solidFill>
                  <a:schemeClr val="accent2"/>
                </a:solidFill>
                <a:latin typeface="Oswald"/>
                <a:ea typeface="Oswald"/>
                <a:cs typeface="Oswald"/>
                <a:sym typeface="Oswald"/>
              </a:endParaRPr>
            </a:p>
          </p:txBody>
        </p:sp>
        <p:sp>
          <p:nvSpPr>
            <p:cNvPr id="1048603" name="Google Shape;672;p32"/>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1048604" name="Google Shape;666;p32"/>
          <p:cNvSpPr txBox="1"/>
          <p:nvPr/>
        </p:nvSpPr>
        <p:spPr>
          <a:xfrm>
            <a:off x="2956227" y="1850566"/>
            <a:ext cx="2319632" cy="431173"/>
          </a:xfrm>
          <a:prstGeom prst="rect">
            <a:avLst/>
          </a:prstGeom>
          <a:noFill/>
          <a:ln>
            <a:noFill/>
          </a:ln>
        </p:spPr>
        <p:txBody>
          <a:bodyPr spcFirstLastPara="1" wrap="square" lIns="91425" tIns="91425" rIns="91425" bIns="91425" anchor="ctr" anchorCtr="0">
            <a:noAutofit/>
          </a:bodyPr>
          <a:lstStyle/>
          <a:p>
            <a:r>
              <a:rPr lang="en-US" sz="1600" dirty="0" err="1">
                <a:solidFill>
                  <a:schemeClr val="tx1">
                    <a:lumMod val="75000"/>
                  </a:schemeClr>
                </a:solidFill>
                <a:latin typeface="Times New Roman" panose="02020603050405020304" pitchFamily="18" charset="0"/>
                <a:cs typeface="Times New Roman" panose="02020603050405020304" pitchFamily="18" charset="0"/>
              </a:rPr>
              <a:t>SignUp</a:t>
            </a:r>
            <a:r>
              <a:rPr lang="en-US" sz="1600" dirty="0">
                <a:solidFill>
                  <a:schemeClr val="tx1">
                    <a:lumMod val="75000"/>
                  </a:schemeClr>
                </a:solidFill>
                <a:latin typeface="Times New Roman" panose="02020603050405020304" pitchFamily="18" charset="0"/>
                <a:cs typeface="Times New Roman" panose="02020603050405020304" pitchFamily="18" charset="0"/>
              </a:rPr>
              <a:t> and Login</a:t>
            </a:r>
            <a:r>
              <a:rPr lang="en-US" sz="1400" dirty="0">
                <a:solidFill>
                  <a:schemeClr val="tx1">
                    <a:lumMod val="75000"/>
                  </a:schemeClr>
                </a:solidFill>
                <a:latin typeface="Times New Roman" panose="02020603050405020304" pitchFamily="18" charset="0"/>
                <a:cs typeface="Times New Roman" panose="02020603050405020304" pitchFamily="18" charset="0"/>
              </a:rPr>
              <a:t>.</a:t>
            </a:r>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55" name="Google Shape;669;p32"/>
          <p:cNvGrpSpPr/>
          <p:nvPr/>
        </p:nvGrpSpPr>
        <p:grpSpPr>
          <a:xfrm>
            <a:off x="669651" y="2196373"/>
            <a:ext cx="7368332" cy="679613"/>
            <a:chOff x="241131" y="2153428"/>
            <a:chExt cx="6645794" cy="679613"/>
          </a:xfrm>
        </p:grpSpPr>
        <p:sp>
          <p:nvSpPr>
            <p:cNvPr id="1048605" name="Google Shape;655;p32"/>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03</a:t>
              </a:r>
              <a:endParaRPr sz="3000" dirty="0">
                <a:solidFill>
                  <a:schemeClr val="accent2"/>
                </a:solidFill>
                <a:latin typeface="Oswald"/>
                <a:ea typeface="Oswald"/>
                <a:cs typeface="Oswald"/>
                <a:sym typeface="Oswald"/>
              </a:endParaRPr>
            </a:p>
          </p:txBody>
        </p:sp>
        <p:sp>
          <p:nvSpPr>
            <p:cNvPr id="1048606" name="Google Shape;671;p32"/>
            <p:cNvSpPr txBox="1"/>
            <p:nvPr/>
          </p:nvSpPr>
          <p:spPr>
            <a:xfrm>
              <a:off x="926907" y="2206341"/>
              <a:ext cx="1574463"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accent2"/>
                  </a:solidFill>
                  <a:latin typeface="Oswald"/>
                  <a:ea typeface="Oswald"/>
                  <a:cs typeface="Oswald"/>
                  <a:sym typeface="Oswald"/>
                </a:rPr>
                <a:t>ORDER LIST :- </a:t>
              </a:r>
              <a:endParaRPr sz="1800" dirty="0">
                <a:solidFill>
                  <a:schemeClr val="accent2"/>
                </a:solidFill>
                <a:latin typeface="Oswald"/>
                <a:ea typeface="Oswald"/>
                <a:cs typeface="Oswald"/>
                <a:sym typeface="Oswald"/>
              </a:endParaRPr>
            </a:p>
          </p:txBody>
        </p:sp>
        <p:sp>
          <p:nvSpPr>
            <p:cNvPr id="1048607" name="Google Shape;672;p32"/>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grpSp>
        <p:nvGrpSpPr>
          <p:cNvPr id="56" name="Google Shape;669;p32"/>
          <p:cNvGrpSpPr/>
          <p:nvPr/>
        </p:nvGrpSpPr>
        <p:grpSpPr>
          <a:xfrm>
            <a:off x="727918" y="2708205"/>
            <a:ext cx="6645794" cy="706937"/>
            <a:chOff x="241131" y="2105821"/>
            <a:chExt cx="6645794" cy="706937"/>
          </a:xfrm>
        </p:grpSpPr>
        <p:sp>
          <p:nvSpPr>
            <p:cNvPr id="1048608" name="Google Shape;655;p32"/>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04</a:t>
              </a:r>
              <a:endParaRPr sz="3000" dirty="0">
                <a:solidFill>
                  <a:schemeClr val="accent2"/>
                </a:solidFill>
                <a:latin typeface="Oswald"/>
                <a:ea typeface="Oswald"/>
                <a:cs typeface="Oswald"/>
                <a:sym typeface="Oswald"/>
              </a:endParaRPr>
            </a:p>
          </p:txBody>
        </p:sp>
        <p:sp>
          <p:nvSpPr>
            <p:cNvPr id="1048609" name="Google Shape;671;p32"/>
            <p:cNvSpPr txBox="1"/>
            <p:nvPr/>
          </p:nvSpPr>
          <p:spPr>
            <a:xfrm>
              <a:off x="943198" y="2105821"/>
              <a:ext cx="1772336"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accent2"/>
                  </a:solidFill>
                  <a:latin typeface="Oswald"/>
                  <a:ea typeface="Oswald"/>
                  <a:cs typeface="Oswald"/>
                  <a:sym typeface="Oswald"/>
                </a:rPr>
                <a:t>MEAL PLANE:-</a:t>
              </a:r>
              <a:endParaRPr sz="1800" dirty="0">
                <a:solidFill>
                  <a:schemeClr val="accent2"/>
                </a:solidFill>
                <a:latin typeface="Oswald"/>
                <a:ea typeface="Oswald"/>
                <a:cs typeface="Oswald"/>
                <a:sym typeface="Oswald"/>
              </a:endParaRPr>
            </a:p>
          </p:txBody>
        </p:sp>
        <p:sp>
          <p:nvSpPr>
            <p:cNvPr id="1048610" name="Google Shape;672;p32"/>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1048611" name="Google Shape;666;p32"/>
          <p:cNvSpPr txBox="1"/>
          <p:nvPr/>
        </p:nvSpPr>
        <p:spPr>
          <a:xfrm>
            <a:off x="2886805" y="2599222"/>
            <a:ext cx="4905970" cy="412231"/>
          </a:xfrm>
          <a:prstGeom prst="rect">
            <a:avLst/>
          </a:prstGeom>
          <a:noFill/>
          <a:ln>
            <a:noFill/>
          </a:ln>
        </p:spPr>
        <p:txBody>
          <a:bodyPr spcFirstLastPara="1" wrap="square" lIns="91425" tIns="91425" rIns="91425" bIns="91425" anchor="ctr" anchorCtr="0">
            <a:noAutofit/>
          </a:bodyPr>
          <a:lstStyle/>
          <a:p>
            <a:r>
              <a:rPr lang="en-US" sz="1400" dirty="0">
                <a:solidFill>
                  <a:schemeClr val="tx1">
                    <a:lumMod val="75000"/>
                  </a:schemeClr>
                </a:solidFill>
                <a:latin typeface="Times New Roman" panose="02020603050405020304" pitchFamily="18" charset="0"/>
                <a:cs typeface="Times New Roman" panose="02020603050405020304" pitchFamily="18" charset="0"/>
              </a:rPr>
              <a:t>Order id Order date User Id User Name Meal Plan </a:t>
            </a:r>
            <a:r>
              <a:rPr lang="en-US" dirty="0">
                <a:solidFill>
                  <a:schemeClr val="tx1">
                    <a:lumMod val="75000"/>
                  </a:schemeClr>
                </a:solidFill>
                <a:latin typeface="Times New Roman" panose="02020603050405020304" pitchFamily="18" charset="0"/>
                <a:cs typeface="Times New Roman" panose="02020603050405020304" pitchFamily="18" charset="0"/>
              </a:rPr>
              <a:t>category and product price </a:t>
            </a:r>
            <a:r>
              <a:rPr lang="en-US" sz="1400" dirty="0">
                <a:solidFill>
                  <a:schemeClr val="tx1">
                    <a:lumMod val="75000"/>
                  </a:schemeClr>
                </a:solidFill>
                <a:latin typeface="Times New Roman" panose="02020603050405020304" pitchFamily="18" charset="0"/>
                <a:cs typeface="Times New Roman" panose="02020603050405020304" pitchFamily="18" charset="0"/>
              </a:rPr>
              <a:t> Duration Quantity Grand Total Operation</a:t>
            </a:r>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57" name="Google Shape;669;p32"/>
          <p:cNvGrpSpPr/>
          <p:nvPr/>
        </p:nvGrpSpPr>
        <p:grpSpPr>
          <a:xfrm>
            <a:off x="669651" y="3462698"/>
            <a:ext cx="6876634" cy="692011"/>
            <a:chOff x="10291" y="2120747"/>
            <a:chExt cx="6876634" cy="692011"/>
          </a:xfrm>
        </p:grpSpPr>
        <p:sp>
          <p:nvSpPr>
            <p:cNvPr id="1048612" name="Google Shape;655;p32"/>
            <p:cNvSpPr txBox="1"/>
            <p:nvPr/>
          </p:nvSpPr>
          <p:spPr>
            <a:xfrm>
              <a:off x="10291" y="2123450"/>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a:t>
              </a:r>
              <a:r>
                <a:rPr lang="en-US" sz="3000" dirty="0">
                  <a:solidFill>
                    <a:schemeClr val="accent2"/>
                  </a:solidFill>
                  <a:latin typeface="Oswald"/>
                  <a:ea typeface="Oswald"/>
                  <a:cs typeface="Oswald"/>
                  <a:sym typeface="Oswald"/>
                </a:rPr>
                <a:t>5</a:t>
              </a:r>
              <a:endParaRPr sz="3000" dirty="0">
                <a:solidFill>
                  <a:schemeClr val="accent2"/>
                </a:solidFill>
                <a:latin typeface="Oswald"/>
                <a:ea typeface="Oswald"/>
                <a:cs typeface="Oswald"/>
                <a:sym typeface="Oswald"/>
              </a:endParaRPr>
            </a:p>
          </p:txBody>
        </p:sp>
        <p:sp>
          <p:nvSpPr>
            <p:cNvPr id="1048613" name="Google Shape;671;p32"/>
            <p:cNvSpPr txBox="1"/>
            <p:nvPr/>
          </p:nvSpPr>
          <p:spPr>
            <a:xfrm>
              <a:off x="770625" y="2120747"/>
              <a:ext cx="1471596" cy="63210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PAYMENT :</a:t>
              </a:r>
              <a:r>
                <a:rPr lang="en-US" sz="1800" dirty="0">
                  <a:solidFill>
                    <a:schemeClr val="accent2"/>
                  </a:solidFill>
                  <a:latin typeface="Oswald"/>
                  <a:ea typeface="Oswald"/>
                  <a:cs typeface="Oswald"/>
                  <a:sym typeface="Oswald"/>
                </a:rPr>
                <a:t>- </a:t>
              </a:r>
              <a:endParaRPr sz="1800" dirty="0">
                <a:solidFill>
                  <a:schemeClr val="accent2"/>
                </a:solidFill>
                <a:latin typeface="Oswald"/>
                <a:ea typeface="Oswald"/>
                <a:cs typeface="Oswald"/>
                <a:sym typeface="Oswald"/>
              </a:endParaRPr>
            </a:p>
          </p:txBody>
        </p:sp>
        <p:sp>
          <p:nvSpPr>
            <p:cNvPr id="1048614" name="Google Shape;672;p32"/>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1048615" name="Google Shape;666;p32"/>
          <p:cNvSpPr txBox="1"/>
          <p:nvPr/>
        </p:nvSpPr>
        <p:spPr>
          <a:xfrm>
            <a:off x="2956226" y="2915588"/>
            <a:ext cx="5166539" cy="412231"/>
          </a:xfrm>
          <a:prstGeom prst="rect">
            <a:avLst/>
          </a:prstGeom>
          <a:noFill/>
          <a:ln>
            <a:noFill/>
          </a:ln>
        </p:spPr>
        <p:txBody>
          <a:bodyPr spcFirstLastPara="1" wrap="square" lIns="91425" tIns="91425" rIns="91425" bIns="91425" anchor="ctr" anchorCtr="0">
            <a:noAutofit/>
          </a:bodyPr>
          <a:lstStyle/>
          <a:p>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r>
              <a:rPr lang="en-US" sz="1600" dirty="0">
                <a:solidFill>
                  <a:schemeClr val="tx1">
                    <a:lumMod val="75000"/>
                  </a:schemeClr>
                </a:solidFill>
                <a:latin typeface="Times New Roman" panose="02020603050405020304" pitchFamily="18" charset="0"/>
                <a:cs typeface="Times New Roman" panose="02020603050405020304" pitchFamily="18" charset="0"/>
              </a:rPr>
              <a:t>Customer can add favorite product . after select type of food</a:t>
            </a:r>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sp>
        <p:nvSpPr>
          <p:cNvPr id="1048616" name="Google Shape;666;p32"/>
          <p:cNvSpPr txBox="1"/>
          <p:nvPr/>
        </p:nvSpPr>
        <p:spPr>
          <a:xfrm>
            <a:off x="2901581" y="3604361"/>
            <a:ext cx="4246852" cy="714050"/>
          </a:xfrm>
          <a:prstGeom prst="rect">
            <a:avLst/>
          </a:prstGeom>
          <a:noFill/>
          <a:ln>
            <a:noFill/>
          </a:ln>
        </p:spPr>
        <p:txBody>
          <a:bodyPr spcFirstLastPara="1" wrap="square" lIns="91425" tIns="91425" rIns="91425" bIns="91425" anchor="ctr" anchorCtr="0">
            <a:noAutofit/>
          </a:bodyPr>
          <a:lstStyle/>
          <a:p>
            <a:r>
              <a:rPr lang="en-US" sz="1600" dirty="0">
                <a:solidFill>
                  <a:schemeClr val="tx1">
                    <a:lumMod val="75000"/>
                  </a:schemeClr>
                </a:solidFill>
                <a:latin typeface="Times New Roman" panose="02020603050405020304" pitchFamily="18" charset="0"/>
                <a:cs typeface="Times New Roman" panose="02020603050405020304" pitchFamily="18" charset="0"/>
              </a:rPr>
              <a:t>Customer has to pay for placing of order.</a:t>
            </a:r>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Title 1"/>
          <p:cNvSpPr>
            <a:spLocks noGrp="1"/>
          </p:cNvSpPr>
          <p:nvPr>
            <p:ph type="title"/>
          </p:nvPr>
        </p:nvSpPr>
        <p:spPr>
          <a:xfrm>
            <a:off x="440600" y="292609"/>
            <a:ext cx="7704000" cy="573000"/>
          </a:xfrm>
        </p:spPr>
        <p:txBody>
          <a:bodyPr/>
          <a:lstStyle/>
          <a:p>
            <a:r>
              <a:rPr lang="en-IN" dirty="0"/>
              <a:t>SPRING NOTATATIONS</a:t>
            </a:r>
            <a:br>
              <a:rPr lang="en-IN" dirty="0"/>
            </a:br>
            <a:endParaRPr lang="en-IN" dirty="0"/>
          </a:p>
        </p:txBody>
      </p:sp>
      <p:graphicFrame>
        <p:nvGraphicFramePr>
          <p:cNvPr id="4194305" name="Table 4"/>
          <p:cNvGraphicFramePr>
            <a:graphicFrameLocks noGrp="1"/>
          </p:cNvGraphicFramePr>
          <p:nvPr/>
        </p:nvGraphicFramePr>
        <p:xfrm>
          <a:off x="1213448" y="1122062"/>
          <a:ext cx="6485800" cy="3657202"/>
        </p:xfrm>
        <a:graphic>
          <a:graphicData uri="http://schemas.openxmlformats.org/drawingml/2006/table">
            <a:tbl>
              <a:tblPr firstRow="1" bandRow="1">
                <a:tableStyleId>{0E3FDE45-AF77-4B5C-9715-49D594BDF05E}</a:tableStyleId>
              </a:tblPr>
              <a:tblGrid>
                <a:gridCol w="1567402">
                  <a:extLst>
                    <a:ext uri="{9D8B030D-6E8A-4147-A177-3AD203B41FA5}">
                      <a16:colId xmlns:a16="http://schemas.microsoft.com/office/drawing/2014/main" val="20000"/>
                    </a:ext>
                  </a:extLst>
                </a:gridCol>
                <a:gridCol w="4918398">
                  <a:extLst>
                    <a:ext uri="{9D8B030D-6E8A-4147-A177-3AD203B41FA5}">
                      <a16:colId xmlns:a16="http://schemas.microsoft.com/office/drawing/2014/main" val="20001"/>
                    </a:ext>
                  </a:extLst>
                </a:gridCol>
              </a:tblGrid>
              <a:tr h="799388">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@Controller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b="0" kern="100" dirty="0">
                          <a:effectLst/>
                          <a:latin typeface="Calibri" panose="020F0502020204030204" pitchFamily="34" charset="0"/>
                          <a:ea typeface="Calibri" panose="020F0502020204030204" pitchFamily="34" charset="0"/>
                          <a:cs typeface="Mangal" panose="02040503050203030202" pitchFamily="18" charset="0"/>
                        </a:rPr>
                        <a:t>The @Controller annotation indicates that a particular class serves the role of a controller. Spring Controller annotation is typically used in combination with annotated handler methods based on the @RequestMapping annotation.</a:t>
                      </a:r>
                      <a:endParaRPr lang="en-IN" sz="11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0"/>
                  </a:ext>
                </a:extLst>
              </a:tr>
              <a:tr h="775611">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@Autowired</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@Autowired annotation provides more fine-grained control over where and how auto-wiring should be accomplished.</a:t>
                      </a:r>
                      <a:r>
                        <a:rPr lang="en-US" sz="1400" b="0" i="0" u="none" strike="noStrike" cap="none" dirty="0">
                          <a:solidFill>
                            <a:schemeClr val="tx1"/>
                          </a:solidFill>
                          <a:effectLst/>
                          <a:latin typeface="+mn-lt"/>
                          <a:ea typeface="+mn-ea"/>
                          <a:cs typeface="+mn-cs"/>
                          <a:sym typeface="Arial"/>
                        </a:rPr>
                        <a:t> </a:t>
                      </a:r>
                      <a:r>
                        <a:rPr lang="en-US" sz="1100" b="0" i="0" u="none" strike="noStrike"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Autowiring</a:t>
                      </a:r>
                      <a:r>
                        <a:rPr lang="en-US" sz="11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 feature of spring framework enables you to inject the object dependency implicitly. It internally uses setter or constructor injection.</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6742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@RequestMapping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@RequestMapping is one of the most common annotation used in Spring Web applications. This annotation maps HTTP requests to handler methods of MVC and REST controllers.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2"/>
                  </a:ext>
                </a:extLst>
              </a:tr>
              <a:tr h="408947">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@Entity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@Entity annotation specifies that the class is an entity and is mapped to a database table.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3"/>
                  </a:ext>
                </a:extLst>
              </a:tr>
              <a:tr h="527375">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@Table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@Table annotation is used to create a table in database.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10004"/>
                  </a:ext>
                </a:extLst>
              </a:tr>
              <a:tr h="471597">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@JoinColumn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@JoinColumn is used to specify a column for joining an entity association or element collection.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Title 1"/>
          <p:cNvSpPr>
            <a:spLocks noGrp="1"/>
          </p:cNvSpPr>
          <p:nvPr>
            <p:ph type="title"/>
          </p:nvPr>
        </p:nvSpPr>
        <p:spPr>
          <a:xfrm>
            <a:off x="440600" y="292609"/>
            <a:ext cx="7704000" cy="573000"/>
          </a:xfrm>
        </p:spPr>
        <p:txBody>
          <a:bodyPr/>
          <a:lstStyle/>
          <a:p>
            <a:r>
              <a:rPr lang="en-IN" dirty="0"/>
              <a:t>SPRING NOTATATIONS</a:t>
            </a:r>
            <a:br>
              <a:rPr lang="en-IN" dirty="0"/>
            </a:br>
            <a:endParaRPr lang="en-IN" dirty="0"/>
          </a:p>
        </p:txBody>
      </p:sp>
      <p:graphicFrame>
        <p:nvGraphicFramePr>
          <p:cNvPr id="4194306" name="Table 4"/>
          <p:cNvGraphicFramePr>
            <a:graphicFrameLocks noGrp="1"/>
          </p:cNvGraphicFramePr>
          <p:nvPr/>
        </p:nvGraphicFramePr>
        <p:xfrm>
          <a:off x="1277112" y="1157887"/>
          <a:ext cx="6589776" cy="3389729"/>
        </p:xfrm>
        <a:graphic>
          <a:graphicData uri="http://schemas.openxmlformats.org/drawingml/2006/table">
            <a:tbl>
              <a:tblPr firstRow="1" bandRow="1">
                <a:tableStyleId>{0E3FDE45-AF77-4B5C-9715-49D594BDF05E}</a:tableStyleId>
              </a:tblPr>
              <a:tblGrid>
                <a:gridCol w="1579419">
                  <a:extLst>
                    <a:ext uri="{9D8B030D-6E8A-4147-A177-3AD203B41FA5}">
                      <a16:colId xmlns:a16="http://schemas.microsoft.com/office/drawing/2014/main" val="20000"/>
                    </a:ext>
                  </a:extLst>
                </a:gridCol>
                <a:gridCol w="5010357">
                  <a:extLst>
                    <a:ext uri="{9D8B030D-6E8A-4147-A177-3AD203B41FA5}">
                      <a16:colId xmlns:a16="http://schemas.microsoft.com/office/drawing/2014/main" val="20001"/>
                    </a:ext>
                  </a:extLst>
                </a:gridCol>
              </a:tblGrid>
              <a:tr h="5453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@PutMapping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@PutMapping is used for update the records.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0"/>
                  </a:ext>
                </a:extLst>
              </a:tr>
              <a:tr h="5453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@PostMapping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@PostMapping is used to create a resource 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r h="5453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@GetMapping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@GetMapping is used to read all the inserted records.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2"/>
                  </a:ext>
                </a:extLst>
              </a:tr>
              <a:tr h="537654">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@DeleteMapping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@DeleteMapping is used to delete the records.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3"/>
                  </a:ext>
                </a:extLst>
              </a:tr>
              <a:tr h="613907">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@PathVariable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@Path Variable annotation is used to extract the value from the URL.</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10004"/>
                  </a:ext>
                </a:extLst>
              </a:tr>
              <a:tr h="602016">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@RequestParam</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@RequestParam annotation is used to read the form data and bind it automatically to the parameter present in the provided method.</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1048760" name="Google Shape;367;p24"/>
          <p:cNvSpPr/>
          <p:nvPr/>
        </p:nvSpPr>
        <p:spPr>
          <a:xfrm>
            <a:off x="3486370" y="292609"/>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oftware Development Business Plan Infographics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1149</Words>
  <Application>Microsoft Office PowerPoint</Application>
  <PresentationFormat>On-screen Show (16:9)</PresentationFormat>
  <Paragraphs>126</Paragraphs>
  <Slides>18</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Times New Roman</vt:lpstr>
      <vt:lpstr>Söhne</vt:lpstr>
      <vt:lpstr>Roboto</vt:lpstr>
      <vt:lpstr>Oswald</vt:lpstr>
      <vt:lpstr>Arial</vt:lpstr>
      <vt:lpstr>Livvic</vt:lpstr>
      <vt:lpstr>Raleway</vt:lpstr>
      <vt:lpstr>Roboto Condensed Light</vt:lpstr>
      <vt:lpstr>Wingdings</vt:lpstr>
      <vt:lpstr>Calibri</vt:lpstr>
      <vt:lpstr>Software Development Business Plan Infographics by Slidesgo</vt:lpstr>
      <vt:lpstr>Café Management</vt:lpstr>
      <vt:lpstr>INTRODUCTION</vt:lpstr>
      <vt:lpstr>PROJECT OBJECTIVE</vt:lpstr>
      <vt:lpstr>TECHNOLOGY USED </vt:lpstr>
      <vt:lpstr>PROPOSED SYSTEM</vt:lpstr>
      <vt:lpstr>REQUIRED SPECIFICATIONS </vt:lpstr>
      <vt:lpstr>MODULES</vt:lpstr>
      <vt:lpstr>SPRING NOTATATIONS </vt:lpstr>
      <vt:lpstr>SPRING NOTATATIONS </vt:lpstr>
      <vt:lpstr>SPRING NOTATATIONS </vt:lpstr>
      <vt:lpstr>ADVANTAGES</vt:lpstr>
      <vt:lpstr>CONCLUSION</vt:lpstr>
      <vt:lpstr>Home page </vt:lpstr>
      <vt:lpstr>Sign up</vt:lpstr>
      <vt:lpstr>MY ORDER LIST </vt:lpstr>
      <vt:lpstr>Admin page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BUSINESS PLAN INFOGRAPHICS</dc:title>
  <dc:creator>a</dc:creator>
  <cp:lastModifiedBy>Narmidha Maharajan</cp:lastModifiedBy>
  <cp:revision>6</cp:revision>
  <dcterms:created xsi:type="dcterms:W3CDTF">2024-11-12T16:34:58Z</dcterms:created>
  <dcterms:modified xsi:type="dcterms:W3CDTF">2025-01-17T08:09:43Z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2023-06-06T12:51:38Z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e1bc31bc-7aa4-4fc2-90de-187b399dc174</vt:lpwstr>
  </property>
  <property fmtid="{D5CDD505-2E9C-101B-9397-08002B2CF9AE}" pid="7" name="MSIP_Label_defa4170-0d19-0005-0004-bc88714345d2_ActionId">
    <vt:lpwstr>2b5e79ac-c87d-42a8-8e1b-8f3f2608b230</vt:lpwstr>
  </property>
  <property fmtid="{D5CDD505-2E9C-101B-9397-08002B2CF9AE}" pid="8" name="MSIP_Label_defa4170-0d19-0005-0004-bc88714345d2_ContentBits">
    <vt:lpwstr>0</vt:lpwstr>
  </property>
  <property fmtid="{D5CDD505-2E9C-101B-9397-08002B2CF9AE}" pid="9" name="ICV">
    <vt:lpwstr>fa68f55f07d14a2f93869406b88ab37d</vt:lpwstr>
  </property>
</Properties>
</file>