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F8C4C7-B86C-4595-87F8-F1122418526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BBD6A6F-E2BC-4246-A576-8F7AD77FA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F8C4C7-B86C-4595-87F8-F1122418526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BD6A6F-E2BC-4246-A576-8F7AD77FA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F8C4C7-B86C-4595-87F8-F1122418526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BD6A6F-E2BC-4246-A576-8F7AD77FA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F8C4C7-B86C-4595-87F8-F1122418526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BD6A6F-E2BC-4246-A576-8F7AD77FA2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F8C4C7-B86C-4595-87F8-F1122418526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BD6A6F-E2BC-4246-A576-8F7AD77FA2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F8C4C7-B86C-4595-87F8-F1122418526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BD6A6F-E2BC-4246-A576-8F7AD77FA2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F8C4C7-B86C-4595-87F8-F1122418526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BD6A6F-E2BC-4246-A576-8F7AD77FA2E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F8C4C7-B86C-4595-87F8-F1122418526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BD6A6F-E2BC-4246-A576-8F7AD77FA2E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F8C4C7-B86C-4595-87F8-F1122418526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BD6A6F-E2BC-4246-A576-8F7AD77FA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CF8C4C7-B86C-4595-87F8-F1122418526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BD6A6F-E2BC-4246-A576-8F7AD77FA2E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F8C4C7-B86C-4595-87F8-F1122418526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BD6A6F-E2BC-4246-A576-8F7AD77FA2E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CF8C4C7-B86C-4595-87F8-F1122418526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BBD6A6F-E2BC-4246-A576-8F7AD77FA2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5386398" cy="1829761"/>
          </a:xfrm>
        </p:spPr>
        <p:txBody>
          <a:bodyPr/>
          <a:lstStyle/>
          <a:p>
            <a:r>
              <a:rPr lang="en-US" dirty="0" smtClean="0"/>
              <a:t>    MY SQL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00503"/>
            <a:ext cx="7772400" cy="810807"/>
          </a:xfrm>
        </p:spPr>
        <p:txBody>
          <a:bodyPr/>
          <a:lstStyle/>
          <a:p>
            <a:r>
              <a:rPr lang="en-US" dirty="0" smtClean="0"/>
              <a:t>REVATHY 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4358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Table </a:t>
            </a:r>
            <a:r>
              <a:rPr lang="en-US" dirty="0" smtClean="0"/>
              <a:t>Commands</a:t>
            </a:r>
          </a:p>
          <a:p>
            <a:pPr>
              <a:buNone/>
            </a:pPr>
            <a:r>
              <a:rPr lang="en-US" dirty="0" smtClean="0"/>
              <a:t>1</a:t>
            </a:r>
            <a:r>
              <a:rPr lang="en-US" dirty="0" smtClean="0"/>
              <a:t>. CREATE TABLE </a:t>
            </a:r>
            <a:r>
              <a:rPr lang="en-US" dirty="0" err="1" smtClean="0"/>
              <a:t>table_name</a:t>
            </a:r>
            <a:r>
              <a:rPr lang="en-US" dirty="0" smtClean="0"/>
              <a:t> (column1 </a:t>
            </a:r>
            <a:r>
              <a:rPr lang="en-US" dirty="0" err="1" smtClean="0"/>
              <a:t>data_type</a:t>
            </a:r>
            <a:r>
              <a:rPr lang="en-US" dirty="0" smtClean="0"/>
              <a:t>, column2 </a:t>
            </a:r>
            <a:r>
              <a:rPr lang="en-US" dirty="0" err="1" smtClean="0"/>
              <a:t>data_type</a:t>
            </a:r>
            <a:r>
              <a:rPr lang="en-US" dirty="0" smtClean="0"/>
              <a:t>, ...); - Creates a new table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2</a:t>
            </a:r>
            <a:r>
              <a:rPr lang="en-US" dirty="0" smtClean="0"/>
              <a:t>. DROP TABLE </a:t>
            </a:r>
            <a:r>
              <a:rPr lang="en-US" dirty="0" err="1" smtClean="0"/>
              <a:t>table_name</a:t>
            </a:r>
            <a:r>
              <a:rPr lang="en-US" dirty="0" smtClean="0"/>
              <a:t>; - Deletes a table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3</a:t>
            </a:r>
            <a:r>
              <a:rPr lang="en-US" dirty="0" smtClean="0"/>
              <a:t>. ALTER TABLE </a:t>
            </a:r>
            <a:r>
              <a:rPr lang="en-US" dirty="0" err="1" smtClean="0"/>
              <a:t>table_name</a:t>
            </a:r>
            <a:r>
              <a:rPr lang="en-US" dirty="0" smtClean="0"/>
              <a:t> ADD </a:t>
            </a:r>
            <a:r>
              <a:rPr lang="en-US" dirty="0" err="1" smtClean="0"/>
              <a:t>column_name</a:t>
            </a:r>
            <a:r>
              <a:rPr lang="en-US" dirty="0" smtClean="0"/>
              <a:t> </a:t>
            </a:r>
            <a:r>
              <a:rPr lang="en-US" dirty="0" err="1" smtClean="0"/>
              <a:t>data_type</a:t>
            </a:r>
            <a:r>
              <a:rPr lang="en-US" dirty="0" smtClean="0"/>
              <a:t>; - Adds a new column to a table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4</a:t>
            </a:r>
            <a:r>
              <a:rPr lang="en-US" dirty="0" smtClean="0"/>
              <a:t>. ALTER TABLE </a:t>
            </a:r>
            <a:r>
              <a:rPr lang="en-US" dirty="0" err="1" smtClean="0"/>
              <a:t>table_name</a:t>
            </a:r>
            <a:r>
              <a:rPr lang="en-US" dirty="0" smtClean="0"/>
              <a:t> DROP COLUMN </a:t>
            </a:r>
            <a:r>
              <a:rPr lang="en-US" dirty="0" err="1" smtClean="0"/>
              <a:t>column_name</a:t>
            </a:r>
            <a:r>
              <a:rPr lang="en-US" dirty="0" smtClean="0"/>
              <a:t>; - Deletes a column from a table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5</a:t>
            </a:r>
            <a:r>
              <a:rPr lang="en-US" dirty="0" smtClean="0"/>
              <a:t>. TRUNCATE TABLE </a:t>
            </a:r>
            <a:r>
              <a:rPr lang="en-US" dirty="0" err="1" smtClean="0"/>
              <a:t>table_name</a:t>
            </a:r>
            <a:r>
              <a:rPr lang="en-US" dirty="0" smtClean="0"/>
              <a:t>; - Deletes all data from a table.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6424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Applications of </a:t>
            </a:r>
            <a:r>
              <a:rPr lang="en-US" dirty="0" err="1" smtClean="0"/>
              <a:t>MySQL</a:t>
            </a:r>
            <a:endParaRPr lang="en-US" dirty="0" smtClean="0"/>
          </a:p>
          <a:p>
            <a:pPr marL="624078" indent="-514350">
              <a:buAutoNum type="arabicPeriod"/>
            </a:pPr>
            <a:r>
              <a:rPr lang="en-US" dirty="0" smtClean="0"/>
              <a:t>Web </a:t>
            </a:r>
            <a:r>
              <a:rPr lang="en-US" dirty="0" smtClean="0"/>
              <a:t>Applications: </a:t>
            </a:r>
            <a:r>
              <a:rPr lang="en-US" dirty="0" err="1" smtClean="0"/>
              <a:t>MySQL</a:t>
            </a:r>
            <a:r>
              <a:rPr lang="en-US" dirty="0" smtClean="0"/>
              <a:t> is widely used in web applications, such as social media platforms, online shopping sites, and blogs</a:t>
            </a:r>
            <a:r>
              <a:rPr lang="en-US" dirty="0" smtClean="0"/>
              <a:t>.</a:t>
            </a:r>
          </a:p>
          <a:p>
            <a:pPr marL="624078" indent="-514350"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Content Management Systems (CMS): </a:t>
            </a:r>
            <a:r>
              <a:rPr lang="en-US" dirty="0" err="1" smtClean="0"/>
              <a:t>MySQL</a:t>
            </a:r>
            <a:r>
              <a:rPr lang="en-US" dirty="0" smtClean="0"/>
              <a:t> is used in popular CMS like </a:t>
            </a:r>
            <a:r>
              <a:rPr lang="en-US" dirty="0" err="1" smtClean="0"/>
              <a:t>WordPress</a:t>
            </a:r>
            <a:r>
              <a:rPr lang="en-US" dirty="0" smtClean="0"/>
              <a:t>, </a:t>
            </a:r>
            <a:r>
              <a:rPr lang="en-US" dirty="0" err="1" smtClean="0"/>
              <a:t>Joomla</a:t>
            </a:r>
            <a:r>
              <a:rPr lang="en-US" dirty="0" smtClean="0"/>
              <a:t>, and </a:t>
            </a:r>
            <a:r>
              <a:rPr lang="en-US" dirty="0" err="1" smtClean="0"/>
              <a:t>Drupal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5529274" cy="182976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Database Management System (DBMS) is a software system that allows you to define, create, maintain, and manipulate databases</a:t>
            </a:r>
            <a:r>
              <a:rPr lang="en-US" dirty="0" smtClean="0"/>
              <a:t>.“</a:t>
            </a:r>
          </a:p>
          <a:p>
            <a:r>
              <a:rPr lang="en-US" dirty="0" smtClean="0"/>
              <a:t> Key Features: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1. Data definition and </a:t>
            </a:r>
            <a:r>
              <a:rPr lang="en-US" dirty="0" smtClean="0"/>
              <a:t>creation</a:t>
            </a:r>
          </a:p>
          <a:p>
            <a:pPr>
              <a:buNone/>
            </a:pPr>
            <a:r>
              <a:rPr lang="en-US" dirty="0" smtClean="0"/>
              <a:t> 2</a:t>
            </a:r>
            <a:r>
              <a:rPr lang="en-US" dirty="0" smtClean="0"/>
              <a:t>. Data manipulation and </a:t>
            </a:r>
            <a:r>
              <a:rPr lang="en-US" dirty="0" smtClean="0"/>
              <a:t>retrieval</a:t>
            </a:r>
          </a:p>
          <a:p>
            <a:pPr>
              <a:buNone/>
            </a:pPr>
            <a:r>
              <a:rPr lang="en-US" dirty="0" smtClean="0"/>
              <a:t> 3</a:t>
            </a:r>
            <a:r>
              <a:rPr lang="en-US" dirty="0" smtClean="0"/>
              <a:t>. Data security and access control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4. Data backup and recovery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07848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1. Relational DBMS (RDBMS)  </a:t>
            </a:r>
          </a:p>
          <a:p>
            <a:pPr>
              <a:buNone/>
            </a:pPr>
            <a:r>
              <a:rPr lang="en-US" dirty="0" smtClean="0"/>
              <a:t> 2</a:t>
            </a:r>
            <a:r>
              <a:rPr lang="en-US" dirty="0" smtClean="0"/>
              <a:t>. Object-Oriented DBMS (OODBMS)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3. </a:t>
            </a:r>
            <a:r>
              <a:rPr lang="en-US" dirty="0" err="1" smtClean="0"/>
              <a:t>NoSQL</a:t>
            </a:r>
            <a:r>
              <a:rPr lang="en-US" dirty="0" smtClean="0"/>
              <a:t> DBMS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4. Time-Series DBMS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DBMS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00705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A </a:t>
            </a:r>
            <a:r>
              <a:rPr lang="en-US" dirty="0" smtClean="0"/>
              <a:t>Relational Database Management System (RDBMS) is a type of DBMS that organizes data into tables, with each table having rows and </a:t>
            </a:r>
            <a:r>
              <a:rPr lang="en-US" dirty="0" smtClean="0"/>
              <a:t>columns.</a:t>
            </a:r>
          </a:p>
          <a:p>
            <a:pPr>
              <a:buNone/>
            </a:pPr>
            <a:r>
              <a:rPr lang="en-US" dirty="0" smtClean="0"/>
              <a:t>Key Features: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1. Data is organized into tables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2. Each table has rows and columns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3</a:t>
            </a:r>
            <a:r>
              <a:rPr lang="en-US" dirty="0" smtClean="0"/>
              <a:t>. Data is manipulated using SQL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is a popular open-source RDBMS that uses SQL to manage and manipulate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Key Features: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1. High-performance and scalable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2. Supports various storage engines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3</a:t>
            </a:r>
            <a:r>
              <a:rPr lang="en-US" dirty="0" smtClean="0"/>
              <a:t>. Has a wide range of 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57842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1. Numeric (INT, BIGINT, FLOAT, DECIMAL)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2</a:t>
            </a:r>
            <a:r>
              <a:rPr lang="en-US" dirty="0" smtClean="0"/>
              <a:t>. String (CHAR, VARCHAR, TEXT)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3. Date and Time (DATE, TIME, TIMESTAMP)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4</a:t>
            </a:r>
            <a:r>
              <a:rPr lang="en-US" dirty="0" smtClean="0"/>
              <a:t>. Spatial (GEOMETRY, POINT, LINESTRING)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158" y="107154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SQL DATA TYPES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 Data Definition Language (DDL) </a:t>
            </a:r>
            <a:r>
              <a:rPr lang="en-US" dirty="0" smtClean="0"/>
              <a:t>Commands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smtClean="0"/>
              <a:t>CREATE: Creates a new database or table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smtClean="0"/>
              <a:t>ALTER: Modifies the structure of a </a:t>
            </a:r>
            <a:r>
              <a:rPr lang="en-US" dirty="0" smtClean="0"/>
              <a:t>table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smtClean="0"/>
              <a:t>DROP: Deletes a database or table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TRUNCATE</a:t>
            </a:r>
            <a:r>
              <a:rPr lang="en-US" dirty="0" smtClean="0"/>
              <a:t>: Deletes all data from a table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2. Data Manipulation Language (DML) Commands- INSERT: Adds new data to a table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UPDATE</a:t>
            </a:r>
            <a:r>
              <a:rPr lang="en-US" dirty="0" smtClean="0"/>
              <a:t>: Modifies existing data in a table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smtClean="0"/>
              <a:t>DELETE: Deletes data from a table.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Types in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0724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4. Data Control Language (DCL) </a:t>
            </a:r>
            <a:r>
              <a:rPr lang="en-US" dirty="0" smtClean="0"/>
              <a:t>Commands</a:t>
            </a:r>
          </a:p>
          <a:p>
            <a:pPr>
              <a:buFontTx/>
              <a:buChar char="-"/>
            </a:pPr>
            <a:r>
              <a:rPr lang="en-US" dirty="0" smtClean="0"/>
              <a:t>GRANT</a:t>
            </a:r>
            <a:r>
              <a:rPr lang="en-US" dirty="0" smtClean="0"/>
              <a:t>: Assigns privileges to a user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REVOKE</a:t>
            </a:r>
            <a:r>
              <a:rPr lang="en-US" dirty="0" smtClean="0"/>
              <a:t>: Revokes privileges from a </a:t>
            </a:r>
            <a:r>
              <a:rPr lang="en-US" dirty="0" smtClean="0"/>
              <a:t>user.</a:t>
            </a:r>
          </a:p>
          <a:p>
            <a:pPr>
              <a:buNone/>
            </a:pPr>
            <a:r>
              <a:rPr lang="en-US" dirty="0" smtClean="0"/>
              <a:t>5. Transaction Control Language (TCL) </a:t>
            </a:r>
            <a:r>
              <a:rPr lang="en-US" dirty="0" smtClean="0"/>
              <a:t>Commands</a:t>
            </a:r>
          </a:p>
          <a:p>
            <a:pPr>
              <a:buFontTx/>
              <a:buChar char="-"/>
            </a:pPr>
            <a:r>
              <a:rPr lang="en-US" dirty="0" smtClean="0"/>
              <a:t>COMMIT</a:t>
            </a:r>
            <a:r>
              <a:rPr lang="en-US" dirty="0" smtClean="0"/>
              <a:t>: Saves changes made during a </a:t>
            </a:r>
            <a:r>
              <a:rPr lang="en-US" dirty="0" smtClean="0"/>
              <a:t>transaction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ROLLBACK: Undoes changes made during a transaction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SAVEPOINT: Creates a restore point within a transaction.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Database </a:t>
            </a:r>
            <a:r>
              <a:rPr lang="en-US" dirty="0" smtClean="0"/>
              <a:t>Commands</a:t>
            </a:r>
          </a:p>
          <a:p>
            <a:pPr marL="624078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 smtClean="0"/>
              <a:t>DATABASE </a:t>
            </a:r>
            <a:r>
              <a:rPr lang="en-US" dirty="0" err="1" smtClean="0"/>
              <a:t>database_name</a:t>
            </a:r>
            <a:r>
              <a:rPr lang="en-US" dirty="0" smtClean="0"/>
              <a:t>; - Creates a new database</a:t>
            </a:r>
            <a:r>
              <a:rPr lang="en-US" dirty="0" smtClean="0"/>
              <a:t>.</a:t>
            </a:r>
          </a:p>
          <a:p>
            <a:pPr marL="624078" indent="-514350"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DROP DATABASE </a:t>
            </a:r>
            <a:r>
              <a:rPr lang="en-US" dirty="0" err="1" smtClean="0"/>
              <a:t>database_name</a:t>
            </a:r>
            <a:r>
              <a:rPr lang="en-US" dirty="0" smtClean="0"/>
              <a:t>; - Deletes a database</a:t>
            </a:r>
            <a:r>
              <a:rPr lang="en-US" dirty="0" smtClean="0"/>
              <a:t>.</a:t>
            </a:r>
          </a:p>
          <a:p>
            <a:pPr marL="624078" indent="-514350"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USE </a:t>
            </a:r>
            <a:r>
              <a:rPr lang="en-US" dirty="0" err="1" smtClean="0"/>
              <a:t>database_name</a:t>
            </a:r>
            <a:r>
              <a:rPr lang="en-US" dirty="0" smtClean="0"/>
              <a:t>; - Selects a database to </a:t>
            </a:r>
            <a:r>
              <a:rPr lang="en-US" dirty="0" smtClean="0"/>
              <a:t>use.</a:t>
            </a:r>
          </a:p>
          <a:p>
            <a:pPr marL="624078" indent="-514350"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SHOW DATABASES; - Lists all databases.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SQL COMMANDS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</TotalTime>
  <Words>569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    MY SQL  </vt:lpstr>
      <vt:lpstr>DBMS</vt:lpstr>
      <vt:lpstr>TYPES OF DBMS</vt:lpstr>
      <vt:lpstr>RDBMS</vt:lpstr>
      <vt:lpstr>MY SQL</vt:lpstr>
      <vt:lpstr>MY SQL DATA TYPES</vt:lpstr>
      <vt:lpstr>Command Types in MySQL</vt:lpstr>
      <vt:lpstr>Slide 8</vt:lpstr>
      <vt:lpstr>MY SQL COMMANDS</vt:lpstr>
      <vt:lpstr>Slide 10</vt:lpstr>
      <vt:lpstr>Slide 11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SQL</dc:title>
  <dc:creator>Lenovo</dc:creator>
  <cp:lastModifiedBy>Lenovo</cp:lastModifiedBy>
  <cp:revision>3</cp:revision>
  <dcterms:created xsi:type="dcterms:W3CDTF">2024-11-26T06:45:29Z</dcterms:created>
  <dcterms:modified xsi:type="dcterms:W3CDTF">2024-11-26T07:11:47Z</dcterms:modified>
</cp:coreProperties>
</file>