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60CE767-FD2E-4726-A8C6-BC86B47691E9}" type="datetimeFigureOut">
              <a:rPr lang="en-US" smtClean="0"/>
              <a:t>10/29/2024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88694EC-B309-4441-A8E3-28B031350C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8694EC-B309-4441-A8E3-28B031350C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8694EC-B309-4441-A8E3-28B031350C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8694EC-B309-4441-A8E3-28B031350CD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8694EC-B309-4441-A8E3-28B031350CD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88694EC-B309-4441-A8E3-28B031350CD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88694EC-B309-4441-A8E3-28B031350C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88694EC-B309-4441-A8E3-28B031350CD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0CE767-FD2E-4726-A8C6-BC86B47691E9}" type="datetimeFigureOut">
              <a:rPr lang="en-US" smtClean="0"/>
              <a:t>10/29/2024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88694EC-B309-4441-A8E3-28B031350C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60CE767-FD2E-4726-A8C6-BC86B47691E9}" type="datetimeFigureOut">
              <a:rPr lang="en-US" smtClean="0"/>
              <a:t>10/29/2024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88694EC-B309-4441-A8E3-28B031350C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60CE767-FD2E-4726-A8C6-BC86B47691E9}" type="datetimeFigureOut">
              <a:rPr lang="en-US" smtClean="0"/>
              <a:t>10/29/2024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88694EC-B309-4441-A8E3-28B031350CD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60CE767-FD2E-4726-A8C6-BC86B47691E9}" type="datetimeFigureOut">
              <a:rPr lang="en-US" smtClean="0"/>
              <a:t>10/29/2024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88694EC-B309-4441-A8E3-28B031350C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the Architecture and Key Features of Java Modules</a:t>
            </a:r>
            <a:endParaRPr lang="en-US" dirty="0"/>
          </a:p>
        </p:txBody>
      </p:sp>
      <p:sp>
        <p:nvSpPr>
          <p:cNvPr id="3" name="Subtitle 2"/>
          <p:cNvSpPr>
            <a:spLocks noGrp="1"/>
          </p:cNvSpPr>
          <p:nvPr>
            <p:ph type="subTitle" idx="1"/>
          </p:nvPr>
        </p:nvSpPr>
        <p:spPr>
          <a:xfrm>
            <a:off x="685800" y="3929065"/>
            <a:ext cx="7772400" cy="882245"/>
          </a:xfrm>
        </p:spPr>
        <p:txBody>
          <a:bodyPr/>
          <a:lstStyle/>
          <a:p>
            <a:r>
              <a:rPr lang="en-US" dirty="0" err="1" smtClean="0"/>
              <a:t>Revathy</a:t>
            </a:r>
            <a:r>
              <a:rPr lang="en-US" dirty="0" smtClean="0"/>
              <a:t> B</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1643050"/>
            <a:ext cx="8229600" cy="3011486"/>
          </a:xfrm>
        </p:spPr>
        <p:txBody>
          <a:bodyPr/>
          <a:lstStyle/>
          <a:p>
            <a:r>
              <a:rPr lang="en-US" dirty="0" smtClean="0"/>
              <a:t>              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1678"/>
            <a:ext cx="8229600" cy="3935613"/>
          </a:xfrm>
        </p:spPr>
        <p:txBody>
          <a:bodyPr/>
          <a:lstStyle/>
          <a:p>
            <a:pPr>
              <a:buNone/>
            </a:pPr>
            <a:r>
              <a:rPr lang="en-US" dirty="0" smtClean="0"/>
              <a:t>   In </a:t>
            </a:r>
            <a:r>
              <a:rPr lang="en-US" dirty="0" smtClean="0"/>
              <a:t>this presentation, we will explore Java Modules, their architecture, and key features. Utilizing Java Modules leads to significant benefits, including improved code organization, enhanced security, and reduced runtime errors. By clearly defining module boundaries, developers can create applications that are easier to maintain and extend over time..</a:t>
            </a:r>
            <a:endParaRPr lang="en-US" dirty="0"/>
          </a:p>
        </p:txBody>
      </p:sp>
      <p:sp>
        <p:nvSpPr>
          <p:cNvPr id="3" name="Title 2"/>
          <p:cNvSpPr>
            <a:spLocks noGrp="1"/>
          </p:cNvSpPr>
          <p:nvPr>
            <p:ph type="title"/>
          </p:nvPr>
        </p:nvSpPr>
        <p:spPr>
          <a:xfrm>
            <a:off x="571472" y="571480"/>
            <a:ext cx="8229600" cy="1143000"/>
          </a:xfrm>
        </p:spPr>
        <p:txBody>
          <a:bodyPr/>
          <a:lstStyle/>
          <a:p>
            <a:r>
              <a:rPr lang="en-US" dirty="0" smtClean="0"/>
              <a:t>Introduction to Java Modules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5926"/>
            <a:ext cx="8229600" cy="4221365"/>
          </a:xfrm>
        </p:spPr>
        <p:txBody>
          <a:bodyPr>
            <a:normAutofit lnSpcReduction="10000"/>
          </a:bodyPr>
          <a:lstStyle/>
          <a:p>
            <a:r>
              <a:rPr lang="en-US" dirty="0" smtClean="0"/>
              <a:t> Java </a:t>
            </a:r>
            <a:r>
              <a:rPr lang="en-US" dirty="0" smtClean="0"/>
              <a:t>Modules are a foundational feature introduced in Java 9. They provide a way to group related packages and resources, allowing for better encapsulation and access control. Modules help developers manage dependencies more effectively and promote cleaner code architecture.</a:t>
            </a:r>
          </a:p>
          <a:p>
            <a:r>
              <a:rPr lang="en-US" dirty="0" smtClean="0"/>
              <a:t> </a:t>
            </a:r>
            <a:r>
              <a:rPr lang="en-US" dirty="0" smtClean="0"/>
              <a:t>Java Modules offer several key features, such as strong encapsulation, module descriptors, and improved dependency management. </a:t>
            </a:r>
            <a:endParaRPr lang="en-US" dirty="0"/>
          </a:p>
        </p:txBody>
      </p:sp>
      <p:sp>
        <p:nvSpPr>
          <p:cNvPr id="3" name="Title 2"/>
          <p:cNvSpPr>
            <a:spLocks noGrp="1"/>
          </p:cNvSpPr>
          <p:nvPr>
            <p:ph type="title"/>
          </p:nvPr>
        </p:nvSpPr>
        <p:spPr/>
        <p:txBody>
          <a:bodyPr/>
          <a:lstStyle/>
          <a:p>
            <a:r>
              <a:rPr lang="en-US" dirty="0" smtClean="0"/>
              <a:t>What are Java Modules?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of the most significant advantages of Java Modules is strong encapsulation</a:t>
            </a:r>
            <a:r>
              <a:rPr lang="en-US" dirty="0" smtClean="0"/>
              <a:t>.</a:t>
            </a:r>
          </a:p>
          <a:p>
            <a:r>
              <a:rPr lang="en-US" dirty="0" smtClean="0"/>
              <a:t> </a:t>
            </a:r>
            <a:r>
              <a:rPr lang="en-US" dirty="0" smtClean="0"/>
              <a:t>This feature prevents unwanted access to internal components, allowing developers to expose only what is necessary</a:t>
            </a:r>
            <a:r>
              <a:rPr lang="en-US" dirty="0" smtClean="0"/>
              <a:t>.</a:t>
            </a:r>
          </a:p>
          <a:p>
            <a:r>
              <a:rPr lang="en-US" dirty="0" smtClean="0"/>
              <a:t> </a:t>
            </a:r>
            <a:r>
              <a:rPr lang="en-US" dirty="0" smtClean="0"/>
              <a:t>This leads to better code integrity and minimizes the risk of unintended interactions.</a:t>
            </a:r>
            <a:endParaRPr lang="en-US" dirty="0"/>
          </a:p>
        </p:txBody>
      </p:sp>
      <p:sp>
        <p:nvSpPr>
          <p:cNvPr id="3" name="Title 2"/>
          <p:cNvSpPr>
            <a:spLocks noGrp="1"/>
          </p:cNvSpPr>
          <p:nvPr>
            <p:ph type="title"/>
          </p:nvPr>
        </p:nvSpPr>
        <p:spPr/>
        <p:txBody>
          <a:bodyPr>
            <a:normAutofit fontScale="90000"/>
          </a:bodyPr>
          <a:lstStyle/>
          <a:p>
            <a:r>
              <a:rPr lang="en-US" dirty="0" smtClean="0"/>
              <a:t>Encapsulation in Java Modules</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Modules simplify dependency management by allowing developers to declare dependencies explicitly in the module descriptor. </a:t>
            </a:r>
            <a:endParaRPr lang="en-US" dirty="0" smtClean="0"/>
          </a:p>
          <a:p>
            <a:r>
              <a:rPr lang="en-US" dirty="0" smtClean="0"/>
              <a:t>This </a:t>
            </a:r>
            <a:r>
              <a:rPr lang="en-US" dirty="0" smtClean="0"/>
              <a:t>clarity helps in understanding which modules rely on others, reducing the complexity often associated with large applications and improving build processes.</a:t>
            </a:r>
          </a:p>
          <a:p>
            <a:endParaRPr lang="en-US" dirty="0"/>
          </a:p>
        </p:txBody>
      </p:sp>
      <p:sp>
        <p:nvSpPr>
          <p:cNvPr id="3" name="Title 2"/>
          <p:cNvSpPr>
            <a:spLocks noGrp="1"/>
          </p:cNvSpPr>
          <p:nvPr>
            <p:ph type="title"/>
          </p:nvPr>
        </p:nvSpPr>
        <p:spPr/>
        <p:txBody>
          <a:bodyPr/>
          <a:lstStyle/>
          <a:p>
            <a:r>
              <a:rPr lang="en-US" dirty="0" smtClean="0"/>
              <a:t>Dependency Management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1678"/>
            <a:ext cx="8229600" cy="3935613"/>
          </a:xfrm>
        </p:spPr>
        <p:txBody>
          <a:bodyPr/>
          <a:lstStyle/>
          <a:p>
            <a:r>
              <a:rPr lang="en-US" sz="2800" dirty="0" smtClean="0"/>
              <a:t>There are three main components of Java architecture </a:t>
            </a:r>
            <a:br>
              <a:rPr lang="en-US" sz="2800" dirty="0" smtClean="0"/>
            </a:br>
            <a:r>
              <a:rPr lang="en-US" sz="2800" dirty="0" smtClean="0"/>
              <a:t/>
            </a:r>
            <a:br>
              <a:rPr lang="en-US" sz="2800" dirty="0" smtClean="0"/>
            </a:br>
            <a:r>
              <a:rPr lang="en-US" sz="2800" dirty="0" smtClean="0"/>
              <a:t>1. JVM </a:t>
            </a:r>
            <a:br>
              <a:rPr lang="en-US" sz="2800" dirty="0" smtClean="0"/>
            </a:br>
            <a:r>
              <a:rPr lang="en-US" sz="2800" dirty="0" smtClean="0"/>
              <a:t>2. JRE</a:t>
            </a:r>
            <a:br>
              <a:rPr lang="en-US" sz="2800" dirty="0" smtClean="0"/>
            </a:br>
            <a:r>
              <a:rPr lang="en-US" sz="2800" dirty="0" smtClean="0"/>
              <a:t>3</a:t>
            </a:r>
            <a:r>
              <a:rPr lang="en-US" sz="2800" dirty="0" smtClean="0"/>
              <a:t>. JDK</a:t>
            </a:r>
            <a:endParaRPr lang="en-US" dirty="0"/>
          </a:p>
        </p:txBody>
      </p:sp>
      <p:sp>
        <p:nvSpPr>
          <p:cNvPr id="3" name="Title 2"/>
          <p:cNvSpPr>
            <a:spLocks noGrp="1"/>
          </p:cNvSpPr>
          <p:nvPr>
            <p:ph type="title"/>
          </p:nvPr>
        </p:nvSpPr>
        <p:spPr>
          <a:xfrm>
            <a:off x="571472" y="500042"/>
            <a:ext cx="8229600" cy="1143000"/>
          </a:xfrm>
        </p:spPr>
        <p:txBody>
          <a:bodyPr/>
          <a:lstStyle/>
          <a:p>
            <a:r>
              <a:rPr lang="en-US" dirty="0" smtClean="0"/>
              <a:t>Java A</a:t>
            </a:r>
            <a:r>
              <a:rPr lang="en-US" sz="4400" dirty="0" smtClean="0"/>
              <a:t>rchitecture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It provides libraries and resources for runtime</a:t>
            </a:r>
          </a:p>
          <a:p>
            <a:r>
              <a:rPr lang="en-US" dirty="0" smtClean="0"/>
              <a:t>It plays a key role while executing any java application</a:t>
            </a:r>
            <a:endParaRPr lang="en-IN" dirty="0" smtClean="0"/>
          </a:p>
          <a:p>
            <a:r>
              <a:rPr lang="en-US" dirty="0" smtClean="0"/>
              <a:t>The JVM is a part of JRE.</a:t>
            </a:r>
            <a:endParaRPr lang="en-IN" dirty="0" smtClean="0"/>
          </a:p>
          <a:p>
            <a:r>
              <a:rPr lang="en-US" dirty="0" smtClean="0"/>
              <a:t>This is like JVM, platform-dependent. </a:t>
            </a:r>
          </a:p>
          <a:p>
            <a:r>
              <a:rPr lang="en-US" dirty="0" smtClean="0"/>
              <a:t>It allows Java Application to run without development tools</a:t>
            </a:r>
            <a:endParaRPr lang="en-IN" dirty="0" smtClean="0"/>
          </a:p>
          <a:p>
            <a:endParaRPr lang="en-US" dirty="0"/>
          </a:p>
        </p:txBody>
      </p:sp>
      <p:sp>
        <p:nvSpPr>
          <p:cNvPr id="3" name="Title 2"/>
          <p:cNvSpPr>
            <a:spLocks noGrp="1"/>
          </p:cNvSpPr>
          <p:nvPr>
            <p:ph type="title"/>
          </p:nvPr>
        </p:nvSpPr>
        <p:spPr/>
        <p:txBody>
          <a:bodyPr/>
          <a:lstStyle/>
          <a:p>
            <a:r>
              <a:rPr lang="en-IN" dirty="0" smtClean="0"/>
              <a:t>Java Runtime Environment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5926"/>
            <a:ext cx="8229600" cy="4221365"/>
          </a:xfrm>
        </p:spPr>
        <p:txBody>
          <a:bodyPr/>
          <a:lstStyle/>
          <a:p>
            <a:r>
              <a:rPr lang="en-IN" dirty="0" smtClean="0"/>
              <a:t>JVM consist of class loader and JIT interpreter</a:t>
            </a:r>
          </a:p>
          <a:p>
            <a:r>
              <a:rPr lang="en-IN" dirty="0" smtClean="0"/>
              <a:t>It is used to convert byte code to binary code</a:t>
            </a:r>
          </a:p>
          <a:p>
            <a:r>
              <a:rPr lang="en-US" dirty="0" smtClean="0"/>
              <a:t>JVM has the following tasks:</a:t>
            </a:r>
          </a:p>
          <a:p>
            <a:pPr marL="0" indent="0">
              <a:buNone/>
            </a:pPr>
            <a:r>
              <a:rPr lang="en-US" dirty="0" smtClean="0"/>
              <a:t> </a:t>
            </a:r>
            <a:r>
              <a:rPr lang="en-US" dirty="0" smtClean="0"/>
              <a:t>     </a:t>
            </a:r>
            <a:r>
              <a:rPr lang="en-US" dirty="0" smtClean="0"/>
              <a:t>Load code</a:t>
            </a:r>
          </a:p>
          <a:p>
            <a:pPr marL="0" indent="0">
              <a:buNone/>
            </a:pPr>
            <a:r>
              <a:rPr lang="en-US" dirty="0" smtClean="0"/>
              <a:t> </a:t>
            </a:r>
            <a:r>
              <a:rPr lang="en-US" dirty="0" smtClean="0"/>
              <a:t>     </a:t>
            </a:r>
            <a:r>
              <a:rPr lang="en-US" dirty="0" smtClean="0"/>
              <a:t>Verify code</a:t>
            </a:r>
          </a:p>
          <a:p>
            <a:pPr marL="0" indent="0">
              <a:buNone/>
            </a:pPr>
            <a:r>
              <a:rPr lang="en-US" dirty="0" smtClean="0"/>
              <a:t>  </a:t>
            </a:r>
            <a:r>
              <a:rPr lang="en-US" dirty="0" smtClean="0"/>
              <a:t>    Execute </a:t>
            </a:r>
            <a:r>
              <a:rPr lang="en-US" dirty="0" smtClean="0"/>
              <a:t>code</a:t>
            </a:r>
            <a:endParaRPr lang="en-IN" dirty="0" smtClean="0"/>
          </a:p>
          <a:p>
            <a:endParaRPr lang="en-US" dirty="0"/>
          </a:p>
        </p:txBody>
      </p:sp>
      <p:sp>
        <p:nvSpPr>
          <p:cNvPr id="3" name="Title 2"/>
          <p:cNvSpPr>
            <a:spLocks noGrp="1"/>
          </p:cNvSpPr>
          <p:nvPr>
            <p:ph type="title"/>
          </p:nvPr>
        </p:nvSpPr>
        <p:spPr/>
        <p:txBody>
          <a:bodyPr/>
          <a:lstStyle/>
          <a:p>
            <a:r>
              <a:rPr lang="en-US" dirty="0" smtClean="0"/>
              <a:t>Java Virtual Machine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43116"/>
            <a:ext cx="8229600" cy="3864175"/>
          </a:xfrm>
        </p:spPr>
        <p:txBody>
          <a:bodyPr/>
          <a:lstStyle/>
          <a:p>
            <a:r>
              <a:rPr lang="en-US" dirty="0" smtClean="0"/>
              <a:t>It includes </a:t>
            </a:r>
            <a:r>
              <a:rPr lang="en-US" dirty="0" smtClean="0"/>
              <a:t>Development Tools to provide an environment to develop your Java programs and JRE to execute your java code. </a:t>
            </a:r>
            <a:endParaRPr lang="en-US" dirty="0" smtClean="0"/>
          </a:p>
          <a:p>
            <a:r>
              <a:rPr lang="en-US" dirty="0" smtClean="0"/>
              <a:t> </a:t>
            </a:r>
            <a:r>
              <a:rPr lang="en-US" dirty="0" smtClean="0"/>
              <a:t>In order to create, compile and run Java program you would need JDK installed on your computer.</a:t>
            </a:r>
          </a:p>
          <a:p>
            <a:endParaRPr lang="en-US" dirty="0"/>
          </a:p>
        </p:txBody>
      </p:sp>
      <p:sp>
        <p:nvSpPr>
          <p:cNvPr id="3" name="Title 2"/>
          <p:cNvSpPr>
            <a:spLocks noGrp="1"/>
          </p:cNvSpPr>
          <p:nvPr>
            <p:ph type="title"/>
          </p:nvPr>
        </p:nvSpPr>
        <p:spPr>
          <a:xfrm>
            <a:off x="571472" y="500042"/>
            <a:ext cx="8229600" cy="1143000"/>
          </a:xfrm>
        </p:spPr>
        <p:txBody>
          <a:bodyPr/>
          <a:lstStyle/>
          <a:p>
            <a:r>
              <a:rPr lang="en-US" dirty="0" smtClean="0"/>
              <a:t>Java Development Kit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156</TotalTime>
  <Words>375</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Exploring the Architecture and Key Features of Java Modules</vt:lpstr>
      <vt:lpstr>Introduction to Java Modules</vt:lpstr>
      <vt:lpstr>What are Java Modules?</vt:lpstr>
      <vt:lpstr>Encapsulation in Java Modules </vt:lpstr>
      <vt:lpstr>Dependency Management</vt:lpstr>
      <vt:lpstr>Java Architecture</vt:lpstr>
      <vt:lpstr>Java Runtime Environment</vt:lpstr>
      <vt:lpstr>Java Virtual Machine</vt:lpstr>
      <vt:lpstr>Java Development Kit</vt:lpstr>
      <vt:lpstr>              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Architecture and Key Features of Java Modules</dc:title>
  <dc:creator>Lenovo</dc:creator>
  <cp:lastModifiedBy>Lenovo</cp:lastModifiedBy>
  <cp:revision>3</cp:revision>
  <dcterms:created xsi:type="dcterms:W3CDTF">2024-10-29T04:22:04Z</dcterms:created>
  <dcterms:modified xsi:type="dcterms:W3CDTF">2024-10-29T06:59:00Z</dcterms:modified>
</cp:coreProperties>
</file>