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17" r:id="rId5"/>
    <p:sldId id="308" r:id="rId6"/>
    <p:sldId id="309" r:id="rId7"/>
    <p:sldId id="318" r:id="rId8"/>
    <p:sldId id="319" r:id="rId9"/>
    <p:sldId id="321" r:id="rId10"/>
    <p:sldId id="320" r:id="rId11"/>
    <p:sldId id="3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05" autoAdjust="0"/>
  </p:normalViewPr>
  <p:slideViewPr>
    <p:cSldViewPr snapToGrid="0">
      <p:cViewPr varScale="1">
        <p:scale>
          <a:sx n="91" d="100"/>
          <a:sy n="91" d="100"/>
        </p:scale>
        <p:origin x="322" y="53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10/25/2024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JAVA ARCHITECTURE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8290"/>
            <a:ext cx="7550092" cy="3657600"/>
          </a:xfrm>
        </p:spPr>
        <p:txBody>
          <a:bodyPr/>
          <a:lstStyle/>
          <a:p>
            <a:r>
              <a:rPr lang="en-US" sz="3600" dirty="0"/>
              <a:t>There are three main components of Java architecture 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1. JVM </a:t>
            </a:r>
            <a:br>
              <a:rPr lang="en-US" sz="3600" dirty="0"/>
            </a:br>
            <a:r>
              <a:rPr lang="en-US" sz="3600" dirty="0"/>
              <a:t>2. JRE</a:t>
            </a:r>
            <a:br>
              <a:rPr lang="en-US" sz="3600" dirty="0"/>
            </a:br>
            <a:r>
              <a:rPr lang="en-US" sz="3600" dirty="0"/>
              <a:t> 3. JDK</a:t>
            </a:r>
          </a:p>
        </p:txBody>
      </p:sp>
      <p:pic>
        <p:nvPicPr>
          <p:cNvPr id="8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FFD2BD9F-962D-9BA5-14BE-C9CD52FEF9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" b="18"/>
          <a:stretch/>
        </p:blipFill>
        <p:spPr>
          <a:xfrm>
            <a:off x="7401941" y="0"/>
            <a:ext cx="4790059" cy="6587067"/>
          </a:xfrm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VIRTUAL MACHINE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264B5-5AB8-94B7-A258-7FEEB747FE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JVM consist of class loader and JIT interpreter</a:t>
            </a:r>
          </a:p>
          <a:p>
            <a:r>
              <a:rPr lang="en-IN" dirty="0"/>
              <a:t>It is used to convert byte code to binary code</a:t>
            </a:r>
          </a:p>
          <a:p>
            <a:r>
              <a:rPr lang="en-US" dirty="0"/>
              <a:t>JVM has the following tasks:</a:t>
            </a:r>
          </a:p>
          <a:p>
            <a:pPr marL="0" indent="0">
              <a:buNone/>
            </a:pPr>
            <a:r>
              <a:rPr lang="en-US" dirty="0"/>
              <a:t> - Load code</a:t>
            </a:r>
          </a:p>
          <a:p>
            <a:pPr marL="0" indent="0">
              <a:buNone/>
            </a:pPr>
            <a:r>
              <a:rPr lang="en-US" dirty="0"/>
              <a:t> - Verify code</a:t>
            </a:r>
          </a:p>
          <a:p>
            <a:pPr marL="0" indent="0">
              <a:buNone/>
            </a:pPr>
            <a:r>
              <a:rPr lang="en-US" dirty="0"/>
              <a:t> - Execute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A49B-B074-F59E-73FC-77625906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RUNTIME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E9AF1-AFDF-7B08-F6DC-7DF17EAF48B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It provides libraries and resources for runtime</a:t>
            </a:r>
          </a:p>
          <a:p>
            <a:r>
              <a:rPr lang="en-US" dirty="0"/>
              <a:t>It plays a key role while executing any java application</a:t>
            </a:r>
            <a:endParaRPr lang="en-IN" dirty="0"/>
          </a:p>
          <a:p>
            <a:r>
              <a:rPr lang="en-US" dirty="0"/>
              <a:t>The JVM is a part of JRE.</a:t>
            </a:r>
            <a:endParaRPr lang="en-IN" dirty="0"/>
          </a:p>
          <a:p>
            <a:r>
              <a:rPr lang="en-US" dirty="0"/>
              <a:t>This is like JVM, platform-dependent. </a:t>
            </a:r>
          </a:p>
          <a:p>
            <a:r>
              <a:rPr lang="en-US" dirty="0"/>
              <a:t>It allows Java Application to run without development tools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E9DBF-512D-F046-7F69-517D1C05B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1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5B738-1CBC-FA2A-A0FC-3518F4DAE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F66E-E493-1F95-8EAA-CD9CE338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91" y="1005112"/>
            <a:ext cx="7534656" cy="914400"/>
          </a:xfrm>
        </p:spPr>
        <p:txBody>
          <a:bodyPr/>
          <a:lstStyle/>
          <a:p>
            <a:r>
              <a:rPr lang="en-IN" dirty="0"/>
              <a:t>JAVA DEVELOPMENT 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34C59-8A87-83DE-DB14-F818CDD9632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It includes Development Tools to provide an environment to develop your Java programs and JRE to execute your java code. </a:t>
            </a:r>
          </a:p>
          <a:p>
            <a:endParaRPr lang="en-US" dirty="0"/>
          </a:p>
          <a:p>
            <a:r>
              <a:rPr lang="en-US" dirty="0"/>
              <a:t> In order to create, compile and run Java program you would need JDK installed on your computer.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E0EA8-58B5-707E-86E8-6EB54C935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1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80B3-F57C-1483-9863-36FC55BD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E2CF2F-F66C-344E-4473-C290AD8685F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939402" y="192947"/>
            <a:ext cx="7833772" cy="630013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7DC98-8F2C-42F7-957A-2E9E5557A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0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BA77-C970-887E-E0E1-53AF0F13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EBFA-BCFA-E754-F656-AE6BA2D33F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STAND ALONE APPLICTAION</a:t>
            </a:r>
          </a:p>
          <a:p>
            <a:r>
              <a:rPr lang="en-IN" dirty="0"/>
              <a:t>WEB APPLICATION</a:t>
            </a:r>
          </a:p>
          <a:p>
            <a:r>
              <a:rPr lang="en-IN" dirty="0"/>
              <a:t>ENTERPRISE APPLICATION</a:t>
            </a:r>
          </a:p>
          <a:p>
            <a:r>
              <a:rPr lang="en-IN" dirty="0"/>
              <a:t>MOBILE APPLICATION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D2D66-8C3A-07C3-183B-2A91A225B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6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{F5659BC2-B557-4EBD-AE7C-32F5CED10257}tf11964407_win32</Template>
  <TotalTime>21</TotalTime>
  <Words>172</Words>
  <Application>Microsoft Office PowerPoint</Application>
  <PresentationFormat>Widescreen</PresentationFormat>
  <Paragraphs>34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Gill Sans Nova Light</vt:lpstr>
      <vt:lpstr>Sagona Book</vt:lpstr>
      <vt:lpstr>Custom</vt:lpstr>
      <vt:lpstr>JAVA ARCHITECTURE</vt:lpstr>
      <vt:lpstr>There are three main components of Java architecture   1. JVM  2. JRE  3. JDK</vt:lpstr>
      <vt:lpstr>JAVA VIRTUAL MACHINE</vt:lpstr>
      <vt:lpstr>JAVA RUNTIME ENVIRONMENT</vt:lpstr>
      <vt:lpstr>JAVA DEVELOPMENT KIT</vt:lpstr>
      <vt:lpstr>PowerPoint Presentation</vt:lpstr>
      <vt:lpstr>APPLICATIONS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Narmidha Maharajan</dc:creator>
  <cp:lastModifiedBy>Narmidha Maharajan</cp:lastModifiedBy>
  <cp:revision>1</cp:revision>
  <dcterms:created xsi:type="dcterms:W3CDTF">2024-10-25T06:00:39Z</dcterms:created>
  <dcterms:modified xsi:type="dcterms:W3CDTF">2024-10-25T06:22:32Z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