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A5EC92-F949-4373-9B6D-2EE97EF0A25C}" type="datetimeFigureOut">
              <a:rPr lang="en-US" smtClean="0"/>
              <a:t>11/4/2024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5B93E11-3B23-4707-BD68-D8EA26469DB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A5EC92-F949-4373-9B6D-2EE97EF0A25C}" type="datetimeFigureOut">
              <a:rPr lang="en-US" smtClean="0"/>
              <a:t>11/4/2024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B93E11-3B23-4707-BD68-D8EA26469D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A5EC92-F949-4373-9B6D-2EE97EF0A25C}" type="datetimeFigureOut">
              <a:rPr lang="en-US" smtClean="0"/>
              <a:t>11/4/2024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B93E11-3B23-4707-BD68-D8EA26469D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A5EC92-F949-4373-9B6D-2EE97EF0A25C}" type="datetimeFigureOut">
              <a:rPr lang="en-US" smtClean="0"/>
              <a:t>11/4/2024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B93E11-3B23-4707-BD68-D8EA26469DB7}"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1A5EC92-F949-4373-9B6D-2EE97EF0A25C}" type="datetimeFigureOut">
              <a:rPr lang="en-US" smtClean="0"/>
              <a:t>11/4/2024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B93E11-3B23-4707-BD68-D8EA26469DB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1A5EC92-F949-4373-9B6D-2EE97EF0A25C}" type="datetimeFigureOut">
              <a:rPr lang="en-US" smtClean="0"/>
              <a:t>11/4/2024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B93E11-3B23-4707-BD68-D8EA26469DB7}"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1A5EC92-F949-4373-9B6D-2EE97EF0A25C}" type="datetimeFigureOut">
              <a:rPr lang="en-US" smtClean="0"/>
              <a:t>11/4/2024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5B93E11-3B23-4707-BD68-D8EA26469DB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1A5EC92-F949-4373-9B6D-2EE97EF0A25C}" type="datetimeFigureOut">
              <a:rPr lang="en-US" smtClean="0"/>
              <a:t>11/4/2024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5B93E11-3B23-4707-BD68-D8EA26469DB7}"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1A5EC92-F949-4373-9B6D-2EE97EF0A25C}" type="datetimeFigureOut">
              <a:rPr lang="en-US" smtClean="0"/>
              <a:t>11/4/2024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5B93E11-3B23-4707-BD68-D8EA26469D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1A5EC92-F949-4373-9B6D-2EE97EF0A25C}" type="datetimeFigureOut">
              <a:rPr lang="en-US" smtClean="0"/>
              <a:t>11/4/2024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B93E11-3B23-4707-BD68-D8EA26469DB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1A5EC92-F949-4373-9B6D-2EE97EF0A25C}" type="datetimeFigureOut">
              <a:rPr lang="en-US" smtClean="0"/>
              <a:t>11/4/2024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5B93E11-3B23-4707-BD68-D8EA26469DB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1A5EC92-F949-4373-9B6D-2EE97EF0A25C}" type="datetimeFigureOut">
              <a:rPr lang="en-US" smtClean="0"/>
              <a:t>11/4/2024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5B93E11-3B23-4707-BD68-D8EA26469DB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dirty="0" smtClean="0"/>
              <a:t/>
            </a:r>
            <a:br>
              <a:rPr lang="en-US" dirty="0" smtClean="0"/>
            </a:br>
            <a:r>
              <a:rPr lang="en-US" dirty="0" smtClean="0"/>
              <a:t> </a:t>
            </a:r>
            <a:r>
              <a:rPr lang="en-US" dirty="0" smtClean="0"/>
              <a:t>      OOPS CONCEPTS</a:t>
            </a:r>
            <a:endParaRPr lang="en-US" dirty="0"/>
          </a:p>
        </p:txBody>
      </p:sp>
      <p:sp>
        <p:nvSpPr>
          <p:cNvPr id="3" name="Subtitle 2"/>
          <p:cNvSpPr>
            <a:spLocks noGrp="1"/>
          </p:cNvSpPr>
          <p:nvPr>
            <p:ph type="subTitle" idx="1"/>
          </p:nvPr>
        </p:nvSpPr>
        <p:spPr>
          <a:xfrm>
            <a:off x="685800" y="4214818"/>
            <a:ext cx="7529538" cy="596492"/>
          </a:xfrm>
        </p:spPr>
        <p:txBody>
          <a:bodyPr/>
          <a:lstStyle/>
          <a:p>
            <a:r>
              <a:rPr lang="en-US" dirty="0" err="1" smtClean="0"/>
              <a:t>Revathy</a:t>
            </a:r>
            <a:r>
              <a:rPr lang="en-US" dirty="0" smtClean="0"/>
              <a:t> B</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28802"/>
            <a:ext cx="8229600" cy="4078489"/>
          </a:xfrm>
        </p:spPr>
        <p:txBody>
          <a:bodyPr>
            <a:normAutofit lnSpcReduction="10000"/>
          </a:bodyPr>
          <a:lstStyle/>
          <a:p>
            <a:pPr>
              <a:buNone/>
            </a:pPr>
            <a:r>
              <a:rPr lang="en-US" sz="2400" dirty="0" smtClean="0"/>
              <a:t>  Object-oriented </a:t>
            </a:r>
            <a:r>
              <a:rPr lang="en-US" sz="2400" dirty="0" smtClean="0"/>
              <a:t>programming (OOP) </a:t>
            </a:r>
            <a:r>
              <a:rPr lang="en-US" sz="2400" dirty="0" smtClean="0"/>
              <a:t>concepts are principles </a:t>
            </a:r>
            <a:r>
              <a:rPr lang="en-US" sz="2400" dirty="0" smtClean="0"/>
              <a:t>that let programmers create working models of real-world objects and systems. They are designed to promote code reusability, modularity and clarity. OOP concepts include</a:t>
            </a:r>
            <a:r>
              <a:rPr lang="en-US" sz="2400" dirty="0" smtClean="0"/>
              <a:t>:</a:t>
            </a:r>
          </a:p>
          <a:p>
            <a:pPr>
              <a:buNone/>
            </a:pPr>
            <a:r>
              <a:rPr lang="en-US" dirty="0" smtClean="0"/>
              <a:t>    </a:t>
            </a:r>
            <a:r>
              <a:rPr lang="en-US" dirty="0" smtClean="0"/>
              <a:t> </a:t>
            </a:r>
            <a:r>
              <a:rPr lang="en-US" sz="2200" dirty="0" smtClean="0"/>
              <a:t>-&gt;</a:t>
            </a:r>
            <a:r>
              <a:rPr lang="en-US" sz="2200" dirty="0" smtClean="0"/>
              <a:t>Classes</a:t>
            </a:r>
          </a:p>
          <a:p>
            <a:pPr>
              <a:buNone/>
            </a:pPr>
            <a:r>
              <a:rPr lang="en-US" sz="2200" dirty="0" smtClean="0"/>
              <a:t>      -&gt;Objects</a:t>
            </a:r>
            <a:endParaRPr lang="en-US" sz="2200" dirty="0" smtClean="0"/>
          </a:p>
          <a:p>
            <a:pPr>
              <a:buNone/>
            </a:pPr>
            <a:r>
              <a:rPr lang="en-US" sz="2200" dirty="0" smtClean="0"/>
              <a:t>      -&gt;Inheritance</a:t>
            </a:r>
            <a:endParaRPr lang="en-US" sz="2200" dirty="0" smtClean="0"/>
          </a:p>
          <a:p>
            <a:pPr>
              <a:buNone/>
            </a:pPr>
            <a:r>
              <a:rPr lang="en-US" sz="2200" dirty="0" smtClean="0"/>
              <a:t>      -&gt;Polymorphism</a:t>
            </a:r>
            <a:endParaRPr lang="en-US" sz="2200" dirty="0" smtClean="0"/>
          </a:p>
          <a:p>
            <a:pPr>
              <a:buNone/>
            </a:pPr>
            <a:r>
              <a:rPr lang="en-US" sz="2200" dirty="0" smtClean="0"/>
              <a:t>      -&gt;</a:t>
            </a:r>
            <a:r>
              <a:rPr lang="en-US" sz="2200" dirty="0" smtClean="0"/>
              <a:t>Encapsulation</a:t>
            </a:r>
          </a:p>
          <a:p>
            <a:pPr>
              <a:buNone/>
            </a:pPr>
            <a:r>
              <a:rPr lang="en-US" sz="2200" dirty="0" smtClean="0"/>
              <a:t>      -&gt;</a:t>
            </a:r>
            <a:r>
              <a:rPr lang="en-US" sz="2200" dirty="0" smtClean="0"/>
              <a:t>Abstraction   </a:t>
            </a:r>
            <a:endParaRPr lang="en-US" sz="2200" dirty="0"/>
          </a:p>
        </p:txBody>
      </p:sp>
      <p:sp>
        <p:nvSpPr>
          <p:cNvPr id="3" name="Title 2"/>
          <p:cNvSpPr>
            <a:spLocks noGrp="1"/>
          </p:cNvSpPr>
          <p:nvPr>
            <p:ph type="title"/>
          </p:nvPr>
        </p:nvSpPr>
        <p:spPr>
          <a:xfrm>
            <a:off x="2071670" y="357166"/>
            <a:ext cx="8229600" cy="1143000"/>
          </a:xfrm>
        </p:spPr>
        <p:txBody>
          <a:bodyPr/>
          <a:lstStyle/>
          <a:p>
            <a:r>
              <a:rPr lang="en-US" dirty="0" smtClean="0"/>
              <a:t>OOPS CONCEPTS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57364"/>
            <a:ext cx="8229600" cy="4149927"/>
          </a:xfrm>
        </p:spPr>
        <p:txBody>
          <a:bodyPr>
            <a:normAutofit/>
          </a:bodyPr>
          <a:lstStyle/>
          <a:p>
            <a:r>
              <a:rPr lang="en-US" sz="2400" dirty="0" smtClean="0"/>
              <a:t> </a:t>
            </a:r>
            <a:r>
              <a:rPr lang="en-US" sz="2400" dirty="0" smtClean="0"/>
              <a:t>A </a:t>
            </a:r>
            <a:r>
              <a:rPr lang="en-US" sz="2400" dirty="0" smtClean="0"/>
              <a:t>class is a blueprint or template for creating objects. It defines the properties and behaviors of an object. A class defines the structure and behavior of an object, and an object is an instance of a class. An object has its own set of attributes (data) and methods (</a:t>
            </a:r>
            <a:r>
              <a:rPr lang="en-US" sz="2400" dirty="0" smtClean="0"/>
              <a:t>functions).</a:t>
            </a:r>
          </a:p>
          <a:p>
            <a:r>
              <a:rPr lang="en-US" sz="2400" dirty="0" smtClean="0"/>
              <a:t>Example: "Dog" class with attributes like name, age and breed; methods like bark() and </a:t>
            </a:r>
            <a:r>
              <a:rPr lang="en-US" sz="2400" dirty="0" err="1" smtClean="0"/>
              <a:t>wagTail</a:t>
            </a:r>
            <a:r>
              <a:rPr lang="en-US" sz="2400" dirty="0" smtClean="0"/>
              <a:t>().</a:t>
            </a:r>
            <a:endParaRPr lang="en-US" sz="2400" dirty="0"/>
          </a:p>
        </p:txBody>
      </p:sp>
      <p:sp>
        <p:nvSpPr>
          <p:cNvPr id="3" name="Title 2"/>
          <p:cNvSpPr>
            <a:spLocks noGrp="1"/>
          </p:cNvSpPr>
          <p:nvPr>
            <p:ph type="title"/>
          </p:nvPr>
        </p:nvSpPr>
        <p:spPr/>
        <p:txBody>
          <a:bodyPr/>
          <a:lstStyle/>
          <a:p>
            <a:r>
              <a:rPr lang="en-US" dirty="0" smtClean="0"/>
              <a:t>                CLASSES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object is an instance of a class, with its own set of attributes (data) and methods (functions). For example, if you have a "Dog" class, you can create multiple objects from it, like "</a:t>
            </a:r>
            <a:r>
              <a:rPr lang="en-US" dirty="0" err="1" smtClean="0"/>
              <a:t>myDog</a:t>
            </a:r>
            <a:r>
              <a:rPr lang="en-US" dirty="0" smtClean="0"/>
              <a:t>" and "</a:t>
            </a:r>
            <a:r>
              <a:rPr lang="en-US" dirty="0" err="1" smtClean="0"/>
              <a:t>yourDog</a:t>
            </a:r>
            <a:r>
              <a:rPr lang="en-US" dirty="0" smtClean="0"/>
              <a:t>," each with their own name, age and breed</a:t>
            </a:r>
            <a:r>
              <a:rPr lang="en-US" dirty="0" smtClean="0"/>
              <a:t>.</a:t>
            </a:r>
          </a:p>
          <a:p>
            <a:r>
              <a:rPr lang="en-US" dirty="0" smtClean="0"/>
              <a:t>Example: "</a:t>
            </a:r>
            <a:r>
              <a:rPr lang="en-US" dirty="0" err="1" smtClean="0"/>
              <a:t>myDog</a:t>
            </a:r>
            <a:r>
              <a:rPr lang="en-US" dirty="0" smtClean="0"/>
              <a:t>" and "</a:t>
            </a:r>
            <a:r>
              <a:rPr lang="en-US" dirty="0" err="1" smtClean="0"/>
              <a:t>yourDog</a:t>
            </a:r>
            <a:r>
              <a:rPr lang="en-US" dirty="0" smtClean="0"/>
              <a:t>"</a:t>
            </a:r>
            <a:endParaRPr lang="en-US" dirty="0"/>
          </a:p>
        </p:txBody>
      </p:sp>
      <p:sp>
        <p:nvSpPr>
          <p:cNvPr id="3" name="Title 2"/>
          <p:cNvSpPr>
            <a:spLocks noGrp="1"/>
          </p:cNvSpPr>
          <p:nvPr>
            <p:ph type="title"/>
          </p:nvPr>
        </p:nvSpPr>
        <p:spPr/>
        <p:txBody>
          <a:bodyPr/>
          <a:lstStyle/>
          <a:p>
            <a:r>
              <a:rPr lang="en-US" dirty="0" smtClean="0"/>
              <a:t>                OBJECT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14488"/>
            <a:ext cx="8229600" cy="4292803"/>
          </a:xfrm>
        </p:spPr>
        <p:txBody>
          <a:bodyPr>
            <a:normAutofit/>
          </a:bodyPr>
          <a:lstStyle/>
          <a:p>
            <a:r>
              <a:rPr lang="en-US" sz="2400" dirty="0" smtClean="0"/>
              <a:t>The </a:t>
            </a:r>
            <a:r>
              <a:rPr lang="en-US" sz="2400" dirty="0" smtClean="0"/>
              <a:t>process by which one class can inherit the properties and behavior of another class. Inheritance allows a new class to inherit the properties and behavior of an existing class, promoting code reusability. </a:t>
            </a:r>
            <a:endParaRPr lang="en-US" sz="2400" dirty="0" smtClean="0"/>
          </a:p>
          <a:p>
            <a:r>
              <a:rPr lang="en-US" sz="2400" dirty="0" smtClean="0"/>
              <a:t>Example</a:t>
            </a:r>
            <a:r>
              <a:rPr lang="en-US" sz="2400" dirty="0" smtClean="0"/>
              <a:t>: "Animal" class with subclasses like "Mammal," "Bird" and "Fish"</a:t>
            </a:r>
            <a:endParaRPr lang="en-US" sz="2400" dirty="0"/>
          </a:p>
        </p:txBody>
      </p:sp>
      <p:sp>
        <p:nvSpPr>
          <p:cNvPr id="3" name="Title 2"/>
          <p:cNvSpPr>
            <a:spLocks noGrp="1"/>
          </p:cNvSpPr>
          <p:nvPr>
            <p:ph type="title"/>
          </p:nvPr>
        </p:nvSpPr>
        <p:spPr/>
        <p:txBody>
          <a:bodyPr/>
          <a:lstStyle/>
          <a:p>
            <a:r>
              <a:rPr lang="en-US" dirty="0" smtClean="0"/>
              <a:t>              INHERITANCE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00240"/>
            <a:ext cx="8229600" cy="4007051"/>
          </a:xfrm>
        </p:spPr>
        <p:txBody>
          <a:bodyPr>
            <a:normAutofit/>
          </a:bodyPr>
          <a:lstStyle/>
          <a:p>
            <a:r>
              <a:rPr lang="en-US" sz="2400" dirty="0" smtClean="0"/>
              <a:t>The </a:t>
            </a:r>
            <a:r>
              <a:rPr lang="en-US" sz="2400" dirty="0" smtClean="0"/>
              <a:t>ability of an object to take on multiple forms, depending on the context. This allows for more flexibility in programming, as the same method or operator can behave differently depending on the object it's applied to.  </a:t>
            </a:r>
            <a:endParaRPr lang="en-US" sz="2400" dirty="0" smtClean="0"/>
          </a:p>
          <a:p>
            <a:r>
              <a:rPr lang="en-US" sz="2400" dirty="0" smtClean="0"/>
              <a:t> </a:t>
            </a:r>
            <a:r>
              <a:rPr lang="en-US" sz="2400" dirty="0" smtClean="0"/>
              <a:t>Example: Overloading the "+" operator for different data types (e.g., numbers, strings, lists)</a:t>
            </a:r>
            <a:endParaRPr lang="en-US" sz="2400" dirty="0"/>
          </a:p>
        </p:txBody>
      </p:sp>
      <p:sp>
        <p:nvSpPr>
          <p:cNvPr id="3" name="Title 2"/>
          <p:cNvSpPr>
            <a:spLocks noGrp="1"/>
          </p:cNvSpPr>
          <p:nvPr>
            <p:ph type="title"/>
          </p:nvPr>
        </p:nvSpPr>
        <p:spPr/>
        <p:txBody>
          <a:bodyPr/>
          <a:lstStyle/>
          <a:p>
            <a:r>
              <a:rPr lang="en-US" dirty="0" smtClean="0"/>
              <a:t>            POLYMORPHISM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28802"/>
            <a:ext cx="8229600" cy="4078489"/>
          </a:xfrm>
        </p:spPr>
        <p:txBody>
          <a:bodyPr>
            <a:normAutofit/>
          </a:bodyPr>
          <a:lstStyle/>
          <a:p>
            <a:r>
              <a:rPr lang="en-US" sz="2400" dirty="0" smtClean="0"/>
              <a:t>The </a:t>
            </a:r>
            <a:r>
              <a:rPr lang="en-US" sz="2400" dirty="0" smtClean="0"/>
              <a:t>practice of hiding internal implementation details and exposing only the necessary information to the outside world. This helps protect the object's internal state and prevents unintended modifications</a:t>
            </a:r>
            <a:r>
              <a:rPr lang="en-US" sz="2400" dirty="0" smtClean="0"/>
              <a:t>.</a:t>
            </a:r>
          </a:p>
          <a:p>
            <a:r>
              <a:rPr lang="en-US" sz="2400" dirty="0" smtClean="0"/>
              <a:t> Example</a:t>
            </a:r>
            <a:r>
              <a:rPr lang="en-US" sz="2400" dirty="0" smtClean="0"/>
              <a:t>: "Bank Account" class with attributes like </a:t>
            </a:r>
            <a:r>
              <a:rPr lang="en-US" sz="2400" dirty="0" err="1" smtClean="0"/>
              <a:t>accountNumber</a:t>
            </a:r>
            <a:r>
              <a:rPr lang="en-US" sz="2400" dirty="0" smtClean="0"/>
              <a:t> and balance; methods like deposit() and withdraw()</a:t>
            </a:r>
            <a:endParaRPr lang="en-US" sz="2400" dirty="0"/>
          </a:p>
        </p:txBody>
      </p:sp>
      <p:sp>
        <p:nvSpPr>
          <p:cNvPr id="3" name="Title 2"/>
          <p:cNvSpPr>
            <a:spLocks noGrp="1"/>
          </p:cNvSpPr>
          <p:nvPr>
            <p:ph type="title"/>
          </p:nvPr>
        </p:nvSpPr>
        <p:spPr/>
        <p:txBody>
          <a:bodyPr/>
          <a:lstStyle/>
          <a:p>
            <a:r>
              <a:rPr lang="en-US" dirty="0" smtClean="0"/>
              <a:t>            ENCAPSULATION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14488"/>
            <a:ext cx="8229600" cy="4292803"/>
          </a:xfrm>
        </p:spPr>
        <p:txBody>
          <a:bodyPr>
            <a:normAutofit/>
          </a:bodyPr>
          <a:lstStyle/>
          <a:p>
            <a:r>
              <a:rPr lang="en-US" sz="2400" dirty="0" smtClean="0"/>
              <a:t>The </a:t>
            </a:r>
            <a:r>
              <a:rPr lang="en-US" sz="2400" dirty="0" smtClean="0"/>
              <a:t>practice of showing only the necessary information to the outside world while hiding the internal implementation details. Abstraction allows for simpler interfaces and reduces complexity.  </a:t>
            </a:r>
            <a:endParaRPr lang="en-US" sz="2400" dirty="0" smtClean="0"/>
          </a:p>
          <a:p>
            <a:r>
              <a:rPr lang="en-US" sz="2400" dirty="0" smtClean="0"/>
              <a:t> Example</a:t>
            </a:r>
            <a:r>
              <a:rPr lang="en-US" sz="2400" dirty="0" smtClean="0"/>
              <a:t>: "Car" class with attributes like speed and gear; methods like accelerate() and brake()</a:t>
            </a:r>
            <a:endParaRPr lang="en-US" sz="2400" dirty="0"/>
          </a:p>
        </p:txBody>
      </p:sp>
      <p:sp>
        <p:nvSpPr>
          <p:cNvPr id="3" name="Title 2"/>
          <p:cNvSpPr>
            <a:spLocks noGrp="1"/>
          </p:cNvSpPr>
          <p:nvPr>
            <p:ph type="title"/>
          </p:nvPr>
        </p:nvSpPr>
        <p:spPr/>
        <p:txBody>
          <a:bodyPr/>
          <a:lstStyle/>
          <a:p>
            <a:r>
              <a:rPr lang="en-US" dirty="0" smtClean="0"/>
              <a:t>               ABSTRACTION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1890713"/>
          </a:xfrm>
        </p:spPr>
        <p:txBody>
          <a:bodyPr/>
          <a:lstStyle/>
          <a:p>
            <a:pPr algn="ctr"/>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TotalTime>
  <Words>441</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        OOPS CONCEPTS</vt:lpstr>
      <vt:lpstr>OOPS CONCEPTS</vt:lpstr>
      <vt:lpstr>                CLASSES</vt:lpstr>
      <vt:lpstr>                OBJECT</vt:lpstr>
      <vt:lpstr>              INHERITANCE</vt:lpstr>
      <vt:lpstr>            POLYMORPHISM</vt:lpstr>
      <vt:lpstr>            ENCAPSULATION</vt:lpstr>
      <vt:lpstr>               ABSTRACTION</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CONCEPTS</dc:title>
  <dc:creator>Lenovo</dc:creator>
  <cp:lastModifiedBy>Lenovo</cp:lastModifiedBy>
  <cp:revision>2</cp:revision>
  <dcterms:created xsi:type="dcterms:W3CDTF">2024-11-04T05:28:42Z</dcterms:created>
  <dcterms:modified xsi:type="dcterms:W3CDTF">2024-11-04T05:47:30Z</dcterms:modified>
</cp:coreProperties>
</file>