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906-D50C-3169-A4AB-576E668B3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data analysis </a:t>
            </a:r>
            <a:br>
              <a:rPr lang="en-US" dirty="0"/>
            </a:br>
            <a:r>
              <a:rPr lang="en-US" dirty="0"/>
              <a:t>      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435B8-B932-0604-D553-A494FEE31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</a:rPr>
              <a:t>NAME : B. REVATHY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REGISTER NO .  312214938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DEPARTMENT : COMMERCE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COLLEGE : ANNAI </a:t>
            </a:r>
            <a:r>
              <a:rPr lang="en-US" dirty="0" err="1">
                <a:solidFill>
                  <a:schemeClr val="bg1"/>
                </a:solidFill>
              </a:rPr>
              <a:t>veilankanni’s</a:t>
            </a:r>
            <a:r>
              <a:rPr lang="en-US" dirty="0">
                <a:solidFill>
                  <a:schemeClr val="bg1"/>
                </a:solidFill>
              </a:rPr>
              <a:t> college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FOR. WOMEN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F31C-6C0B-C829-762A-4EF78D5D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969F-8F3D-1004-D032-212A580C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EMPLOYEE  DATA  ANALYSIS  USING  EXCEL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0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5A9F-16F6-0754-0DB2-7A647C07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1AE65-2A66-7533-ED13-6C72D782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 </a:t>
            </a:r>
          </a:p>
          <a:p>
            <a:r>
              <a:rPr lang="en-US" dirty="0">
                <a:solidFill>
                  <a:schemeClr val="bg1"/>
                </a:solidFill>
              </a:rPr>
              <a:t>PROJECT OVERVIEW </a:t>
            </a:r>
          </a:p>
          <a:p>
            <a:r>
              <a:rPr lang="en-US" dirty="0">
                <a:solidFill>
                  <a:schemeClr val="bg1"/>
                </a:solidFill>
              </a:rPr>
              <a:t>END USER</a:t>
            </a:r>
          </a:p>
          <a:p>
            <a:r>
              <a:rPr lang="en-US" dirty="0">
                <a:solidFill>
                  <a:schemeClr val="bg1"/>
                </a:solidFill>
              </a:rPr>
              <a:t>OUR SOLUTION AND PROPOSITION </a:t>
            </a:r>
          </a:p>
          <a:p>
            <a:r>
              <a:rPr lang="en-US" dirty="0">
                <a:solidFill>
                  <a:schemeClr val="bg1"/>
                </a:solidFill>
              </a:rPr>
              <a:t>DATA SET DESCRIPTION </a:t>
            </a:r>
          </a:p>
          <a:p>
            <a:r>
              <a:rPr lang="en-US" dirty="0">
                <a:solidFill>
                  <a:schemeClr val="bg1"/>
                </a:solidFill>
              </a:rPr>
              <a:t>MODELLING APPROACH </a:t>
            </a:r>
          </a:p>
          <a:p>
            <a:r>
              <a:rPr lang="en-US" dirty="0">
                <a:solidFill>
                  <a:schemeClr val="bg1"/>
                </a:solidFill>
              </a:rPr>
              <a:t>RESULT AND DISCRIPTION </a:t>
            </a:r>
          </a:p>
          <a:p>
            <a:r>
              <a:rPr lang="en-US" dirty="0">
                <a:solidFill>
                  <a:schemeClr val="bg1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9017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C6BB-BAED-5A9D-2FBC-F5D3FCE5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C273-E80E-277D-3D8F-EB08314F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EASE OF DATA</a:t>
            </a:r>
          </a:p>
          <a:p>
            <a:r>
              <a:rPr lang="en-US" dirty="0"/>
              <a:t>MANAGEMENT DATA</a:t>
            </a:r>
          </a:p>
          <a:p>
            <a:r>
              <a:rPr lang="en-US" dirty="0"/>
              <a:t>EASE OF USE VERSALITY</a:t>
            </a:r>
          </a:p>
        </p:txBody>
      </p:sp>
    </p:spTree>
    <p:extLst>
      <p:ext uri="{BB962C8B-B14F-4D97-AF65-F5344CB8AC3E}">
        <p14:creationId xmlns:p14="http://schemas.microsoft.com/office/powerpoint/2010/main" val="9825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91C9-A4E0-A97C-5293-85885C62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008E-54D4-C989-48B4-315E3C05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BEGINNERS</a:t>
            </a:r>
          </a:p>
          <a:p>
            <a:r>
              <a:rPr lang="en-US" dirty="0"/>
              <a:t>ENTHUSIASTIS </a:t>
            </a:r>
          </a:p>
          <a:p>
            <a:r>
              <a:rPr lang="en-US" dirty="0"/>
              <a:t>ATHLETES </a:t>
            </a:r>
          </a:p>
          <a:p>
            <a:r>
              <a:rPr lang="en-US" dirty="0"/>
              <a:t>SENIOR </a:t>
            </a:r>
          </a:p>
          <a:p>
            <a:r>
              <a:rPr lang="en-US" dirty="0"/>
              <a:t>REHABILITATION</a:t>
            </a:r>
          </a:p>
        </p:txBody>
      </p:sp>
    </p:spTree>
    <p:extLst>
      <p:ext uri="{BB962C8B-B14F-4D97-AF65-F5344CB8AC3E}">
        <p14:creationId xmlns:p14="http://schemas.microsoft.com/office/powerpoint/2010/main" val="218653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1D32-622E-0FB7-5701-FC0821E1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1E296F-62CE-D75D-A39B-025407AC2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100" y="2249488"/>
            <a:ext cx="6880626" cy="3541712"/>
          </a:xfrm>
        </p:spPr>
      </p:pic>
    </p:spTree>
    <p:extLst>
      <p:ext uri="{BB962C8B-B14F-4D97-AF65-F5344CB8AC3E}">
        <p14:creationId xmlns:p14="http://schemas.microsoft.com/office/powerpoint/2010/main" val="71180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576C-E298-3E10-ED34-2F8F4A89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6CCA-BDC4-01BA-9489-8C09FBAD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
                            ACHIEVING OPFIMAL FIFNESS IS WITHIN REACH! BY
                            INCORPORATING PHYSICAL ACTIVITY, HEALTHY
                            EATING, AND MINDFULNESS INTO OUR DAILY LIVES
                            WE CAN IMPROVE OUR OVERALL WELL-BEING. LET’S
                            LAKE THE FIRST STEP TOWARDS A HEALTHIER
                             HAPPIER US – START YOUR FITNESS JOURNEY TODAY!</a:t>
            </a:r>
          </a:p>
        </p:txBody>
      </p:sp>
    </p:spTree>
    <p:extLst>
      <p:ext uri="{BB962C8B-B14F-4D97-AF65-F5344CB8AC3E}">
        <p14:creationId xmlns:p14="http://schemas.microsoft.com/office/powerpoint/2010/main" val="24857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D068-8739-3A6C-1983-A2E9D5EB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20199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Employee data analysis         using excel</vt:lpstr>
      <vt:lpstr>                            Project title </vt:lpstr>
      <vt:lpstr>                               AGenda</vt:lpstr>
      <vt:lpstr>                                 PROBLEM STATEMENT </vt:lpstr>
      <vt:lpstr>                               Who are the end users</vt:lpstr>
      <vt:lpstr>                               Results</vt:lpstr>
      <vt:lpstr>                             Conclusion </vt:lpstr>
      <vt:lpstr>                                                      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        using excel</dc:title>
  <dc:creator>Guest User</dc:creator>
  <cp:lastModifiedBy>Guest User</cp:lastModifiedBy>
  <cp:revision>2</cp:revision>
  <dcterms:created xsi:type="dcterms:W3CDTF">2024-09-20T04:31:42Z</dcterms:created>
  <dcterms:modified xsi:type="dcterms:W3CDTF">2024-09-20T05:29:58Z</dcterms:modified>
</cp:coreProperties>
</file>