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7F041B-62BD-4B5F-93D3-0E5E760FFF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CW_Visualization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D27DAE-3B25-4FE2-AB09-D778EFCB3E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04/04/24 7:48:52 am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ADA03CB-245C-4235-9A39-D1157E2E9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28700"/>
            <a:ext cx="8591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E0B8F7A6-D0D2-44A3-93C3-A7439663D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28587"/>
            <a:ext cx="43624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4" name="slide4">
            <a:extLst>
              <a:ext uri="{FF2B5EF4-FFF2-40B4-BE49-F238E27FC236}">
                <a16:creationId xmlns:a16="http://schemas.microsoft.com/office/drawing/2014/main" id="{611A5AF4-6C04-43CE-8A32-D924DB0FB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81000"/>
            <a:ext cx="85915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5" name="slide5">
            <a:extLst>
              <a:ext uri="{FF2B5EF4-FFF2-40B4-BE49-F238E27FC236}">
                <a16:creationId xmlns:a16="http://schemas.microsoft.com/office/drawing/2014/main" id="{6B8FC4AF-E6C6-42FD-AAFA-CA287A88D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371475"/>
            <a:ext cx="8582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6" name="slide6">
            <a:extLst>
              <a:ext uri="{FF2B5EF4-FFF2-40B4-BE49-F238E27FC236}">
                <a16:creationId xmlns:a16="http://schemas.microsoft.com/office/drawing/2014/main" id="{A9898343-C157-4E5F-8C3C-DDF802437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428625"/>
            <a:ext cx="85820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7" name="slide7">
            <a:extLst>
              <a:ext uri="{FF2B5EF4-FFF2-40B4-BE49-F238E27FC236}">
                <a16:creationId xmlns:a16="http://schemas.microsoft.com/office/drawing/2014/main" id="{AD83FD78-EBD8-458D-9A54-C8CB4A132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428625"/>
            <a:ext cx="84867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8" name="slide8">
            <a:extLst>
              <a:ext uri="{FF2B5EF4-FFF2-40B4-BE49-F238E27FC236}">
                <a16:creationId xmlns:a16="http://schemas.microsoft.com/office/drawing/2014/main" id="{4392C6A2-6736-4D77-87F2-0241FF725D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71475"/>
            <a:ext cx="8486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9" name="slide9">
            <a:extLst>
              <a:ext uri="{FF2B5EF4-FFF2-40B4-BE49-F238E27FC236}">
                <a16:creationId xmlns:a16="http://schemas.microsoft.com/office/drawing/2014/main" id="{51B6C4E2-9D12-439D-9686-FDDA3D5AFF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76500"/>
            <a:ext cx="335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2024-04-04T06:48:53Z</dcterms:created>
  <dcterms:modified xsi:type="dcterms:W3CDTF">2024-04-04T06:48:53Z</dcterms:modified>
</cp:coreProperties>
</file>