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changesInfos/changesInfo1.xml" ContentType="application/vnd.ms-powerpoint.changesinfo+xml"/>
  <Override PartName="/ppt/webextensions/webextension1.xml" ContentType="application/vnd.ms-office.webextension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webextensions/taskpanes.xml" ContentType="application/vnd.ms-office.webextensiontaskpan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11/relationships/webextensiontaskpanes" Target="ppt/webextensions/taskpanes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91868\Downloads\employee_dat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[employee_data.csv]Sheet1!PivotTable1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spPr>
        <a:noFill/>
        <a:ln>
          <a:noFill/>
        </a:ln>
        <a:effectLst/>
      </c:spPr>
    </c:title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view3D>
      <c:depthPercent val="100"/>
      <c:rAngAx val="1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5E3-4AA2-8A0F-A660CBFE0830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5E3-4AA2-8A0F-A660CBFE0830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5E3-4AA2-8A0F-A660CBFE0830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5E3-4AA2-8A0F-A660CBFE0830}"/>
            </c:ext>
          </c:extLst>
        </c:ser>
        <c:shape val="box"/>
        <c:axId val="100728832"/>
        <c:axId val="100730368"/>
        <c:axId val="0"/>
      </c:bar3DChart>
      <c:catAx>
        <c:axId val="10072883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30368"/>
        <c:crosses val="autoZero"/>
        <c:auto val="1"/>
        <c:lblAlgn val="ctr"/>
        <c:lblOffset val="100"/>
      </c:catAx>
      <c:valAx>
        <c:axId val="10073036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288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524000" y="3245074"/>
            <a:ext cx="8305800" cy="155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400" dirty="0" err="1" smtClean="0"/>
              <a:t>Revathy</a:t>
            </a:r>
            <a:r>
              <a:rPr lang="en-US" sz="2400" dirty="0" smtClean="0"/>
              <a:t> V  </a:t>
            </a:r>
            <a:endParaRPr lang="en-US" sz="2400" dirty="0"/>
          </a:p>
          <a:p>
            <a:r>
              <a:rPr lang="en-US" sz="2400" dirty="0"/>
              <a:t>REGISTER NO: </a:t>
            </a:r>
            <a:r>
              <a:rPr lang="en-US" sz="2400" dirty="0" smtClean="0"/>
              <a:t> 312208571</a:t>
            </a:r>
            <a:endParaRPr lang="en-US" sz="2400" dirty="0"/>
          </a:p>
          <a:p>
            <a:r>
              <a:rPr lang="en-US" sz="2400" dirty="0"/>
              <a:t>DEPARTMENT: </a:t>
            </a:r>
            <a:r>
              <a:rPr lang="en-US" sz="2400" dirty="0" smtClean="0"/>
              <a:t> </a:t>
            </a:r>
            <a:r>
              <a:rPr lang="en-US" sz="2400" dirty="0" err="1" smtClean="0"/>
              <a:t>B.Com</a:t>
            </a:r>
            <a:r>
              <a:rPr lang="en-US" sz="2400" dirty="0" smtClean="0"/>
              <a:t> Commerce</a:t>
            </a:r>
            <a:endParaRPr lang="en-US" sz="2400" dirty="0"/>
          </a:p>
          <a:p>
            <a:r>
              <a:rPr lang="en-US" sz="2400" dirty="0" smtClean="0"/>
              <a:t>COLLEGE: Chellammal women's college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63B68C2-A8D3-5AD3-3CB2-7B457FD79359}"/>
              </a:ext>
            </a:extLst>
          </p:cNvPr>
          <p:cNvSpPr txBox="1"/>
          <p:nvPr/>
        </p:nvSpPr>
        <p:spPr>
          <a:xfrm>
            <a:off x="609600" y="1371600"/>
            <a:ext cx="7413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 err="1"/>
              <a:t>Koggle</a:t>
            </a:r>
            <a:r>
              <a:rPr lang="en-IN" sz="2000" dirty="0"/>
              <a:t> – Using this website to collect the data for the project.</a:t>
            </a:r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</a:p>
          <a:p>
            <a:endParaRPr lang="en-IN" sz="2000" dirty="0"/>
          </a:p>
          <a:p>
            <a:r>
              <a:rPr lang="en-IN" sz="2000" b="1" dirty="0"/>
              <a:t>Data cleaning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025A9DF-4961-65C1-E923-92236F58749D}"/>
              </a:ext>
            </a:extLst>
          </p:cNvPr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5" dirty="0">
                <a:latin typeface="Trebuchet MS"/>
                <a:cs typeface="Trebuchet MS"/>
              </a:rPr>
              <a:t>M</a:t>
            </a:r>
            <a:r>
              <a:rPr lang="en-IN" sz="3600" b="1" dirty="0">
                <a:latin typeface="Trebuchet MS"/>
                <a:cs typeface="Trebuchet MS"/>
              </a:rPr>
              <a:t>O</a:t>
            </a:r>
            <a:r>
              <a:rPr lang="en-IN" sz="3600" b="1" spc="-15" dirty="0">
                <a:latin typeface="Trebuchet MS"/>
                <a:cs typeface="Trebuchet MS"/>
              </a:rPr>
              <a:t>D</a:t>
            </a:r>
            <a:r>
              <a:rPr lang="en-IN" sz="3600" b="1" spc="-35" dirty="0">
                <a:latin typeface="Trebuchet MS"/>
                <a:cs typeface="Trebuchet MS"/>
              </a:rPr>
              <a:t>E</a:t>
            </a:r>
            <a:r>
              <a:rPr lang="en-IN" sz="3600" b="1" spc="-30" dirty="0">
                <a:latin typeface="Trebuchet MS"/>
                <a:cs typeface="Trebuchet MS"/>
              </a:rPr>
              <a:t>LL</a:t>
            </a:r>
            <a:r>
              <a:rPr lang="en-IN" sz="3600" b="1" spc="-5" dirty="0">
                <a:latin typeface="Trebuchet MS"/>
                <a:cs typeface="Trebuchet MS"/>
              </a:rPr>
              <a:t>I</a:t>
            </a:r>
            <a:r>
              <a:rPr lang="en-IN" sz="3600" b="1" spc="30" dirty="0">
                <a:latin typeface="Trebuchet MS"/>
                <a:cs typeface="Trebuchet MS"/>
              </a:rPr>
              <a:t>N</a:t>
            </a:r>
            <a:r>
              <a:rPr lang="en-IN" sz="3600" b="1" spc="5" dirty="0">
                <a:latin typeface="Trebuchet MS"/>
                <a:cs typeface="Trebuchet MS"/>
              </a:rPr>
              <a:t>G</a:t>
            </a:r>
            <a:endParaRPr lang="en-IN" sz="3600" dirty="0">
              <a:latin typeface="Trebuchet MS"/>
              <a:cs typeface="Trebuchet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61B86C4-CDB5-39EC-5DB6-A5A29E320A67}"/>
              </a:ext>
            </a:extLst>
          </p:cNvPr>
          <p:cNvSpPr txBox="1"/>
          <p:nvPr/>
        </p:nvSpPr>
        <p:spPr>
          <a:xfrm>
            <a:off x="1066800" y="1496961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Summary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Filter – Gender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Column -Performance level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Row – Business Unit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Value – Count of First name </a:t>
            </a:r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</a:p>
        </p:txBody>
      </p:sp>
    </p:spTree>
    <p:extLst>
      <p:ext uri="{BB962C8B-B14F-4D97-AF65-F5344CB8AC3E}">
        <p14:creationId xmlns:p14="http://schemas.microsoft.com/office/powerpoint/2010/main" xmlns="" val="4027478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="" id="{17E0A59C-760E-C2AB-FEDF-FA76766AD5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673212145"/>
              </p:ext>
            </p:extLst>
          </p:nvPr>
        </p:nvGraphicFramePr>
        <p:xfrm>
          <a:off x="755332" y="1524000"/>
          <a:ext cx="8388668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19DBA7E-903B-A28F-6AF6-05D496D28A23}"/>
              </a:ext>
            </a:extLst>
          </p:cNvPr>
          <p:cNvSpPr txBox="1"/>
          <p:nvPr/>
        </p:nvSpPr>
        <p:spPr>
          <a:xfrm>
            <a:off x="755332" y="1295400"/>
            <a:ext cx="7626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778 employees at this level, targeted interventions are needed to elevate performance.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LOW performance category, with 398 employees, highlights areas for potential improvement and support.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Conversely, the HIGH (220 employees) and VERY HIGH (137 employees) performance levels show a strong and exceptional workforce that drives significant organizational success.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23B028-0060-DD95-90C0-E3F0D1E27A9E}"/>
              </a:ext>
            </a:extLst>
          </p:cNvPr>
          <p:cNvSpPr txBox="1"/>
          <p:nvPr/>
        </p:nvSpPr>
        <p:spPr>
          <a:xfrm>
            <a:off x="753090" y="1402128"/>
            <a:ext cx="7086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E1F3025-2268-F7EC-CE13-E42DC3E4F1B1}"/>
              </a:ext>
            </a:extLst>
          </p:cNvPr>
          <p:cNvSpPr txBox="1"/>
          <p:nvPr/>
        </p:nvSpPr>
        <p:spPr>
          <a:xfrm>
            <a:off x="381000" y="1232464"/>
            <a:ext cx="8610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totaling 1,533 employees. </a:t>
            </a: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778 employees.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LOW:</a:t>
            </a:r>
            <a:r>
              <a:rPr lang="en-US" dirty="0"/>
              <a:t> Significant at 398 employees, indicating potential areas for improvement.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HIGH:</a:t>
            </a:r>
            <a:r>
              <a:rPr lang="en-US" dirty="0"/>
              <a:t> 220 employees show strong performance.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VERY HIGH:</a:t>
            </a:r>
            <a:r>
              <a:rPr lang="en-US" dirty="0"/>
              <a:t> 137 employees excel exceptionally.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167 employees and balanced performance levels.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143 employees, requiring focused development efforts.</a:t>
            </a:r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xmlns="" id="{7A91B5CD-8219-44AC-297C-B216BE64D881}"/>
              </a:ext>
            </a:extLst>
          </p:cNvPr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xmlns="" id="{8896A10B-8153-8FCC-91F6-705045C51A89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xmlns="" id="{C6BE90F0-2BF8-CECA-2C8A-F920108F19B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489A5C3-41C2-4E0C-6FC5-EC9161653299}"/>
              </a:ext>
            </a:extLst>
          </p:cNvPr>
          <p:cNvSpPr txBox="1"/>
          <p:nvPr/>
        </p:nvSpPr>
        <p:spPr>
          <a:xfrm>
            <a:off x="533762" y="1647885"/>
            <a:ext cx="79244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B1472E0-241F-5546-7419-3F125461409C}"/>
              </a:ext>
            </a:extLst>
          </p:cNvPr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4EE9C03-B582-0239-96B6-B6A12110E18F}"/>
              </a:ext>
            </a:extLst>
          </p:cNvPr>
          <p:cNvSpPr txBox="1"/>
          <p:nvPr/>
        </p:nvSpPr>
        <p:spPr>
          <a:xfrm>
            <a:off x="2819400" y="2658397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</a:t>
            </a:r>
            <a:r>
              <a:rPr lang="en-IN" sz="2800" dirty="0" err="1"/>
              <a:t>visualizaion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E96BF69-798B-09D3-4A1B-F5419369371B}"/>
              </a:ext>
            </a:extLst>
          </p:cNvPr>
          <p:cNvSpPr txBox="1"/>
          <p:nvPr/>
        </p:nvSpPr>
        <p:spPr>
          <a:xfrm>
            <a:off x="1295400" y="2097351"/>
            <a:ext cx="61040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667000" y="2389116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59AB9B5-5245-4FD1-ADAC-B52DEE950FE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Words>724</Words>
  <Application>Microsoft Office PowerPoint</Application>
  <PresentationFormat>Custom</PresentationFormat>
  <Paragraphs>116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Slide 11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Yuvashri.R</cp:lastModifiedBy>
  <cp:revision>20</cp:revision>
  <dcterms:created xsi:type="dcterms:W3CDTF">2024-03-29T15:07:22Z</dcterms:created>
  <dcterms:modified xsi:type="dcterms:W3CDTF">2024-08-31T07:13:23Z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