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9"/>
  </p:notesMasterIdLst>
  <p:sldIdLst>
    <p:sldId id="256" r:id="rId2"/>
    <p:sldId id="259" r:id="rId3"/>
    <p:sldId id="258" r:id="rId4"/>
    <p:sldId id="312" r:id="rId5"/>
    <p:sldId id="301" r:id="rId6"/>
    <p:sldId id="302" r:id="rId7"/>
    <p:sldId id="303" r:id="rId8"/>
    <p:sldId id="261" r:id="rId9"/>
    <p:sldId id="322" r:id="rId10"/>
    <p:sldId id="304" r:id="rId11"/>
    <p:sldId id="305" r:id="rId12"/>
    <p:sldId id="306" r:id="rId13"/>
    <p:sldId id="308" r:id="rId14"/>
    <p:sldId id="307" r:id="rId15"/>
    <p:sldId id="309" r:id="rId16"/>
    <p:sldId id="310" r:id="rId17"/>
    <p:sldId id="311" r:id="rId18"/>
    <p:sldId id="318" r:id="rId19"/>
    <p:sldId id="313" r:id="rId20"/>
    <p:sldId id="314" r:id="rId21"/>
    <p:sldId id="315" r:id="rId22"/>
    <p:sldId id="316" r:id="rId23"/>
    <p:sldId id="320" r:id="rId24"/>
    <p:sldId id="319" r:id="rId25"/>
    <p:sldId id="317" r:id="rId26"/>
    <p:sldId id="321" r:id="rId27"/>
    <p:sldId id="268" r:id="rId28"/>
  </p:sldIdLst>
  <p:sldSz cx="9144000" cy="5143500" type="screen16x9"/>
  <p:notesSz cx="6858000" cy="9144000"/>
  <p:embeddedFontLst>
    <p:embeddedFont>
      <p:font typeface="Anaheim" panose="020B0604020202020204" charset="0"/>
      <p:regular r:id="rId30"/>
    </p:embeddedFont>
    <p:embeddedFont>
      <p:font typeface="Nunito Light" pitchFamily="2" charset="0"/>
      <p:regular r:id="rId31"/>
      <p:italic r:id="rId32"/>
    </p:embeddedFont>
    <p:embeddedFont>
      <p:font typeface="Overpass Mono" panose="020B0604020202020204" charset="0"/>
      <p:regular r:id="rId33"/>
      <p:bold r:id="rId34"/>
    </p:embeddedFont>
    <p:embeddedFont>
      <p:font typeface="Raleway SemiBold" pitchFamily="2" charset="0"/>
      <p:bold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ey Shinde" initials="AS" lastIdx="1" clrIdx="0">
    <p:extLst>
      <p:ext uri="{19B8F6BF-5375-455C-9EA6-DF929625EA0E}">
        <p15:presenceInfo xmlns:p15="http://schemas.microsoft.com/office/powerpoint/2012/main" userId="6ec7fffa57a992d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B94467-A8DE-4AE8-B928-94E8AB6889B3}">
  <a:tblStyle styleId="{EBB94467-A8DE-4AE8-B928-94E8AB6889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A7FDF41-5162-4C8C-BA54-37FA9D03370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2969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3204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2184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7955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45224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38745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53881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97257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8981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3769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37498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67298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05296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90048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27003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70881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09996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8d4cbd36da_4_31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8d4cbd36da_4_31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2471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0646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6400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1907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0917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9" r:id="rId5"/>
    <p:sldLayoutId id="2147483661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ChatList Using </a:t>
            </a:r>
            <a:b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609499" y="1851101"/>
            <a:ext cx="6915252" cy="3200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dirty="0"/>
              <a:t>3.   </a:t>
            </a:r>
            <a:r>
              <a:rPr lang="en-US" sz="1800" b="1" dirty="0"/>
              <a:t>logout():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dirty="0"/>
              <a:t>   - Data Structure: N/A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dirty="0"/>
              <a:t>   - Task: Logs out the current user by setting the `</a:t>
            </a:r>
            <a:r>
              <a:rPr lang="en-US" dirty="0" err="1"/>
              <a:t>currentUser</a:t>
            </a:r>
            <a:r>
              <a:rPr lang="en-US" dirty="0"/>
              <a:t>` pointer to `NULL`.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dirty="0"/>
              <a:t>   - Time complexity of this function is O(1).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</a:t>
            </a:r>
            <a:r>
              <a:rPr lang="en-US" dirty="0"/>
              <a:t>4. </a:t>
            </a:r>
            <a:r>
              <a:rPr lang="en-US" sz="1800" b="1" dirty="0" err="1"/>
              <a:t>addUserToList</a:t>
            </a:r>
            <a:r>
              <a:rPr lang="en-US" sz="1800" b="1" dirty="0"/>
              <a:t> ():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- Data Structure: Linked List (User)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- Task: Adds a new user to the linked list of users, checking for duplicate usernames, and deallocating memory if the username already exists.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 </a:t>
            </a:r>
            <a:r>
              <a:rPr lang="en-US" dirty="0"/>
              <a:t> - Time complexity of this function is O(n).</a:t>
            </a:r>
            <a:endParaRPr lang="en-IN" dirty="0"/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2735312" y="546410"/>
            <a:ext cx="4591039" cy="9950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Functions.</a:t>
            </a:r>
            <a:endParaRPr sz="5400" dirty="0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785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609499" y="1851101"/>
            <a:ext cx="6915252" cy="3200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dirty="0"/>
              <a:t>5. </a:t>
            </a:r>
            <a:r>
              <a:rPr lang="en-US" sz="1800" b="1" dirty="0" err="1"/>
              <a:t>calculateUnreadMessages</a:t>
            </a:r>
            <a:r>
              <a:rPr lang="en-US" sz="1800" b="1" dirty="0"/>
              <a:t>: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dirty="0"/>
              <a:t>   - Data Structure: Array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dirty="0"/>
              <a:t>   - Task: Counts the number of unread messages for a given user by iterating through their chat history.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dirty="0"/>
              <a:t>   - Time complexity of this function is O(1).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endParaRPr lang="en-US" dirty="0"/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dirty="0"/>
              <a:t>6. </a:t>
            </a:r>
            <a:r>
              <a:rPr lang="en-US" sz="1800" b="1" dirty="0" err="1"/>
              <a:t>displayUsersWithUnreadMessages</a:t>
            </a:r>
            <a:r>
              <a:rPr lang="en-US" sz="1800" b="1" dirty="0"/>
              <a:t> ():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dirty="0"/>
              <a:t>   - Data Structure: Linked List (User), Array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dirty="0"/>
              <a:t>   - Task: Displays users with unread messages, including the logged-in user, by iterating through the user list and checking unread message counts.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   </a:t>
            </a:r>
            <a:r>
              <a:rPr lang="en-US" dirty="0"/>
              <a:t>- Time complexity of this function is O(1).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2735312" y="546410"/>
            <a:ext cx="4591039" cy="9950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Functions.</a:t>
            </a:r>
            <a:endParaRPr sz="5400" dirty="0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77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609499" y="1851101"/>
            <a:ext cx="6915252" cy="3200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dirty="0"/>
              <a:t>7. </a:t>
            </a:r>
            <a:r>
              <a:rPr lang="en-US" sz="1800" b="1" dirty="0" err="1"/>
              <a:t>displayChatHistoryWithUnreadMessages</a:t>
            </a:r>
            <a:r>
              <a:rPr lang="en-US" sz="1800" b="1" dirty="0"/>
              <a:t> ():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dirty="0"/>
              <a:t>   - Data Structure: Linked List (User), Array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dirty="0"/>
              <a:t>   - Task: Displays chat history with unread messages for the current user, iterating through other users' chat history and displaying unread messages.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dirty="0"/>
              <a:t>   - Time complexity of this function is O(1).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endParaRPr lang="en-US" dirty="0"/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dirty="0"/>
              <a:t>8. </a:t>
            </a:r>
            <a:r>
              <a:rPr lang="en-US" sz="1800" b="1" dirty="0" err="1"/>
              <a:t>displayAllUnreadMessages</a:t>
            </a:r>
            <a:r>
              <a:rPr lang="en-US" sz="1800" b="1" dirty="0"/>
              <a:t> ():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dirty="0"/>
              <a:t>   - Data Structure: Linked List (User), Array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dirty="0"/>
              <a:t>   - Task: Displays unread messages from other users for the current user, iterating through all users' chat history and printing unread messages.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dirty="0"/>
              <a:t>   - Time complexity of this function is O(n).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endParaRPr lang="en-US" dirty="0"/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2735312" y="546410"/>
            <a:ext cx="4591039" cy="9950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Functions.</a:t>
            </a:r>
            <a:endParaRPr sz="5400" dirty="0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481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609499" y="1851101"/>
            <a:ext cx="6915252" cy="3200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dirty="0"/>
              <a:t>9. </a:t>
            </a:r>
            <a:r>
              <a:rPr lang="en-US" sz="1800" b="1" dirty="0" err="1"/>
              <a:t>displayAllUsers</a:t>
            </a:r>
            <a:r>
              <a:rPr lang="en-US" sz="1800" b="1" dirty="0"/>
              <a:t> ():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dirty="0"/>
              <a:t>   - Data Structure: Linked List (User)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dirty="0"/>
              <a:t>   - Task: Displays all available users by iterating through the linked list of users and printing their names.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dirty="0"/>
              <a:t>   - Time complexity of this function is O(n).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endParaRPr lang="en-US" dirty="0"/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dirty="0"/>
              <a:t>10. </a:t>
            </a:r>
            <a:r>
              <a:rPr lang="en-US" sz="1800" b="1" dirty="0" err="1"/>
              <a:t>deleteUser</a:t>
            </a:r>
            <a:r>
              <a:rPr lang="en-US" sz="1800" b="1" dirty="0"/>
              <a:t> ():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dirty="0"/>
              <a:t>    - Data Structure: Linked List (User)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dirty="0"/>
              <a:t>    - Task: Deletes a user from the linked list by finding and removing the user node, freeing memory allocated for the user.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dirty="0"/>
              <a:t>    - Time complexity of this function is O(n).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endParaRPr lang="en-US" dirty="0"/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2735312" y="546410"/>
            <a:ext cx="4591039" cy="9950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Functions.</a:t>
            </a:r>
            <a:endParaRPr sz="5400" dirty="0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11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609499" y="1851101"/>
            <a:ext cx="6915252" cy="3200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dirty="0"/>
              <a:t>11. </a:t>
            </a:r>
            <a:r>
              <a:rPr lang="en-US" sz="1800" b="1" dirty="0" err="1"/>
              <a:t>displayUserChatHistory</a:t>
            </a:r>
            <a:r>
              <a:rPr lang="en-US" sz="1800" b="1" dirty="0"/>
              <a:t> ():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dirty="0"/>
              <a:t>    - Data Structure: Structure (User), Array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dirty="0"/>
              <a:t>    - Task: Displays the chat history of a specified user by iterating through their chat history array and printing messages.</a:t>
            </a:r>
          </a:p>
          <a:p>
            <a:pPr marL="152400" indent="0">
              <a:buSzPts val="1200"/>
              <a:buNone/>
            </a:pPr>
            <a:r>
              <a:rPr lang="en-US" dirty="0"/>
              <a:t>    - Time complexity of this function is O(1).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endParaRPr lang="en-US" dirty="0"/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endParaRPr lang="en-US" dirty="0"/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dirty="0"/>
              <a:t>12. </a:t>
            </a:r>
            <a:r>
              <a:rPr lang="en-US" sz="1800" b="1" dirty="0" err="1"/>
              <a:t>getMenuChoice</a:t>
            </a:r>
            <a:r>
              <a:rPr lang="en-US" sz="1800" b="1" dirty="0"/>
              <a:t> ():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dirty="0"/>
              <a:t>    - Data Structure: N/A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dirty="0"/>
              <a:t>    - Task: Displays the main menu and prompts the user to enter their choice, returning the selected menu option.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dirty="0"/>
              <a:t>    - Time complexity of this function is O(1).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endParaRPr lang="en-US" dirty="0"/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2735312" y="546410"/>
            <a:ext cx="4591039" cy="9950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Functions.</a:t>
            </a:r>
            <a:endParaRPr sz="5400" dirty="0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352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609499" y="1851101"/>
            <a:ext cx="6915252" cy="3200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dirty="0"/>
              <a:t>13. </a:t>
            </a:r>
            <a:r>
              <a:rPr lang="en-US" sz="1800" b="1" dirty="0" err="1"/>
              <a:t>getUserMenuChoice</a:t>
            </a:r>
            <a:r>
              <a:rPr lang="en-US" sz="1800" b="1" dirty="0"/>
              <a:t> ():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dirty="0"/>
              <a:t>    - Data Structure: N/A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dirty="0"/>
              <a:t>    - Task: Displays the user menu for a logged-in user and prompts them to enter their choice, returning the selected option.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dirty="0"/>
              <a:t>    - Time complexity of this function is O(1).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endParaRPr lang="en-US" dirty="0"/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dirty="0"/>
              <a:t>14. </a:t>
            </a:r>
            <a:r>
              <a:rPr lang="en-US" sz="1800" b="1" dirty="0" err="1"/>
              <a:t>appendMessageToChatHistory</a:t>
            </a:r>
            <a:r>
              <a:rPr lang="en-US" sz="1800" b="1" dirty="0"/>
              <a:t> ():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dirty="0"/>
              <a:t>    - Data Structure: Structure (User), Array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dirty="0"/>
              <a:t>    - Task: Appends a message to the chat history of a user, finding an empty         slot in the chat history array or shifting messages if all slots are filled.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dirty="0"/>
              <a:t>    - Time complexity of this function is O(1).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endParaRPr lang="en-US" dirty="0"/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endParaRPr lang="en-US" dirty="0"/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2735312" y="546410"/>
            <a:ext cx="4591039" cy="9950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Functions.</a:t>
            </a:r>
            <a:endParaRPr sz="5400" dirty="0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36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609499" y="1851101"/>
            <a:ext cx="6915252" cy="3200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dirty="0"/>
              <a:t>15. </a:t>
            </a:r>
            <a:r>
              <a:rPr lang="en-US" sz="1800" b="1" dirty="0" err="1"/>
              <a:t>sendMessage</a:t>
            </a:r>
            <a:r>
              <a:rPr lang="en-US" sz="1800" b="1" dirty="0"/>
              <a:t> ():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dirty="0"/>
              <a:t>    - Data Structure: Structure (User), Array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dirty="0"/>
              <a:t>    - Task: Sends a message from one user to another, adding the message to both the sender's and receiver's chat history.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dirty="0"/>
              <a:t>    - Time complexity of this function is O(1).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endParaRPr lang="en-US" dirty="0"/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dirty="0"/>
              <a:t>16</a:t>
            </a:r>
            <a:r>
              <a:rPr lang="en-US" sz="1800" b="1" dirty="0"/>
              <a:t>. </a:t>
            </a:r>
            <a:r>
              <a:rPr lang="en-US" sz="1800" b="1" dirty="0" err="1"/>
              <a:t>startChat</a:t>
            </a:r>
            <a:r>
              <a:rPr lang="en-US" sz="1800" b="1" dirty="0"/>
              <a:t> ():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dirty="0"/>
              <a:t>    - Data Structure: Structure (User), Array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dirty="0"/>
              <a:t>    - Task: Initiates a chat session between the current user and a specified receiver, allowing the user to send messages and view the conversation.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dirty="0"/>
              <a:t>    - Time complexity of this function is O(1).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endParaRPr lang="en-US" dirty="0"/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2735312" y="546410"/>
            <a:ext cx="4591039" cy="9950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Functions.</a:t>
            </a:r>
            <a:endParaRPr sz="5400" dirty="0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569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609499" y="1851101"/>
            <a:ext cx="6915252" cy="3200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dirty="0"/>
              <a:t>17. </a:t>
            </a:r>
            <a:r>
              <a:rPr lang="en-US" sz="1800" b="1" dirty="0" err="1"/>
              <a:t>displayConversation</a:t>
            </a:r>
            <a:r>
              <a:rPr lang="en-US" sz="1800" b="1" dirty="0"/>
              <a:t> ():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dirty="0"/>
              <a:t>    - Data Structure: Structure (User), Array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dirty="0"/>
              <a:t>    - Task: Displays the conversation between the current user and a specified receiver, printing all exchanged messages.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dirty="0"/>
              <a:t>    - Time complexity of this function is O(1).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endParaRPr lang="en-US" dirty="0"/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dirty="0"/>
              <a:t>18. </a:t>
            </a:r>
            <a:r>
              <a:rPr lang="en-US" sz="1800" b="1" dirty="0" err="1"/>
              <a:t>displayAllUsersExceptCurrentUser</a:t>
            </a:r>
            <a:r>
              <a:rPr lang="en-US" sz="1800" b="1" dirty="0"/>
              <a:t> ():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dirty="0"/>
              <a:t>    - Data Structure: Linked List (User)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dirty="0"/>
              <a:t>    - Task: Displays all available users except the current user, iterating through the linked list of users and printing their names.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dirty="0"/>
              <a:t>    - Time complexity of this function is O(1).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endParaRPr lang="en-US" dirty="0"/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2735312" y="546410"/>
            <a:ext cx="4591039" cy="9950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Functions.</a:t>
            </a:r>
            <a:endParaRPr sz="5400" dirty="0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099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52975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Important Code Snippets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0318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2735312" y="546410"/>
            <a:ext cx="4591039" cy="9950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400" dirty="0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F4BD99-979A-39AE-1E0A-45020BACB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110" y="96545"/>
            <a:ext cx="6847780" cy="49504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94444E-6884-CF0C-FB8A-CFCD71079B1D}"/>
              </a:ext>
            </a:extLst>
          </p:cNvPr>
          <p:cNvSpPr txBox="1"/>
          <p:nvPr/>
        </p:nvSpPr>
        <p:spPr>
          <a:xfrm>
            <a:off x="404735" y="269411"/>
            <a:ext cx="5546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1.</a:t>
            </a:r>
            <a:endParaRPr lang="en-IN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140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30"/>
          <p:cNvPicPr preferRelativeResize="0"/>
          <p:nvPr/>
        </p:nvPicPr>
        <p:blipFill rotWithShape="1">
          <a:blip r:embed="rId3">
            <a:alphaModFix/>
          </a:blip>
          <a:srcRect l="24495" t="18187" r="9353" b="4812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609499" y="1694984"/>
            <a:ext cx="3512700" cy="32517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8150" indent="-285750">
              <a:buSzPts val="1200"/>
            </a:pPr>
            <a:r>
              <a:rPr lang="en-US" dirty="0"/>
              <a:t>The program serves as a communication platform within a terminal environment, allowing users to exchange messages with each other.</a:t>
            </a:r>
          </a:p>
          <a:p>
            <a:pPr marL="438150" indent="-285750">
              <a:buSzPts val="1200"/>
            </a:pPr>
            <a:r>
              <a:rPr lang="en-US" dirty="0"/>
              <a:t>Users can interact with the program through a series of menu options, enabling them to perform actions such as adding/deleting users, sending/receiving messages, and viewing chat history.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60899" y="1025984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INTRODUCTION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4E1D54-FF4B-1B15-A3F6-371E4B05A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32" y="360439"/>
            <a:ext cx="7877137" cy="355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982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CDC1D0-1816-E7B2-C5CE-E58A2C07F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631" y="246788"/>
            <a:ext cx="7214572" cy="46499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C44A8F-C73C-0475-A333-C514B7AE4C20}"/>
              </a:ext>
            </a:extLst>
          </p:cNvPr>
          <p:cNvSpPr txBox="1"/>
          <p:nvPr/>
        </p:nvSpPr>
        <p:spPr>
          <a:xfrm>
            <a:off x="164893" y="246788"/>
            <a:ext cx="5546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2.</a:t>
            </a:r>
            <a:endParaRPr lang="en-IN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587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1EE5FB-CD47-3087-2434-3046C642E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87" y="379438"/>
            <a:ext cx="8842113" cy="43846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D268AD-75B1-F69A-A30F-444C6A4AEFF8}"/>
              </a:ext>
            </a:extLst>
          </p:cNvPr>
          <p:cNvSpPr txBox="1"/>
          <p:nvPr/>
        </p:nvSpPr>
        <p:spPr>
          <a:xfrm>
            <a:off x="-89940" y="-59961"/>
            <a:ext cx="5546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3.</a:t>
            </a:r>
            <a:endParaRPr lang="en-IN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88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10C455-34BD-4E89-B0F0-862EC89152BA}"/>
              </a:ext>
            </a:extLst>
          </p:cNvPr>
          <p:cNvSpPr txBox="1"/>
          <p:nvPr/>
        </p:nvSpPr>
        <p:spPr>
          <a:xfrm>
            <a:off x="404735" y="269411"/>
            <a:ext cx="5546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4.</a:t>
            </a:r>
            <a:endParaRPr lang="en-IN" sz="30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30A4B7-5B59-5273-8FE3-4D7F5A5AB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61" y="823409"/>
            <a:ext cx="8312046" cy="400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28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10C455-34BD-4E89-B0F0-862EC89152BA}"/>
              </a:ext>
            </a:extLst>
          </p:cNvPr>
          <p:cNvSpPr txBox="1"/>
          <p:nvPr/>
        </p:nvSpPr>
        <p:spPr>
          <a:xfrm>
            <a:off x="404735" y="269411"/>
            <a:ext cx="5546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5.</a:t>
            </a:r>
            <a:endParaRPr lang="en-IN" sz="30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5C5C8E-4A40-278F-3BA5-B1C8AA11E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371" y="78516"/>
            <a:ext cx="7460192" cy="498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4053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10C455-34BD-4E89-B0F0-862EC89152BA}"/>
              </a:ext>
            </a:extLst>
          </p:cNvPr>
          <p:cNvSpPr txBox="1"/>
          <p:nvPr/>
        </p:nvSpPr>
        <p:spPr>
          <a:xfrm>
            <a:off x="404735" y="269411"/>
            <a:ext cx="5546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7.</a:t>
            </a:r>
            <a:endParaRPr lang="en-IN" sz="30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FDB29E-D3B3-D1F0-8888-6A505CB0D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545" y="104931"/>
            <a:ext cx="4749255" cy="493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380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B707E2-92C2-C9F8-950E-2365B5EC1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430" y="1281659"/>
            <a:ext cx="6897649" cy="23923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10C455-34BD-4E89-B0F0-862EC89152BA}"/>
              </a:ext>
            </a:extLst>
          </p:cNvPr>
          <p:cNvSpPr txBox="1"/>
          <p:nvPr/>
        </p:nvSpPr>
        <p:spPr>
          <a:xfrm>
            <a:off x="404735" y="269411"/>
            <a:ext cx="5546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6.</a:t>
            </a:r>
            <a:endParaRPr lang="en-IN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714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9"/>
          <p:cNvSpPr/>
          <p:nvPr/>
        </p:nvSpPr>
        <p:spPr>
          <a:xfrm>
            <a:off x="899510" y="2078760"/>
            <a:ext cx="7041491" cy="209076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Amey Shinde (612203165)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Revati </a:t>
            </a:r>
            <a:r>
              <a:rPr lang="en-US" sz="2000" dirty="0" err="1"/>
              <a:t>Patare</a:t>
            </a:r>
            <a:r>
              <a:rPr lang="en-US" sz="2000" dirty="0"/>
              <a:t> (612203131)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Tanuja Patil (612203138)</a:t>
            </a:r>
          </a:p>
        </p:txBody>
      </p:sp>
      <p:sp>
        <p:nvSpPr>
          <p:cNvPr id="513" name="Google Shape;513;p39"/>
          <p:cNvSpPr/>
          <p:nvPr/>
        </p:nvSpPr>
        <p:spPr>
          <a:xfrm>
            <a:off x="899510" y="1206707"/>
            <a:ext cx="7041491" cy="46510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1"/>
                </a:solidFill>
              </a:rPr>
              <a:t>Under The Guidance of Pratiksha Deshmukh ma’am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514" name="Google Shape;514;p39"/>
          <p:cNvSpPr txBox="1">
            <a:spLocks noGrp="1"/>
          </p:cNvSpPr>
          <p:nvPr>
            <p:ph type="title"/>
          </p:nvPr>
        </p:nvSpPr>
        <p:spPr>
          <a:xfrm>
            <a:off x="1126255" y="333813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THANKS!</a:t>
            </a:r>
            <a:endParaRPr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BB5E84-4336-B9AA-61C7-4DFB701735D6}"/>
              </a:ext>
            </a:extLst>
          </p:cNvPr>
          <p:cNvSpPr txBox="1"/>
          <p:nvPr/>
        </p:nvSpPr>
        <p:spPr>
          <a:xfrm>
            <a:off x="1202999" y="2223655"/>
            <a:ext cx="2698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Project By :-</a:t>
            </a:r>
            <a:endParaRPr lang="en-IN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48" name="Google Shape;348;p29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01</a:t>
            </a:r>
            <a:endParaRPr sz="3500" b="1"/>
          </a:p>
        </p:txBody>
      </p:sp>
      <p:sp>
        <p:nvSpPr>
          <p:cNvPr id="349" name="Google Shape;349;p29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85055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latin typeface="Overpass Mono"/>
                <a:ea typeface="Overpass Mono"/>
                <a:cs typeface="Overpass Mono"/>
                <a:sym typeface="Overpass Mono"/>
              </a:rPr>
              <a:t>Data Structers</a:t>
            </a: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0" name="Google Shape;350;p29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03</a:t>
            </a:r>
            <a:endParaRPr sz="3500" b="1"/>
          </a:p>
        </p:txBody>
      </p:sp>
      <p:sp>
        <p:nvSpPr>
          <p:cNvPr id="351" name="Google Shape;351;p29"/>
          <p:cNvSpPr txBox="1">
            <a:spLocks noGrp="1"/>
          </p:cNvSpPr>
          <p:nvPr>
            <p:ph type="subTitle" idx="3"/>
          </p:nvPr>
        </p:nvSpPr>
        <p:spPr>
          <a:xfrm flipH="1">
            <a:off x="5528924" y="2146303"/>
            <a:ext cx="285055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latin typeface="Overpass Mono"/>
                <a:ea typeface="Overpass Mono"/>
                <a:cs typeface="Overpass Mono"/>
                <a:sym typeface="Overpass Mono"/>
              </a:rPr>
              <a:t>Code Snippets</a:t>
            </a:r>
          </a:p>
        </p:txBody>
      </p:sp>
      <p:sp>
        <p:nvSpPr>
          <p:cNvPr id="352" name="Google Shape;352;p29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3" name="Google Shape;353;p29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Data Structures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62315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609499" y="1851101"/>
            <a:ext cx="6915252" cy="3200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53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+mj-lt"/>
              <a:buAutoNum type="arabicPeriod"/>
            </a:pPr>
            <a:r>
              <a:rPr lang="en-US" dirty="0"/>
              <a:t>Linked List  : 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dirty="0"/>
              <a:t>     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dirty="0"/>
              <a:t>       The primary data structure used is a linked list to store user information (`User` struct). Each node of the linked list represents a user, and each user contains an array (`</a:t>
            </a:r>
            <a:r>
              <a:rPr lang="en-US" dirty="0" err="1"/>
              <a:t>chatHistory</a:t>
            </a:r>
            <a:r>
              <a:rPr lang="en-US" dirty="0"/>
              <a:t>`) of pointers to messages, forming a linked list of messages for each user.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endParaRPr lang="en-US" dirty="0"/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dirty="0"/>
              <a:t>2.    Arrays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dirty="0"/>
              <a:t>        Arrays are used to store messages within each user's `</a:t>
            </a:r>
            <a:r>
              <a:rPr lang="en-US" dirty="0" err="1"/>
              <a:t>chatHistory</a:t>
            </a:r>
            <a:r>
              <a:rPr lang="en-US" dirty="0"/>
              <a:t>` array. This array holds pointers to `Message` structs, representing the messages exchanged between users.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endParaRPr lang="en-US" dirty="0"/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2177751" y="365437"/>
            <a:ext cx="4591039" cy="9950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</a:t>
            </a:r>
            <a:endParaRPr sz="4000" dirty="0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3695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609499" y="1851101"/>
            <a:ext cx="6915252" cy="3200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dirty="0"/>
              <a:t>3. Structures 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dirty="0"/>
              <a:t>         Two structures are defined: `Message` and `User`, which encapsulate the data associated with messages and users, respectively. These structures provide a way to organize and manage related data efficiently.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endParaRPr lang="en-US" dirty="0"/>
          </a:p>
          <a:p>
            <a:pPr marL="4953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lain" startAt="4"/>
            </a:pPr>
            <a:r>
              <a:rPr lang="en-US" dirty="0"/>
              <a:t>Global Variable    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dirty="0"/>
              <a:t>          The global variable `head` is used to maintain the head pointer of the linked list of users, facilitating easy access and manipulation of the user data throughout the program.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2177751" y="365437"/>
            <a:ext cx="4591039" cy="9950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</a:t>
            </a:r>
            <a:endParaRPr sz="4000" dirty="0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2193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596973" y="1725841"/>
            <a:ext cx="6915252" cy="34176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/>
              <a:t>Linked List is better for dynamic memory allocation as compared to other available Data structures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The process of inserting and deleting nodes is easier in Linked list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Easy to modify the position of nodes, which is used while we update the list of most recently contacted user while we are logged into a user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IN" dirty="0"/>
              <a:t>Provides better time complexity during traversal. </a:t>
            </a:r>
          </a:p>
          <a:p>
            <a:pPr marL="285750" indent="-285750"/>
            <a:endParaRPr lang="en-IN" dirty="0"/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39647" y="861204"/>
            <a:ext cx="6666784" cy="6827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</a:t>
            </a:r>
            <a:r>
              <a:rPr lang="e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used Linked List</a:t>
            </a:r>
            <a:endParaRPr sz="3200" dirty="0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89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Functions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596973" y="1725841"/>
            <a:ext cx="6915252" cy="34176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53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</a:pPr>
            <a:r>
              <a:rPr lang="en-US" sz="1800" b="1" dirty="0" err="1"/>
              <a:t>createMessage</a:t>
            </a:r>
            <a:r>
              <a:rPr lang="en-US" sz="1800" b="1" dirty="0"/>
              <a:t>():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dirty="0"/>
              <a:t>   - Data Structure: Structure (Message)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dirty="0"/>
              <a:t>   - Task: Allocates memory for a new message, initializes its attributes such as sender, receiver, timestamp, content, and read status, and returns a pointer to the created message.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dirty="0"/>
              <a:t>    - Time complexity of this function is O(1).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</a:t>
            </a:r>
            <a:r>
              <a:rPr lang="en-US" dirty="0"/>
              <a:t>2</a:t>
            </a:r>
            <a:r>
              <a:rPr lang="en-US" sz="1800" b="1" dirty="0"/>
              <a:t>. </a:t>
            </a:r>
            <a:r>
              <a:rPr lang="en-US" sz="1800" b="1" dirty="0" err="1"/>
              <a:t>createUser</a:t>
            </a:r>
            <a:r>
              <a:rPr lang="en-US" sz="1800" b="1" dirty="0"/>
              <a:t>():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- Data Structure: Structure (User), Array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- Task: Allocates memory for a new user, sets its name, assigns a user number, initializes the chat history array, and returns a pointer to the created user.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- Time complexity of this function is O(n).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2735312" y="546410"/>
            <a:ext cx="4591039" cy="9950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Functions.</a:t>
            </a:r>
            <a:endParaRPr sz="5400" dirty="0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049921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1314</Words>
  <Application>Microsoft Office PowerPoint</Application>
  <PresentationFormat>On-screen Show (16:9)</PresentationFormat>
  <Paragraphs>145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Times New Roman</vt:lpstr>
      <vt:lpstr>Nunito Light</vt:lpstr>
      <vt:lpstr>Anaheim</vt:lpstr>
      <vt:lpstr>Arial</vt:lpstr>
      <vt:lpstr>Overpass Mono</vt:lpstr>
      <vt:lpstr>Raleway SemiBold</vt:lpstr>
      <vt:lpstr>Programming Lesson by Slidesgo</vt:lpstr>
      <vt:lpstr>ChatList Using  Linked List</vt:lpstr>
      <vt:lpstr>INTRODUCTION</vt:lpstr>
      <vt:lpstr>TABLE OF CONTENTS</vt:lpstr>
      <vt:lpstr>Data Structures</vt:lpstr>
      <vt:lpstr>Data Structures</vt:lpstr>
      <vt:lpstr>Data Structures</vt:lpstr>
      <vt:lpstr>Why we used Linked List</vt:lpstr>
      <vt:lpstr>Functions</vt:lpstr>
      <vt:lpstr>Functions.</vt:lpstr>
      <vt:lpstr>Functions.</vt:lpstr>
      <vt:lpstr>Functions.</vt:lpstr>
      <vt:lpstr>Functions.</vt:lpstr>
      <vt:lpstr>Functions.</vt:lpstr>
      <vt:lpstr>Functions.</vt:lpstr>
      <vt:lpstr>Functions.</vt:lpstr>
      <vt:lpstr>Functions.</vt:lpstr>
      <vt:lpstr>Functions.</vt:lpstr>
      <vt:lpstr>Important Code Snippets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ChatList Using  C </dc:title>
  <dc:creator>Amey Shinde</dc:creator>
  <cp:lastModifiedBy>Amey Shinde</cp:lastModifiedBy>
  <cp:revision>3</cp:revision>
  <dcterms:modified xsi:type="dcterms:W3CDTF">2024-04-16T17:08:59Z</dcterms:modified>
</cp:coreProperties>
</file>