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211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901E9E-A324-40D4-89AC-9D1B31252AD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99E921B-542A-4C54-B7A4-986409ACE1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The task involves creating a chatbot for a travel agent company, merging the front-end UI client with a ChatGPT-based backend.</a:t>
          </a:r>
          <a:endParaRPr lang="en-US" dirty="0"/>
        </a:p>
      </dgm:t>
    </dgm:pt>
    <dgm:pt modelId="{1860BFAF-C6EC-4963-9E47-FC9006B025CF}" type="parTrans" cxnId="{E8295AFC-A788-428F-B3FC-213BA4C1446F}">
      <dgm:prSet/>
      <dgm:spPr/>
      <dgm:t>
        <a:bodyPr/>
        <a:lstStyle/>
        <a:p>
          <a:endParaRPr lang="en-US"/>
        </a:p>
      </dgm:t>
    </dgm:pt>
    <dgm:pt modelId="{ECA4FA7B-60FE-43CC-A0B2-BC9C9FF7012A}" type="sibTrans" cxnId="{E8295AFC-A788-428F-B3FC-213BA4C1446F}">
      <dgm:prSet/>
      <dgm:spPr/>
      <dgm:t>
        <a:bodyPr/>
        <a:lstStyle/>
        <a:p>
          <a:endParaRPr lang="en-US"/>
        </a:p>
      </dgm:t>
    </dgm:pt>
    <dgm:pt modelId="{19FA8DE4-570E-42C8-9E2F-35C65022D2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The project aims to create an intelligent and user-friendly system that not only understands the nuances of travel-related inquiries but also provides accurate and relevant information</a:t>
          </a:r>
          <a:endParaRPr lang="en-US"/>
        </a:p>
      </dgm:t>
    </dgm:pt>
    <dgm:pt modelId="{8BC3DC7C-FDB7-486B-A973-AC395B542703}" type="parTrans" cxnId="{FFB165AC-BD4F-495E-A387-1E7EA5B8A36C}">
      <dgm:prSet/>
      <dgm:spPr/>
      <dgm:t>
        <a:bodyPr/>
        <a:lstStyle/>
        <a:p>
          <a:endParaRPr lang="en-US"/>
        </a:p>
      </dgm:t>
    </dgm:pt>
    <dgm:pt modelId="{0BAA38FE-FD43-4800-8E35-65B17D24696B}" type="sibTrans" cxnId="{FFB165AC-BD4F-495E-A387-1E7EA5B8A36C}">
      <dgm:prSet/>
      <dgm:spPr/>
      <dgm:t>
        <a:bodyPr/>
        <a:lstStyle/>
        <a:p>
          <a:endParaRPr lang="en-US"/>
        </a:p>
      </dgm:t>
    </dgm:pt>
    <dgm:pt modelId="{39BFF208-8A07-464D-9DDC-ABDD151CB8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Key functionalities include receiving diverse travel-related questions: Examples: Inquiring about the distance or flight time between two cities.</a:t>
          </a:r>
          <a:endParaRPr lang="en-US"/>
        </a:p>
      </dgm:t>
    </dgm:pt>
    <dgm:pt modelId="{6BFFAC47-7BCB-4941-B077-50AF777AD319}" type="parTrans" cxnId="{726AA646-D44B-48A4-9CB7-979F204CF950}">
      <dgm:prSet/>
      <dgm:spPr/>
      <dgm:t>
        <a:bodyPr/>
        <a:lstStyle/>
        <a:p>
          <a:endParaRPr lang="en-US"/>
        </a:p>
      </dgm:t>
    </dgm:pt>
    <dgm:pt modelId="{1226F609-85A6-43D8-B673-7C1E75BC98EB}" type="sibTrans" cxnId="{726AA646-D44B-48A4-9CB7-979F204CF950}">
      <dgm:prSet/>
      <dgm:spPr/>
      <dgm:t>
        <a:bodyPr/>
        <a:lstStyle/>
        <a:p>
          <a:endParaRPr lang="en-US"/>
        </a:p>
      </dgm:t>
    </dgm:pt>
    <dgm:pt modelId="{8C817C73-20D8-4F67-9C8D-0E51A73B0A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Exploring travel package options, specifically from locations like Mumbai or Hong Kong to London.</a:t>
          </a:r>
          <a:endParaRPr lang="en-US"/>
        </a:p>
      </dgm:t>
    </dgm:pt>
    <dgm:pt modelId="{91D902AD-704A-42E0-AA42-AE691B880C33}" type="parTrans" cxnId="{21FCF92E-3AEF-45E5-9352-ED153CB378F4}">
      <dgm:prSet/>
      <dgm:spPr/>
      <dgm:t>
        <a:bodyPr/>
        <a:lstStyle/>
        <a:p>
          <a:endParaRPr lang="en-US"/>
        </a:p>
      </dgm:t>
    </dgm:pt>
    <dgm:pt modelId="{588DD8D1-66F9-47A6-AA30-27A1B580A2C1}" type="sibTrans" cxnId="{21FCF92E-3AEF-45E5-9352-ED153CB378F4}">
      <dgm:prSet/>
      <dgm:spPr/>
      <dgm:t>
        <a:bodyPr/>
        <a:lstStyle/>
        <a:p>
          <a:endParaRPr lang="en-US"/>
        </a:p>
      </dgm:t>
    </dgm:pt>
    <dgm:pt modelId="{D7EC6F6A-C094-42AE-B950-133CEC4AB6E4}" type="pres">
      <dgm:prSet presAssocID="{18901E9E-A324-40D4-89AC-9D1B31252AD4}" presName="root" presStyleCnt="0">
        <dgm:presLayoutVars>
          <dgm:dir/>
          <dgm:resizeHandles val="exact"/>
        </dgm:presLayoutVars>
      </dgm:prSet>
      <dgm:spPr/>
    </dgm:pt>
    <dgm:pt modelId="{11344DFF-D61A-4642-A1A6-B9135CFF2DAD}" type="pres">
      <dgm:prSet presAssocID="{199E921B-542A-4C54-B7A4-986409ACE17C}" presName="compNode" presStyleCnt="0"/>
      <dgm:spPr/>
    </dgm:pt>
    <dgm:pt modelId="{CC997D00-56C2-4476-80E4-7B566D0D7D1E}" type="pres">
      <dgm:prSet presAssocID="{199E921B-542A-4C54-B7A4-986409ACE17C}" presName="bgRect" presStyleLbl="bgShp" presStyleIdx="0" presStyleCnt="4"/>
      <dgm:spPr/>
    </dgm:pt>
    <dgm:pt modelId="{E88FBA36-BD80-48E9-890B-7ACE420923E8}" type="pres">
      <dgm:prSet presAssocID="{199E921B-542A-4C54-B7A4-986409ACE17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5B7E0BA-8F1B-4B1A-8620-F5555B22386D}" type="pres">
      <dgm:prSet presAssocID="{199E921B-542A-4C54-B7A4-986409ACE17C}" presName="spaceRect" presStyleCnt="0"/>
      <dgm:spPr/>
    </dgm:pt>
    <dgm:pt modelId="{AA882554-358D-4881-9F70-0AA13266366B}" type="pres">
      <dgm:prSet presAssocID="{199E921B-542A-4C54-B7A4-986409ACE17C}" presName="parTx" presStyleLbl="revTx" presStyleIdx="0" presStyleCnt="4">
        <dgm:presLayoutVars>
          <dgm:chMax val="0"/>
          <dgm:chPref val="0"/>
        </dgm:presLayoutVars>
      </dgm:prSet>
      <dgm:spPr/>
    </dgm:pt>
    <dgm:pt modelId="{56B6F1BE-3B07-4EE5-9EE5-AAD9CA7C7E65}" type="pres">
      <dgm:prSet presAssocID="{ECA4FA7B-60FE-43CC-A0B2-BC9C9FF7012A}" presName="sibTrans" presStyleCnt="0"/>
      <dgm:spPr/>
    </dgm:pt>
    <dgm:pt modelId="{E174C170-37D0-4F6A-A33F-6DBE01D2659C}" type="pres">
      <dgm:prSet presAssocID="{19FA8DE4-570E-42C8-9E2F-35C65022D24B}" presName="compNode" presStyleCnt="0"/>
      <dgm:spPr/>
    </dgm:pt>
    <dgm:pt modelId="{40DADCEC-A2A4-47C5-B30A-A2247BBE52E8}" type="pres">
      <dgm:prSet presAssocID="{19FA8DE4-570E-42C8-9E2F-35C65022D24B}" presName="bgRect" presStyleLbl="bgShp" presStyleIdx="1" presStyleCnt="4"/>
      <dgm:spPr/>
    </dgm:pt>
    <dgm:pt modelId="{36D0DD4E-3D4D-4ADD-BD90-4B57A390136F}" type="pres">
      <dgm:prSet presAssocID="{19FA8DE4-570E-42C8-9E2F-35C65022D24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E7613FD-80AD-419A-AD3E-D422DFB8BBCA}" type="pres">
      <dgm:prSet presAssocID="{19FA8DE4-570E-42C8-9E2F-35C65022D24B}" presName="spaceRect" presStyleCnt="0"/>
      <dgm:spPr/>
    </dgm:pt>
    <dgm:pt modelId="{095B8AB8-BFCE-444F-86F8-E7399CE71DFB}" type="pres">
      <dgm:prSet presAssocID="{19FA8DE4-570E-42C8-9E2F-35C65022D24B}" presName="parTx" presStyleLbl="revTx" presStyleIdx="1" presStyleCnt="4">
        <dgm:presLayoutVars>
          <dgm:chMax val="0"/>
          <dgm:chPref val="0"/>
        </dgm:presLayoutVars>
      </dgm:prSet>
      <dgm:spPr/>
    </dgm:pt>
    <dgm:pt modelId="{A8DB425C-A68C-4079-B23E-B18196DA9F78}" type="pres">
      <dgm:prSet presAssocID="{0BAA38FE-FD43-4800-8E35-65B17D24696B}" presName="sibTrans" presStyleCnt="0"/>
      <dgm:spPr/>
    </dgm:pt>
    <dgm:pt modelId="{313720BD-2D50-4029-AD0A-0FA651D7828E}" type="pres">
      <dgm:prSet presAssocID="{39BFF208-8A07-464D-9DDC-ABDD151CB875}" presName="compNode" presStyleCnt="0"/>
      <dgm:spPr/>
    </dgm:pt>
    <dgm:pt modelId="{F4F651BC-AC67-4EC8-A0E0-2110F7F91956}" type="pres">
      <dgm:prSet presAssocID="{39BFF208-8A07-464D-9DDC-ABDD151CB875}" presName="bgRect" presStyleLbl="bgShp" presStyleIdx="2" presStyleCnt="4"/>
      <dgm:spPr/>
    </dgm:pt>
    <dgm:pt modelId="{2742A967-CE95-4DCA-8B80-A3E1C1A5945F}" type="pres">
      <dgm:prSet presAssocID="{39BFF208-8A07-464D-9DDC-ABDD151CB87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lot"/>
        </a:ext>
      </dgm:extLst>
    </dgm:pt>
    <dgm:pt modelId="{03E5422E-3B75-4B49-A7B1-2C4DBF18D854}" type="pres">
      <dgm:prSet presAssocID="{39BFF208-8A07-464D-9DDC-ABDD151CB875}" presName="spaceRect" presStyleCnt="0"/>
      <dgm:spPr/>
    </dgm:pt>
    <dgm:pt modelId="{2F2F99CF-0BBB-4712-93A4-4C318F61151D}" type="pres">
      <dgm:prSet presAssocID="{39BFF208-8A07-464D-9DDC-ABDD151CB875}" presName="parTx" presStyleLbl="revTx" presStyleIdx="2" presStyleCnt="4">
        <dgm:presLayoutVars>
          <dgm:chMax val="0"/>
          <dgm:chPref val="0"/>
        </dgm:presLayoutVars>
      </dgm:prSet>
      <dgm:spPr/>
    </dgm:pt>
    <dgm:pt modelId="{48574A8A-04EA-4C74-962C-FD5A9BF0DBDD}" type="pres">
      <dgm:prSet presAssocID="{1226F609-85A6-43D8-B673-7C1E75BC98EB}" presName="sibTrans" presStyleCnt="0"/>
      <dgm:spPr/>
    </dgm:pt>
    <dgm:pt modelId="{4CAE154A-C362-4DCF-90CC-D53658768FB9}" type="pres">
      <dgm:prSet presAssocID="{8C817C73-20D8-4F67-9C8D-0E51A73B0A21}" presName="compNode" presStyleCnt="0"/>
      <dgm:spPr/>
    </dgm:pt>
    <dgm:pt modelId="{0D43E849-6C5D-4510-80FB-EE9926135392}" type="pres">
      <dgm:prSet presAssocID="{8C817C73-20D8-4F67-9C8D-0E51A73B0A21}" presName="bgRect" presStyleLbl="bgShp" presStyleIdx="3" presStyleCnt="4"/>
      <dgm:spPr/>
    </dgm:pt>
    <dgm:pt modelId="{F4C22CA7-E65A-4321-A1C1-C96B9F3E1642}" type="pres">
      <dgm:prSet presAssocID="{8C817C73-20D8-4F67-9C8D-0E51A73B0A2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EA8E6FF9-6579-4FFD-963E-4476BC110097}" type="pres">
      <dgm:prSet presAssocID="{8C817C73-20D8-4F67-9C8D-0E51A73B0A21}" presName="spaceRect" presStyleCnt="0"/>
      <dgm:spPr/>
    </dgm:pt>
    <dgm:pt modelId="{FBC14260-A2EA-4B32-A34F-5481C6EC35BF}" type="pres">
      <dgm:prSet presAssocID="{8C817C73-20D8-4F67-9C8D-0E51A73B0A2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1FCF92E-3AEF-45E5-9352-ED153CB378F4}" srcId="{18901E9E-A324-40D4-89AC-9D1B31252AD4}" destId="{8C817C73-20D8-4F67-9C8D-0E51A73B0A21}" srcOrd="3" destOrd="0" parTransId="{91D902AD-704A-42E0-AA42-AE691B880C33}" sibTransId="{588DD8D1-66F9-47A6-AA30-27A1B580A2C1}"/>
    <dgm:cxn modelId="{726AA646-D44B-48A4-9CB7-979F204CF950}" srcId="{18901E9E-A324-40D4-89AC-9D1B31252AD4}" destId="{39BFF208-8A07-464D-9DDC-ABDD151CB875}" srcOrd="2" destOrd="0" parTransId="{6BFFAC47-7BCB-4941-B077-50AF777AD319}" sibTransId="{1226F609-85A6-43D8-B673-7C1E75BC98EB}"/>
    <dgm:cxn modelId="{3458AE47-DDC8-4327-9845-2D143A5793C8}" type="presOf" srcId="{18901E9E-A324-40D4-89AC-9D1B31252AD4}" destId="{D7EC6F6A-C094-42AE-B950-133CEC4AB6E4}" srcOrd="0" destOrd="0" presId="urn:microsoft.com/office/officeart/2018/2/layout/IconVerticalSolidList"/>
    <dgm:cxn modelId="{B3C90279-3964-4778-89C4-D6D8D4D75007}" type="presOf" srcId="{19FA8DE4-570E-42C8-9E2F-35C65022D24B}" destId="{095B8AB8-BFCE-444F-86F8-E7399CE71DFB}" srcOrd="0" destOrd="0" presId="urn:microsoft.com/office/officeart/2018/2/layout/IconVerticalSolidList"/>
    <dgm:cxn modelId="{5385619E-4272-4B0F-BFC0-F430CBDD16DB}" type="presOf" srcId="{39BFF208-8A07-464D-9DDC-ABDD151CB875}" destId="{2F2F99CF-0BBB-4712-93A4-4C318F61151D}" srcOrd="0" destOrd="0" presId="urn:microsoft.com/office/officeart/2018/2/layout/IconVerticalSolidList"/>
    <dgm:cxn modelId="{FFB165AC-BD4F-495E-A387-1E7EA5B8A36C}" srcId="{18901E9E-A324-40D4-89AC-9D1B31252AD4}" destId="{19FA8DE4-570E-42C8-9E2F-35C65022D24B}" srcOrd="1" destOrd="0" parTransId="{8BC3DC7C-FDB7-486B-A973-AC395B542703}" sibTransId="{0BAA38FE-FD43-4800-8E35-65B17D24696B}"/>
    <dgm:cxn modelId="{18365FC1-098F-4338-89D8-365C056B3F63}" type="presOf" srcId="{199E921B-542A-4C54-B7A4-986409ACE17C}" destId="{AA882554-358D-4881-9F70-0AA13266366B}" srcOrd="0" destOrd="0" presId="urn:microsoft.com/office/officeart/2018/2/layout/IconVerticalSolidList"/>
    <dgm:cxn modelId="{5D8EAFF0-8E41-475C-A7FA-5932803378A4}" type="presOf" srcId="{8C817C73-20D8-4F67-9C8D-0E51A73B0A21}" destId="{FBC14260-A2EA-4B32-A34F-5481C6EC35BF}" srcOrd="0" destOrd="0" presId="urn:microsoft.com/office/officeart/2018/2/layout/IconVerticalSolidList"/>
    <dgm:cxn modelId="{E8295AFC-A788-428F-B3FC-213BA4C1446F}" srcId="{18901E9E-A324-40D4-89AC-9D1B31252AD4}" destId="{199E921B-542A-4C54-B7A4-986409ACE17C}" srcOrd="0" destOrd="0" parTransId="{1860BFAF-C6EC-4963-9E47-FC9006B025CF}" sibTransId="{ECA4FA7B-60FE-43CC-A0B2-BC9C9FF7012A}"/>
    <dgm:cxn modelId="{9A59E922-2595-40B5-A085-C7DCFCD95A18}" type="presParOf" srcId="{D7EC6F6A-C094-42AE-B950-133CEC4AB6E4}" destId="{11344DFF-D61A-4642-A1A6-B9135CFF2DAD}" srcOrd="0" destOrd="0" presId="urn:microsoft.com/office/officeart/2018/2/layout/IconVerticalSolidList"/>
    <dgm:cxn modelId="{5BD72B87-C7DB-408F-A1A4-2FF550EFA184}" type="presParOf" srcId="{11344DFF-D61A-4642-A1A6-B9135CFF2DAD}" destId="{CC997D00-56C2-4476-80E4-7B566D0D7D1E}" srcOrd="0" destOrd="0" presId="urn:microsoft.com/office/officeart/2018/2/layout/IconVerticalSolidList"/>
    <dgm:cxn modelId="{975858CC-1B9E-4D7D-9EAC-0B0C27F8BF62}" type="presParOf" srcId="{11344DFF-D61A-4642-A1A6-B9135CFF2DAD}" destId="{E88FBA36-BD80-48E9-890B-7ACE420923E8}" srcOrd="1" destOrd="0" presId="urn:microsoft.com/office/officeart/2018/2/layout/IconVerticalSolidList"/>
    <dgm:cxn modelId="{7222F919-4B44-4C7F-BD92-9205041679D4}" type="presParOf" srcId="{11344DFF-D61A-4642-A1A6-B9135CFF2DAD}" destId="{D5B7E0BA-8F1B-4B1A-8620-F5555B22386D}" srcOrd="2" destOrd="0" presId="urn:microsoft.com/office/officeart/2018/2/layout/IconVerticalSolidList"/>
    <dgm:cxn modelId="{1D2EA9DB-88E7-4C9D-B31A-E22BBFE257D0}" type="presParOf" srcId="{11344DFF-D61A-4642-A1A6-B9135CFF2DAD}" destId="{AA882554-358D-4881-9F70-0AA13266366B}" srcOrd="3" destOrd="0" presId="urn:microsoft.com/office/officeart/2018/2/layout/IconVerticalSolidList"/>
    <dgm:cxn modelId="{17C4D6C3-AD48-4765-AA55-15BB341F7668}" type="presParOf" srcId="{D7EC6F6A-C094-42AE-B950-133CEC4AB6E4}" destId="{56B6F1BE-3B07-4EE5-9EE5-AAD9CA7C7E65}" srcOrd="1" destOrd="0" presId="urn:microsoft.com/office/officeart/2018/2/layout/IconVerticalSolidList"/>
    <dgm:cxn modelId="{BD64E4E4-7982-4323-AF50-1EBFC3AC5BF0}" type="presParOf" srcId="{D7EC6F6A-C094-42AE-B950-133CEC4AB6E4}" destId="{E174C170-37D0-4F6A-A33F-6DBE01D2659C}" srcOrd="2" destOrd="0" presId="urn:microsoft.com/office/officeart/2018/2/layout/IconVerticalSolidList"/>
    <dgm:cxn modelId="{AADA85F8-55CE-412D-8951-0F8E722F8679}" type="presParOf" srcId="{E174C170-37D0-4F6A-A33F-6DBE01D2659C}" destId="{40DADCEC-A2A4-47C5-B30A-A2247BBE52E8}" srcOrd="0" destOrd="0" presId="urn:microsoft.com/office/officeart/2018/2/layout/IconVerticalSolidList"/>
    <dgm:cxn modelId="{D2A1F907-8159-4C82-AE69-FC0D8C293E5C}" type="presParOf" srcId="{E174C170-37D0-4F6A-A33F-6DBE01D2659C}" destId="{36D0DD4E-3D4D-4ADD-BD90-4B57A390136F}" srcOrd="1" destOrd="0" presId="urn:microsoft.com/office/officeart/2018/2/layout/IconVerticalSolidList"/>
    <dgm:cxn modelId="{7602B93A-F6BD-4231-83F3-DDECAD0731D5}" type="presParOf" srcId="{E174C170-37D0-4F6A-A33F-6DBE01D2659C}" destId="{FE7613FD-80AD-419A-AD3E-D422DFB8BBCA}" srcOrd="2" destOrd="0" presId="urn:microsoft.com/office/officeart/2018/2/layout/IconVerticalSolidList"/>
    <dgm:cxn modelId="{825825CC-E996-46BE-AF6A-D1F4CA1228EA}" type="presParOf" srcId="{E174C170-37D0-4F6A-A33F-6DBE01D2659C}" destId="{095B8AB8-BFCE-444F-86F8-E7399CE71DFB}" srcOrd="3" destOrd="0" presId="urn:microsoft.com/office/officeart/2018/2/layout/IconVerticalSolidList"/>
    <dgm:cxn modelId="{D024A9F7-BC48-4CF9-AF1B-8EF0402AEDC7}" type="presParOf" srcId="{D7EC6F6A-C094-42AE-B950-133CEC4AB6E4}" destId="{A8DB425C-A68C-4079-B23E-B18196DA9F78}" srcOrd="3" destOrd="0" presId="urn:microsoft.com/office/officeart/2018/2/layout/IconVerticalSolidList"/>
    <dgm:cxn modelId="{6CCF8A7B-9547-4A6B-B95E-FD03924A3B17}" type="presParOf" srcId="{D7EC6F6A-C094-42AE-B950-133CEC4AB6E4}" destId="{313720BD-2D50-4029-AD0A-0FA651D7828E}" srcOrd="4" destOrd="0" presId="urn:microsoft.com/office/officeart/2018/2/layout/IconVerticalSolidList"/>
    <dgm:cxn modelId="{503281A1-294D-4A28-964F-DCF767EA69C3}" type="presParOf" srcId="{313720BD-2D50-4029-AD0A-0FA651D7828E}" destId="{F4F651BC-AC67-4EC8-A0E0-2110F7F91956}" srcOrd="0" destOrd="0" presId="urn:microsoft.com/office/officeart/2018/2/layout/IconVerticalSolidList"/>
    <dgm:cxn modelId="{7B7094DD-5764-459E-8F33-3D396B059EA5}" type="presParOf" srcId="{313720BD-2D50-4029-AD0A-0FA651D7828E}" destId="{2742A967-CE95-4DCA-8B80-A3E1C1A5945F}" srcOrd="1" destOrd="0" presId="urn:microsoft.com/office/officeart/2018/2/layout/IconVerticalSolidList"/>
    <dgm:cxn modelId="{6EDEFB3F-F57C-40F1-A495-6C2049C05E47}" type="presParOf" srcId="{313720BD-2D50-4029-AD0A-0FA651D7828E}" destId="{03E5422E-3B75-4B49-A7B1-2C4DBF18D854}" srcOrd="2" destOrd="0" presId="urn:microsoft.com/office/officeart/2018/2/layout/IconVerticalSolidList"/>
    <dgm:cxn modelId="{A292113B-E009-46B1-AE25-FB1E0AA68AC9}" type="presParOf" srcId="{313720BD-2D50-4029-AD0A-0FA651D7828E}" destId="{2F2F99CF-0BBB-4712-93A4-4C318F61151D}" srcOrd="3" destOrd="0" presId="urn:microsoft.com/office/officeart/2018/2/layout/IconVerticalSolidList"/>
    <dgm:cxn modelId="{42B9906B-B617-4301-B31B-4C6055752B5F}" type="presParOf" srcId="{D7EC6F6A-C094-42AE-B950-133CEC4AB6E4}" destId="{48574A8A-04EA-4C74-962C-FD5A9BF0DBDD}" srcOrd="5" destOrd="0" presId="urn:microsoft.com/office/officeart/2018/2/layout/IconVerticalSolidList"/>
    <dgm:cxn modelId="{16599EED-15D0-4521-A274-05073D41A761}" type="presParOf" srcId="{D7EC6F6A-C094-42AE-B950-133CEC4AB6E4}" destId="{4CAE154A-C362-4DCF-90CC-D53658768FB9}" srcOrd="6" destOrd="0" presId="urn:microsoft.com/office/officeart/2018/2/layout/IconVerticalSolidList"/>
    <dgm:cxn modelId="{23CDF855-D17B-4BF4-B94A-19083EB99FD0}" type="presParOf" srcId="{4CAE154A-C362-4DCF-90CC-D53658768FB9}" destId="{0D43E849-6C5D-4510-80FB-EE9926135392}" srcOrd="0" destOrd="0" presId="urn:microsoft.com/office/officeart/2018/2/layout/IconVerticalSolidList"/>
    <dgm:cxn modelId="{BA334CFD-82FC-4609-806F-8C35F5DE31BB}" type="presParOf" srcId="{4CAE154A-C362-4DCF-90CC-D53658768FB9}" destId="{F4C22CA7-E65A-4321-A1C1-C96B9F3E1642}" srcOrd="1" destOrd="0" presId="urn:microsoft.com/office/officeart/2018/2/layout/IconVerticalSolidList"/>
    <dgm:cxn modelId="{AF62E989-8707-4FD7-8AC7-A608D3631E4E}" type="presParOf" srcId="{4CAE154A-C362-4DCF-90CC-D53658768FB9}" destId="{EA8E6FF9-6579-4FFD-963E-4476BC110097}" srcOrd="2" destOrd="0" presId="urn:microsoft.com/office/officeart/2018/2/layout/IconVerticalSolidList"/>
    <dgm:cxn modelId="{F6191E5F-1A67-4249-B38F-06F5A0319CDD}" type="presParOf" srcId="{4CAE154A-C362-4DCF-90CC-D53658768FB9}" destId="{FBC14260-A2EA-4B32-A34F-5481C6EC35B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65B7F7-4455-4A92-9BFD-9FBEAF5806F4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031E2EE-1C04-4FF6-BF63-710362BEAE3A}">
      <dgm:prSet/>
      <dgm:spPr/>
      <dgm:t>
        <a:bodyPr/>
        <a:lstStyle/>
        <a:p>
          <a:r>
            <a:rPr lang="en-US" b="1" i="0"/>
            <a:t>ChatGPT-based Server:</a:t>
          </a:r>
          <a:endParaRPr lang="en-US"/>
        </a:p>
      </dgm:t>
    </dgm:pt>
    <dgm:pt modelId="{F2A1E363-1562-43BE-821F-1766D5D43916}" type="parTrans" cxnId="{F14200AE-42C7-47B1-BC1C-270321E9CE5F}">
      <dgm:prSet/>
      <dgm:spPr/>
      <dgm:t>
        <a:bodyPr/>
        <a:lstStyle/>
        <a:p>
          <a:endParaRPr lang="en-US"/>
        </a:p>
      </dgm:t>
    </dgm:pt>
    <dgm:pt modelId="{8E6F2ED3-CF7F-4EEE-BE14-2AAFE72C0063}" type="sibTrans" cxnId="{F14200AE-42C7-47B1-BC1C-270321E9CE5F}">
      <dgm:prSet/>
      <dgm:spPr/>
      <dgm:t>
        <a:bodyPr/>
        <a:lstStyle/>
        <a:p>
          <a:endParaRPr lang="en-US"/>
        </a:p>
      </dgm:t>
    </dgm:pt>
    <dgm:pt modelId="{36F8FC5A-5686-482A-AB33-6A36F05373A2}">
      <dgm:prSet/>
      <dgm:spPr/>
      <dgm:t>
        <a:bodyPr/>
        <a:lstStyle/>
        <a:p>
          <a:r>
            <a:rPr lang="en-US" b="0" i="0"/>
            <a:t>Utilizes ChatGPT for natural language understanding.</a:t>
          </a:r>
          <a:endParaRPr lang="en-US"/>
        </a:p>
      </dgm:t>
    </dgm:pt>
    <dgm:pt modelId="{CC934A45-CD35-410F-B69B-D76BBA1E2A6D}" type="parTrans" cxnId="{3C106F94-13F5-408C-B718-8D1DC0786350}">
      <dgm:prSet/>
      <dgm:spPr/>
      <dgm:t>
        <a:bodyPr/>
        <a:lstStyle/>
        <a:p>
          <a:endParaRPr lang="en-US"/>
        </a:p>
      </dgm:t>
    </dgm:pt>
    <dgm:pt modelId="{58BE25F5-A3A8-4AD9-913D-6C36DBCCAA42}" type="sibTrans" cxnId="{3C106F94-13F5-408C-B718-8D1DC0786350}">
      <dgm:prSet/>
      <dgm:spPr/>
      <dgm:t>
        <a:bodyPr/>
        <a:lstStyle/>
        <a:p>
          <a:endParaRPr lang="en-US"/>
        </a:p>
      </dgm:t>
    </dgm:pt>
    <dgm:pt modelId="{FCB66F3A-1C7F-4A95-82A5-3830BF3778AB}">
      <dgm:prSet/>
      <dgm:spPr/>
      <dgm:t>
        <a:bodyPr/>
        <a:lstStyle/>
        <a:p>
          <a:r>
            <a:rPr lang="en-US" b="0" i="0"/>
            <a:t>Handles travel information queries with contextual awareness.</a:t>
          </a:r>
          <a:endParaRPr lang="en-US"/>
        </a:p>
      </dgm:t>
    </dgm:pt>
    <dgm:pt modelId="{56DBFF23-7B8C-4FB8-BCF6-466F8651DDA4}" type="parTrans" cxnId="{077BC94A-0758-4302-B6EE-8D03B3F73F70}">
      <dgm:prSet/>
      <dgm:spPr/>
      <dgm:t>
        <a:bodyPr/>
        <a:lstStyle/>
        <a:p>
          <a:endParaRPr lang="en-US"/>
        </a:p>
      </dgm:t>
    </dgm:pt>
    <dgm:pt modelId="{E19E90CA-535D-47B7-A3CA-9315182DA4A8}" type="sibTrans" cxnId="{077BC94A-0758-4302-B6EE-8D03B3F73F70}">
      <dgm:prSet/>
      <dgm:spPr/>
      <dgm:t>
        <a:bodyPr/>
        <a:lstStyle/>
        <a:p>
          <a:endParaRPr lang="en-US"/>
        </a:p>
      </dgm:t>
    </dgm:pt>
    <dgm:pt modelId="{04DAF567-7750-42BB-BDE9-C264CFEAF32B}">
      <dgm:prSet/>
      <dgm:spPr/>
      <dgm:t>
        <a:bodyPr/>
        <a:lstStyle/>
        <a:p>
          <a:r>
            <a:rPr lang="en-US" b="1" i="0"/>
            <a:t>Travel Agent-Specific Database:</a:t>
          </a:r>
          <a:endParaRPr lang="en-US"/>
        </a:p>
      </dgm:t>
    </dgm:pt>
    <dgm:pt modelId="{AB3BF226-444F-44D9-9C12-4CA208623FED}" type="parTrans" cxnId="{7815BA48-23B4-4DE1-A374-4E4A732AB2A5}">
      <dgm:prSet/>
      <dgm:spPr/>
      <dgm:t>
        <a:bodyPr/>
        <a:lstStyle/>
        <a:p>
          <a:endParaRPr lang="en-US"/>
        </a:p>
      </dgm:t>
    </dgm:pt>
    <dgm:pt modelId="{C0F30169-56DD-4A39-B593-E5CCA898DC22}" type="sibTrans" cxnId="{7815BA48-23B4-4DE1-A374-4E4A732AB2A5}">
      <dgm:prSet/>
      <dgm:spPr/>
      <dgm:t>
        <a:bodyPr/>
        <a:lstStyle/>
        <a:p>
          <a:endParaRPr lang="en-US"/>
        </a:p>
      </dgm:t>
    </dgm:pt>
    <dgm:pt modelId="{9277D28F-1CFA-449B-904E-D21E4646CFA7}">
      <dgm:prSet/>
      <dgm:spPr/>
      <dgm:t>
        <a:bodyPr/>
        <a:lstStyle/>
        <a:p>
          <a:r>
            <a:rPr lang="en-US" b="0" i="0"/>
            <a:t>Stores detailed travel package information.</a:t>
          </a:r>
          <a:endParaRPr lang="en-US"/>
        </a:p>
      </dgm:t>
    </dgm:pt>
    <dgm:pt modelId="{1C8010E0-0EC0-430E-B7DA-DE35CDB6F6C1}" type="parTrans" cxnId="{89A6AD52-6117-4095-ABB0-E88315F0B7DB}">
      <dgm:prSet/>
      <dgm:spPr/>
      <dgm:t>
        <a:bodyPr/>
        <a:lstStyle/>
        <a:p>
          <a:endParaRPr lang="en-US"/>
        </a:p>
      </dgm:t>
    </dgm:pt>
    <dgm:pt modelId="{E3403402-0DCE-423D-A7A5-ACB1DBD6752F}" type="sibTrans" cxnId="{89A6AD52-6117-4095-ABB0-E88315F0B7DB}">
      <dgm:prSet/>
      <dgm:spPr/>
      <dgm:t>
        <a:bodyPr/>
        <a:lstStyle/>
        <a:p>
          <a:endParaRPr lang="en-US"/>
        </a:p>
      </dgm:t>
    </dgm:pt>
    <dgm:pt modelId="{DB6F40EF-CEFE-4E30-A7BD-4D198647A120}">
      <dgm:prSet/>
      <dgm:spPr/>
      <dgm:t>
        <a:bodyPr/>
        <a:lstStyle/>
        <a:p>
          <a:r>
            <a:rPr lang="en-US" b="0" i="0"/>
            <a:t>Vital for addressing user inquiries about specific travel arrangements.</a:t>
          </a:r>
          <a:endParaRPr lang="en-US"/>
        </a:p>
      </dgm:t>
    </dgm:pt>
    <dgm:pt modelId="{25A62F98-3A8C-4007-9CA6-3222FC2A88D2}" type="parTrans" cxnId="{CEF907EA-5022-4FC0-B9BA-20E8E100551A}">
      <dgm:prSet/>
      <dgm:spPr/>
      <dgm:t>
        <a:bodyPr/>
        <a:lstStyle/>
        <a:p>
          <a:endParaRPr lang="en-US"/>
        </a:p>
      </dgm:t>
    </dgm:pt>
    <dgm:pt modelId="{68182410-B704-49E8-AEF0-9DF706764FC3}" type="sibTrans" cxnId="{CEF907EA-5022-4FC0-B9BA-20E8E100551A}">
      <dgm:prSet/>
      <dgm:spPr/>
      <dgm:t>
        <a:bodyPr/>
        <a:lstStyle/>
        <a:p>
          <a:endParaRPr lang="en-US"/>
        </a:p>
      </dgm:t>
    </dgm:pt>
    <dgm:pt modelId="{BD8DF142-FE30-45E8-8A81-180E1A03C646}">
      <dgm:prSet/>
      <dgm:spPr/>
      <dgm:t>
        <a:bodyPr/>
        <a:lstStyle/>
        <a:p>
          <a:r>
            <a:rPr lang="en-US" b="1" i="0"/>
            <a:t>Dynamic Query Handling:</a:t>
          </a:r>
          <a:endParaRPr lang="en-US"/>
        </a:p>
      </dgm:t>
    </dgm:pt>
    <dgm:pt modelId="{B2C70CE9-900C-4844-8474-5A806923B6DB}" type="parTrans" cxnId="{3DF3F729-060D-4289-B5C4-0A4C3A623CBC}">
      <dgm:prSet/>
      <dgm:spPr/>
      <dgm:t>
        <a:bodyPr/>
        <a:lstStyle/>
        <a:p>
          <a:endParaRPr lang="en-US"/>
        </a:p>
      </dgm:t>
    </dgm:pt>
    <dgm:pt modelId="{74531E2B-6D8B-4299-A3B2-B01CBE90C4D5}" type="sibTrans" cxnId="{3DF3F729-060D-4289-B5C4-0A4C3A623CBC}">
      <dgm:prSet/>
      <dgm:spPr/>
      <dgm:t>
        <a:bodyPr/>
        <a:lstStyle/>
        <a:p>
          <a:endParaRPr lang="en-US"/>
        </a:p>
      </dgm:t>
    </dgm:pt>
    <dgm:pt modelId="{2C210480-7692-401A-B971-098F1DB24AEA}">
      <dgm:prSet/>
      <dgm:spPr/>
      <dgm:t>
        <a:bodyPr/>
        <a:lstStyle/>
        <a:p>
          <a:r>
            <a:rPr lang="en-US" b="0" i="0"/>
            <a:t>Synergizes ChatGPT and the database for intelligent query interpretation.</a:t>
          </a:r>
          <a:endParaRPr lang="en-US"/>
        </a:p>
      </dgm:t>
    </dgm:pt>
    <dgm:pt modelId="{CDECD214-9622-4EC6-8491-ED87D97AA252}" type="parTrans" cxnId="{267ECE2D-0014-469F-8BF9-D97AC6C82DC5}">
      <dgm:prSet/>
      <dgm:spPr/>
      <dgm:t>
        <a:bodyPr/>
        <a:lstStyle/>
        <a:p>
          <a:endParaRPr lang="en-US"/>
        </a:p>
      </dgm:t>
    </dgm:pt>
    <dgm:pt modelId="{6EA2EC80-7252-4AB9-9E88-A1B318D285D8}" type="sibTrans" cxnId="{267ECE2D-0014-469F-8BF9-D97AC6C82DC5}">
      <dgm:prSet/>
      <dgm:spPr/>
      <dgm:t>
        <a:bodyPr/>
        <a:lstStyle/>
        <a:p>
          <a:endParaRPr lang="en-US"/>
        </a:p>
      </dgm:t>
    </dgm:pt>
    <dgm:pt modelId="{88F8B987-DD98-4290-B974-243090FAD873}">
      <dgm:prSet/>
      <dgm:spPr/>
      <dgm:t>
        <a:bodyPr/>
        <a:lstStyle/>
        <a:p>
          <a:r>
            <a:rPr lang="en-US" b="0" i="0"/>
            <a:t>Routes queries based on nature, ensuring seamless integration.</a:t>
          </a:r>
          <a:endParaRPr lang="en-US"/>
        </a:p>
      </dgm:t>
    </dgm:pt>
    <dgm:pt modelId="{62B706C5-3480-4A9B-B6CC-E3AA7915DF4F}" type="parTrans" cxnId="{05325808-B393-4185-B8E9-7271875B4BBA}">
      <dgm:prSet/>
      <dgm:spPr/>
      <dgm:t>
        <a:bodyPr/>
        <a:lstStyle/>
        <a:p>
          <a:endParaRPr lang="en-US"/>
        </a:p>
      </dgm:t>
    </dgm:pt>
    <dgm:pt modelId="{7730E550-4F1C-416B-83A5-D8A02834A07E}" type="sibTrans" cxnId="{05325808-B393-4185-B8E9-7271875B4BBA}">
      <dgm:prSet/>
      <dgm:spPr/>
      <dgm:t>
        <a:bodyPr/>
        <a:lstStyle/>
        <a:p>
          <a:endParaRPr lang="en-US"/>
        </a:p>
      </dgm:t>
    </dgm:pt>
    <dgm:pt modelId="{FA751DAF-FB67-46C5-A7E9-A12958FFCD7A}">
      <dgm:prSet/>
      <dgm:spPr/>
      <dgm:t>
        <a:bodyPr/>
        <a:lstStyle/>
        <a:p>
          <a:r>
            <a:rPr lang="en-US" b="1" i="0"/>
            <a:t>NL Query-SQL Engine:</a:t>
          </a:r>
          <a:endParaRPr lang="en-US"/>
        </a:p>
      </dgm:t>
    </dgm:pt>
    <dgm:pt modelId="{23406174-C9E0-4417-8E9D-72B8B2E161CC}" type="parTrans" cxnId="{BD1B7FA3-5308-4DEB-A33B-820821871030}">
      <dgm:prSet/>
      <dgm:spPr/>
      <dgm:t>
        <a:bodyPr/>
        <a:lstStyle/>
        <a:p>
          <a:endParaRPr lang="en-US"/>
        </a:p>
      </dgm:t>
    </dgm:pt>
    <dgm:pt modelId="{F60BE676-03A4-49CD-8385-3EC4C92EABCE}" type="sibTrans" cxnId="{BD1B7FA3-5308-4DEB-A33B-820821871030}">
      <dgm:prSet/>
      <dgm:spPr/>
      <dgm:t>
        <a:bodyPr/>
        <a:lstStyle/>
        <a:p>
          <a:endParaRPr lang="en-US"/>
        </a:p>
      </dgm:t>
    </dgm:pt>
    <dgm:pt modelId="{8819B3CB-5503-405A-B5BF-66AB0FCDD967}">
      <dgm:prSet/>
      <dgm:spPr/>
      <dgm:t>
        <a:bodyPr/>
        <a:lstStyle/>
        <a:p>
          <a:r>
            <a:rPr lang="en-US" b="0" i="0"/>
            <a:t>Facilitates communication with the database.</a:t>
          </a:r>
          <a:endParaRPr lang="en-US"/>
        </a:p>
      </dgm:t>
    </dgm:pt>
    <dgm:pt modelId="{F7B58D03-D2E5-4599-85C6-A6FA6DD47964}" type="parTrans" cxnId="{0332254F-F2FA-43E4-AB51-E938C43B383A}">
      <dgm:prSet/>
      <dgm:spPr/>
      <dgm:t>
        <a:bodyPr/>
        <a:lstStyle/>
        <a:p>
          <a:endParaRPr lang="en-US"/>
        </a:p>
      </dgm:t>
    </dgm:pt>
    <dgm:pt modelId="{B766FE6E-0CFF-473D-A7F8-936993A4D16C}" type="sibTrans" cxnId="{0332254F-F2FA-43E4-AB51-E938C43B383A}">
      <dgm:prSet/>
      <dgm:spPr/>
      <dgm:t>
        <a:bodyPr/>
        <a:lstStyle/>
        <a:p>
          <a:endParaRPr lang="en-US"/>
        </a:p>
      </dgm:t>
    </dgm:pt>
    <dgm:pt modelId="{0091868C-D4E3-49C6-BF7F-13620ACE0CC1}">
      <dgm:prSet/>
      <dgm:spPr/>
      <dgm:t>
        <a:bodyPr/>
        <a:lstStyle/>
        <a:p>
          <a:r>
            <a:rPr lang="en-US" b="0" i="0"/>
            <a:t>Executes SQL queries generated from natural language.</a:t>
          </a:r>
          <a:endParaRPr lang="en-US"/>
        </a:p>
      </dgm:t>
    </dgm:pt>
    <dgm:pt modelId="{07B18CD1-5134-4723-AB23-B8CCA7CAFE9F}" type="parTrans" cxnId="{5CCE1BEC-258C-41A8-B2B8-14C1BFE89962}">
      <dgm:prSet/>
      <dgm:spPr/>
      <dgm:t>
        <a:bodyPr/>
        <a:lstStyle/>
        <a:p>
          <a:endParaRPr lang="en-US"/>
        </a:p>
      </dgm:t>
    </dgm:pt>
    <dgm:pt modelId="{BC61BDF7-F582-49FE-9EBF-D41835F44FE6}" type="sibTrans" cxnId="{5CCE1BEC-258C-41A8-B2B8-14C1BFE89962}">
      <dgm:prSet/>
      <dgm:spPr/>
      <dgm:t>
        <a:bodyPr/>
        <a:lstStyle/>
        <a:p>
          <a:endParaRPr lang="en-US"/>
        </a:p>
      </dgm:t>
    </dgm:pt>
    <dgm:pt modelId="{23778D09-BE12-4C64-AFE7-C65BFDA9D357}" type="pres">
      <dgm:prSet presAssocID="{E265B7F7-4455-4A92-9BFD-9FBEAF5806F4}" presName="linear" presStyleCnt="0">
        <dgm:presLayoutVars>
          <dgm:animLvl val="lvl"/>
          <dgm:resizeHandles val="exact"/>
        </dgm:presLayoutVars>
      </dgm:prSet>
      <dgm:spPr/>
    </dgm:pt>
    <dgm:pt modelId="{F15F6F79-2403-4195-BE49-499719C8887C}" type="pres">
      <dgm:prSet presAssocID="{8031E2EE-1C04-4FF6-BF63-710362BEAE3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C75C4A1-F9CB-44D1-AD93-2AF635C3EAB1}" type="pres">
      <dgm:prSet presAssocID="{8031E2EE-1C04-4FF6-BF63-710362BEAE3A}" presName="childText" presStyleLbl="revTx" presStyleIdx="0" presStyleCnt="4">
        <dgm:presLayoutVars>
          <dgm:bulletEnabled val="1"/>
        </dgm:presLayoutVars>
      </dgm:prSet>
      <dgm:spPr/>
    </dgm:pt>
    <dgm:pt modelId="{2A4CB0BC-78D1-4FDB-A072-F92FA907760E}" type="pres">
      <dgm:prSet presAssocID="{04DAF567-7750-42BB-BDE9-C264CFEAF32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A425EF7-EE3C-4E04-B6E0-417F561E97A5}" type="pres">
      <dgm:prSet presAssocID="{04DAF567-7750-42BB-BDE9-C264CFEAF32B}" presName="childText" presStyleLbl="revTx" presStyleIdx="1" presStyleCnt="4">
        <dgm:presLayoutVars>
          <dgm:bulletEnabled val="1"/>
        </dgm:presLayoutVars>
      </dgm:prSet>
      <dgm:spPr/>
    </dgm:pt>
    <dgm:pt modelId="{79F25541-7826-42A3-96D7-0D8E7C1BE066}" type="pres">
      <dgm:prSet presAssocID="{BD8DF142-FE30-45E8-8A81-180E1A03C64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BB559BB-05BD-4C1C-9A2E-D554CC5B824C}" type="pres">
      <dgm:prSet presAssocID="{BD8DF142-FE30-45E8-8A81-180E1A03C646}" presName="childText" presStyleLbl="revTx" presStyleIdx="2" presStyleCnt="4">
        <dgm:presLayoutVars>
          <dgm:bulletEnabled val="1"/>
        </dgm:presLayoutVars>
      </dgm:prSet>
      <dgm:spPr/>
    </dgm:pt>
    <dgm:pt modelId="{BCB58EE7-A161-4C0D-9E96-9AEE41F90A8F}" type="pres">
      <dgm:prSet presAssocID="{FA751DAF-FB67-46C5-A7E9-A12958FFCD7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8ECEAB5-C6C6-464C-947B-FA5FEEE28237}" type="pres">
      <dgm:prSet presAssocID="{FA751DAF-FB67-46C5-A7E9-A12958FFCD7A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C5C5AF02-2CD7-48A9-B3AB-B97D08C43227}" type="presOf" srcId="{DB6F40EF-CEFE-4E30-A7BD-4D198647A120}" destId="{BA425EF7-EE3C-4E04-B6E0-417F561E97A5}" srcOrd="0" destOrd="1" presId="urn:microsoft.com/office/officeart/2005/8/layout/vList2"/>
    <dgm:cxn modelId="{05325808-B393-4185-B8E9-7271875B4BBA}" srcId="{BD8DF142-FE30-45E8-8A81-180E1A03C646}" destId="{88F8B987-DD98-4290-B974-243090FAD873}" srcOrd="1" destOrd="0" parTransId="{62B706C5-3480-4A9B-B6CC-E3AA7915DF4F}" sibTransId="{7730E550-4F1C-416B-83A5-D8A02834A07E}"/>
    <dgm:cxn modelId="{3DF3F729-060D-4289-B5C4-0A4C3A623CBC}" srcId="{E265B7F7-4455-4A92-9BFD-9FBEAF5806F4}" destId="{BD8DF142-FE30-45E8-8A81-180E1A03C646}" srcOrd="2" destOrd="0" parTransId="{B2C70CE9-900C-4844-8474-5A806923B6DB}" sibTransId="{74531E2B-6D8B-4299-A3B2-B01CBE90C4D5}"/>
    <dgm:cxn modelId="{267ECE2D-0014-469F-8BF9-D97AC6C82DC5}" srcId="{BD8DF142-FE30-45E8-8A81-180E1A03C646}" destId="{2C210480-7692-401A-B971-098F1DB24AEA}" srcOrd="0" destOrd="0" parTransId="{CDECD214-9622-4EC6-8491-ED87D97AA252}" sibTransId="{6EA2EC80-7252-4AB9-9E88-A1B318D285D8}"/>
    <dgm:cxn modelId="{7815BA48-23B4-4DE1-A374-4E4A732AB2A5}" srcId="{E265B7F7-4455-4A92-9BFD-9FBEAF5806F4}" destId="{04DAF567-7750-42BB-BDE9-C264CFEAF32B}" srcOrd="1" destOrd="0" parTransId="{AB3BF226-444F-44D9-9C12-4CA208623FED}" sibTransId="{C0F30169-56DD-4A39-B593-E5CCA898DC22}"/>
    <dgm:cxn modelId="{08875769-69C7-438D-A081-E704C1919F1F}" type="presOf" srcId="{2C210480-7692-401A-B971-098F1DB24AEA}" destId="{4BB559BB-05BD-4C1C-9A2E-D554CC5B824C}" srcOrd="0" destOrd="0" presId="urn:microsoft.com/office/officeart/2005/8/layout/vList2"/>
    <dgm:cxn modelId="{077BC94A-0758-4302-B6EE-8D03B3F73F70}" srcId="{8031E2EE-1C04-4FF6-BF63-710362BEAE3A}" destId="{FCB66F3A-1C7F-4A95-82A5-3830BF3778AB}" srcOrd="1" destOrd="0" parTransId="{56DBFF23-7B8C-4FB8-BCF6-466F8651DDA4}" sibTransId="{E19E90CA-535D-47B7-A3CA-9315182DA4A8}"/>
    <dgm:cxn modelId="{0332254F-F2FA-43E4-AB51-E938C43B383A}" srcId="{FA751DAF-FB67-46C5-A7E9-A12958FFCD7A}" destId="{8819B3CB-5503-405A-B5BF-66AB0FCDD967}" srcOrd="0" destOrd="0" parTransId="{F7B58D03-D2E5-4599-85C6-A6FA6DD47964}" sibTransId="{B766FE6E-0CFF-473D-A7F8-936993A4D16C}"/>
    <dgm:cxn modelId="{89A6AD52-6117-4095-ABB0-E88315F0B7DB}" srcId="{04DAF567-7750-42BB-BDE9-C264CFEAF32B}" destId="{9277D28F-1CFA-449B-904E-D21E4646CFA7}" srcOrd="0" destOrd="0" parTransId="{1C8010E0-0EC0-430E-B7DA-DE35CDB6F6C1}" sibTransId="{E3403402-0DCE-423D-A7A5-ACB1DBD6752F}"/>
    <dgm:cxn modelId="{CF85987B-EBC8-4E3A-A848-0EE8539F4B2A}" type="presOf" srcId="{8819B3CB-5503-405A-B5BF-66AB0FCDD967}" destId="{28ECEAB5-C6C6-464C-947B-FA5FEEE28237}" srcOrd="0" destOrd="0" presId="urn:microsoft.com/office/officeart/2005/8/layout/vList2"/>
    <dgm:cxn modelId="{02ED5382-1077-4420-AC3B-853A83B6CBDB}" type="presOf" srcId="{0091868C-D4E3-49C6-BF7F-13620ACE0CC1}" destId="{28ECEAB5-C6C6-464C-947B-FA5FEEE28237}" srcOrd="0" destOrd="1" presId="urn:microsoft.com/office/officeart/2005/8/layout/vList2"/>
    <dgm:cxn modelId="{3C106F94-13F5-408C-B718-8D1DC0786350}" srcId="{8031E2EE-1C04-4FF6-BF63-710362BEAE3A}" destId="{36F8FC5A-5686-482A-AB33-6A36F05373A2}" srcOrd="0" destOrd="0" parTransId="{CC934A45-CD35-410F-B69B-D76BBA1E2A6D}" sibTransId="{58BE25F5-A3A8-4AD9-913D-6C36DBCCAA42}"/>
    <dgm:cxn modelId="{B4E14A99-4D92-417A-A5EE-F9D2387D6817}" type="presOf" srcId="{E265B7F7-4455-4A92-9BFD-9FBEAF5806F4}" destId="{23778D09-BE12-4C64-AFE7-C65BFDA9D357}" srcOrd="0" destOrd="0" presId="urn:microsoft.com/office/officeart/2005/8/layout/vList2"/>
    <dgm:cxn modelId="{BD1B7FA3-5308-4DEB-A33B-820821871030}" srcId="{E265B7F7-4455-4A92-9BFD-9FBEAF5806F4}" destId="{FA751DAF-FB67-46C5-A7E9-A12958FFCD7A}" srcOrd="3" destOrd="0" parTransId="{23406174-C9E0-4417-8E9D-72B8B2E161CC}" sibTransId="{F60BE676-03A4-49CD-8385-3EC4C92EABCE}"/>
    <dgm:cxn modelId="{F14200AE-42C7-47B1-BC1C-270321E9CE5F}" srcId="{E265B7F7-4455-4A92-9BFD-9FBEAF5806F4}" destId="{8031E2EE-1C04-4FF6-BF63-710362BEAE3A}" srcOrd="0" destOrd="0" parTransId="{F2A1E363-1562-43BE-821F-1766D5D43916}" sibTransId="{8E6F2ED3-CF7F-4EEE-BE14-2AAFE72C0063}"/>
    <dgm:cxn modelId="{B88ACBAE-ACD8-45F4-9A9F-F9CD0449F505}" type="presOf" srcId="{FA751DAF-FB67-46C5-A7E9-A12958FFCD7A}" destId="{BCB58EE7-A161-4C0D-9E96-9AEE41F90A8F}" srcOrd="0" destOrd="0" presId="urn:microsoft.com/office/officeart/2005/8/layout/vList2"/>
    <dgm:cxn modelId="{30F37DB9-BB65-4600-9A24-462FEDA19AD9}" type="presOf" srcId="{BD8DF142-FE30-45E8-8A81-180E1A03C646}" destId="{79F25541-7826-42A3-96D7-0D8E7C1BE066}" srcOrd="0" destOrd="0" presId="urn:microsoft.com/office/officeart/2005/8/layout/vList2"/>
    <dgm:cxn modelId="{A28CABBA-590E-4530-9181-B53CC76E47B1}" type="presOf" srcId="{FCB66F3A-1C7F-4A95-82A5-3830BF3778AB}" destId="{7C75C4A1-F9CB-44D1-AD93-2AF635C3EAB1}" srcOrd="0" destOrd="1" presId="urn:microsoft.com/office/officeart/2005/8/layout/vList2"/>
    <dgm:cxn modelId="{D81955CA-9B2A-4F60-AFAA-242F66854BD4}" type="presOf" srcId="{8031E2EE-1C04-4FF6-BF63-710362BEAE3A}" destId="{F15F6F79-2403-4195-BE49-499719C8887C}" srcOrd="0" destOrd="0" presId="urn:microsoft.com/office/officeart/2005/8/layout/vList2"/>
    <dgm:cxn modelId="{ADF335D3-52B7-4378-A420-9383B0F0A27F}" type="presOf" srcId="{9277D28F-1CFA-449B-904E-D21E4646CFA7}" destId="{BA425EF7-EE3C-4E04-B6E0-417F561E97A5}" srcOrd="0" destOrd="0" presId="urn:microsoft.com/office/officeart/2005/8/layout/vList2"/>
    <dgm:cxn modelId="{2E45C6D8-EC5D-458D-9050-A3C7BDFA0E83}" type="presOf" srcId="{36F8FC5A-5686-482A-AB33-6A36F05373A2}" destId="{7C75C4A1-F9CB-44D1-AD93-2AF635C3EAB1}" srcOrd="0" destOrd="0" presId="urn:microsoft.com/office/officeart/2005/8/layout/vList2"/>
    <dgm:cxn modelId="{557643E1-5416-49EB-B6A5-3D617F0CCF05}" type="presOf" srcId="{04DAF567-7750-42BB-BDE9-C264CFEAF32B}" destId="{2A4CB0BC-78D1-4FDB-A072-F92FA907760E}" srcOrd="0" destOrd="0" presId="urn:microsoft.com/office/officeart/2005/8/layout/vList2"/>
    <dgm:cxn modelId="{CEF907EA-5022-4FC0-B9BA-20E8E100551A}" srcId="{04DAF567-7750-42BB-BDE9-C264CFEAF32B}" destId="{DB6F40EF-CEFE-4E30-A7BD-4D198647A120}" srcOrd="1" destOrd="0" parTransId="{25A62F98-3A8C-4007-9CA6-3222FC2A88D2}" sibTransId="{68182410-B704-49E8-AEF0-9DF706764FC3}"/>
    <dgm:cxn modelId="{5CCE1BEC-258C-41A8-B2B8-14C1BFE89962}" srcId="{FA751DAF-FB67-46C5-A7E9-A12958FFCD7A}" destId="{0091868C-D4E3-49C6-BF7F-13620ACE0CC1}" srcOrd="1" destOrd="0" parTransId="{07B18CD1-5134-4723-AB23-B8CCA7CAFE9F}" sibTransId="{BC61BDF7-F582-49FE-9EBF-D41835F44FE6}"/>
    <dgm:cxn modelId="{1E1FB6FD-3C08-4021-A859-48BC530E2A43}" type="presOf" srcId="{88F8B987-DD98-4290-B974-243090FAD873}" destId="{4BB559BB-05BD-4C1C-9A2E-D554CC5B824C}" srcOrd="0" destOrd="1" presId="urn:microsoft.com/office/officeart/2005/8/layout/vList2"/>
    <dgm:cxn modelId="{35A07C96-EFBB-48F2-B7AE-DEDB63CD46C2}" type="presParOf" srcId="{23778D09-BE12-4C64-AFE7-C65BFDA9D357}" destId="{F15F6F79-2403-4195-BE49-499719C8887C}" srcOrd="0" destOrd="0" presId="urn:microsoft.com/office/officeart/2005/8/layout/vList2"/>
    <dgm:cxn modelId="{B69D7427-E2B2-4D52-B774-C8BE1E576C90}" type="presParOf" srcId="{23778D09-BE12-4C64-AFE7-C65BFDA9D357}" destId="{7C75C4A1-F9CB-44D1-AD93-2AF635C3EAB1}" srcOrd="1" destOrd="0" presId="urn:microsoft.com/office/officeart/2005/8/layout/vList2"/>
    <dgm:cxn modelId="{C8218C4D-A6F9-4032-82C4-10963516CAAA}" type="presParOf" srcId="{23778D09-BE12-4C64-AFE7-C65BFDA9D357}" destId="{2A4CB0BC-78D1-4FDB-A072-F92FA907760E}" srcOrd="2" destOrd="0" presId="urn:microsoft.com/office/officeart/2005/8/layout/vList2"/>
    <dgm:cxn modelId="{67861363-DB7C-4C6A-A9A5-41DE5498BBC4}" type="presParOf" srcId="{23778D09-BE12-4C64-AFE7-C65BFDA9D357}" destId="{BA425EF7-EE3C-4E04-B6E0-417F561E97A5}" srcOrd="3" destOrd="0" presId="urn:microsoft.com/office/officeart/2005/8/layout/vList2"/>
    <dgm:cxn modelId="{0DA8417B-14E1-41FA-BB35-84B564CF49E1}" type="presParOf" srcId="{23778D09-BE12-4C64-AFE7-C65BFDA9D357}" destId="{79F25541-7826-42A3-96D7-0D8E7C1BE066}" srcOrd="4" destOrd="0" presId="urn:microsoft.com/office/officeart/2005/8/layout/vList2"/>
    <dgm:cxn modelId="{61A51CB0-6196-4442-A7F0-85013B5D537C}" type="presParOf" srcId="{23778D09-BE12-4C64-AFE7-C65BFDA9D357}" destId="{4BB559BB-05BD-4C1C-9A2E-D554CC5B824C}" srcOrd="5" destOrd="0" presId="urn:microsoft.com/office/officeart/2005/8/layout/vList2"/>
    <dgm:cxn modelId="{7BF045ED-1981-422D-996B-A1AEFFA1AD3D}" type="presParOf" srcId="{23778D09-BE12-4C64-AFE7-C65BFDA9D357}" destId="{BCB58EE7-A161-4C0D-9E96-9AEE41F90A8F}" srcOrd="6" destOrd="0" presId="urn:microsoft.com/office/officeart/2005/8/layout/vList2"/>
    <dgm:cxn modelId="{D4E037B8-1031-46FA-A48B-44212A7B5A65}" type="presParOf" srcId="{23778D09-BE12-4C64-AFE7-C65BFDA9D357}" destId="{28ECEAB5-C6C6-464C-947B-FA5FEEE28237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B9781E-333C-4B54-BD78-4127BBC5F4B9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C744FD4-F0A3-428D-8D0B-8D08C69665A9}">
      <dgm:prSet/>
      <dgm:spPr/>
      <dgm:t>
        <a:bodyPr/>
        <a:lstStyle/>
        <a:p>
          <a:r>
            <a:rPr lang="en-US"/>
            <a:t>Function is used to predict category of ‘Travel Information’ and ‘Travel Package’ according to MultinomialNB classifier.</a:t>
          </a:r>
        </a:p>
      </dgm:t>
    </dgm:pt>
    <dgm:pt modelId="{5CE7F869-303B-4AA3-B1D3-DEF68C532889}" type="parTrans" cxnId="{5E6602F6-8E16-469D-AA7A-9D665A5F95C5}">
      <dgm:prSet/>
      <dgm:spPr/>
      <dgm:t>
        <a:bodyPr/>
        <a:lstStyle/>
        <a:p>
          <a:endParaRPr lang="en-US"/>
        </a:p>
      </dgm:t>
    </dgm:pt>
    <dgm:pt modelId="{4C1D422D-EB52-45B6-9A60-40158C0F52A3}" type="sibTrans" cxnId="{5E6602F6-8E16-469D-AA7A-9D665A5F95C5}">
      <dgm:prSet/>
      <dgm:spPr/>
      <dgm:t>
        <a:bodyPr/>
        <a:lstStyle/>
        <a:p>
          <a:endParaRPr lang="en-US"/>
        </a:p>
      </dgm:t>
    </dgm:pt>
    <dgm:pt modelId="{9745FB45-74A7-42EF-83D8-0C32C1A825EA}">
      <dgm:prSet/>
      <dgm:spPr/>
      <dgm:t>
        <a:bodyPr/>
        <a:lstStyle/>
        <a:p>
          <a:r>
            <a:rPr lang="en-US"/>
            <a:t>Initialized ChatGPT context according to predicted category.</a:t>
          </a:r>
        </a:p>
      </dgm:t>
    </dgm:pt>
    <dgm:pt modelId="{D6CD2438-E167-4227-9D86-AFC7C35890C4}" type="parTrans" cxnId="{E63D6F2C-2E27-4140-B03C-3A6EEC225AF8}">
      <dgm:prSet/>
      <dgm:spPr/>
      <dgm:t>
        <a:bodyPr/>
        <a:lstStyle/>
        <a:p>
          <a:endParaRPr lang="en-US"/>
        </a:p>
      </dgm:t>
    </dgm:pt>
    <dgm:pt modelId="{51017D6B-1C2B-479A-881B-2D44EDEEBA62}" type="sibTrans" cxnId="{E63D6F2C-2E27-4140-B03C-3A6EEC225AF8}">
      <dgm:prSet/>
      <dgm:spPr/>
      <dgm:t>
        <a:bodyPr/>
        <a:lstStyle/>
        <a:p>
          <a:endParaRPr lang="en-US"/>
        </a:p>
      </dgm:t>
    </dgm:pt>
    <dgm:pt modelId="{D048D6C0-A9B6-4BE7-9F7E-E1AEEBEF40B6}">
      <dgm:prSet/>
      <dgm:spPr/>
      <dgm:t>
        <a:bodyPr/>
        <a:lstStyle/>
        <a:p>
          <a:r>
            <a:rPr lang="en-US"/>
            <a:t>NLP query runs according to the provided context.</a:t>
          </a:r>
        </a:p>
      </dgm:t>
    </dgm:pt>
    <dgm:pt modelId="{B9969BC8-89D1-4993-8987-DE4BC93525D1}" type="parTrans" cxnId="{BF35DEE6-7ACE-4671-8BA7-A8A2E346BA2F}">
      <dgm:prSet/>
      <dgm:spPr/>
      <dgm:t>
        <a:bodyPr/>
        <a:lstStyle/>
        <a:p>
          <a:endParaRPr lang="en-US"/>
        </a:p>
      </dgm:t>
    </dgm:pt>
    <dgm:pt modelId="{99240B6D-A7A8-4989-BCB2-11C36C0B1ACF}" type="sibTrans" cxnId="{BF35DEE6-7ACE-4671-8BA7-A8A2E346BA2F}">
      <dgm:prSet/>
      <dgm:spPr/>
      <dgm:t>
        <a:bodyPr/>
        <a:lstStyle/>
        <a:p>
          <a:endParaRPr lang="en-US"/>
        </a:p>
      </dgm:t>
    </dgm:pt>
    <dgm:pt modelId="{85EB8072-25F6-4D81-980F-8C6141299B39}" type="pres">
      <dgm:prSet presAssocID="{6EB9781E-333C-4B54-BD78-4127BBC5F4B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688E7C4-121C-4BF2-8F85-3A19AA2FEDB4}" type="pres">
      <dgm:prSet presAssocID="{AC744FD4-F0A3-428D-8D0B-8D08C69665A9}" presName="hierRoot1" presStyleCnt="0"/>
      <dgm:spPr/>
    </dgm:pt>
    <dgm:pt modelId="{BAB9E8B8-89EA-4475-91EC-C7AB4C3F8168}" type="pres">
      <dgm:prSet presAssocID="{AC744FD4-F0A3-428D-8D0B-8D08C69665A9}" presName="composite" presStyleCnt="0"/>
      <dgm:spPr/>
    </dgm:pt>
    <dgm:pt modelId="{4DB31376-E4C4-4BDE-BFE9-EC3E1A3B15C1}" type="pres">
      <dgm:prSet presAssocID="{AC744FD4-F0A3-428D-8D0B-8D08C69665A9}" presName="background" presStyleLbl="node0" presStyleIdx="0" presStyleCnt="3"/>
      <dgm:spPr/>
    </dgm:pt>
    <dgm:pt modelId="{BCA0E37F-BED3-49E1-A2DE-3AD5DCA76F4C}" type="pres">
      <dgm:prSet presAssocID="{AC744FD4-F0A3-428D-8D0B-8D08C69665A9}" presName="text" presStyleLbl="fgAcc0" presStyleIdx="0" presStyleCnt="3">
        <dgm:presLayoutVars>
          <dgm:chPref val="3"/>
        </dgm:presLayoutVars>
      </dgm:prSet>
      <dgm:spPr/>
    </dgm:pt>
    <dgm:pt modelId="{DB580B21-FB12-4515-B122-114D79816CA0}" type="pres">
      <dgm:prSet presAssocID="{AC744FD4-F0A3-428D-8D0B-8D08C69665A9}" presName="hierChild2" presStyleCnt="0"/>
      <dgm:spPr/>
    </dgm:pt>
    <dgm:pt modelId="{CF0F2A46-8EBB-4E69-94C4-A8876CF73EE4}" type="pres">
      <dgm:prSet presAssocID="{9745FB45-74A7-42EF-83D8-0C32C1A825EA}" presName="hierRoot1" presStyleCnt="0"/>
      <dgm:spPr/>
    </dgm:pt>
    <dgm:pt modelId="{4609088E-169A-4EB8-B436-BB0397311CC9}" type="pres">
      <dgm:prSet presAssocID="{9745FB45-74A7-42EF-83D8-0C32C1A825EA}" presName="composite" presStyleCnt="0"/>
      <dgm:spPr/>
    </dgm:pt>
    <dgm:pt modelId="{471B986E-DC59-4CB6-BFCF-73F38D495A1C}" type="pres">
      <dgm:prSet presAssocID="{9745FB45-74A7-42EF-83D8-0C32C1A825EA}" presName="background" presStyleLbl="node0" presStyleIdx="1" presStyleCnt="3"/>
      <dgm:spPr/>
    </dgm:pt>
    <dgm:pt modelId="{303348ED-88D3-490E-851C-8B6C8D7897DD}" type="pres">
      <dgm:prSet presAssocID="{9745FB45-74A7-42EF-83D8-0C32C1A825EA}" presName="text" presStyleLbl="fgAcc0" presStyleIdx="1" presStyleCnt="3">
        <dgm:presLayoutVars>
          <dgm:chPref val="3"/>
        </dgm:presLayoutVars>
      </dgm:prSet>
      <dgm:spPr/>
    </dgm:pt>
    <dgm:pt modelId="{5D84F106-B0D9-4356-B410-03C164063C36}" type="pres">
      <dgm:prSet presAssocID="{9745FB45-74A7-42EF-83D8-0C32C1A825EA}" presName="hierChild2" presStyleCnt="0"/>
      <dgm:spPr/>
    </dgm:pt>
    <dgm:pt modelId="{F1048EC8-BF57-431E-9AB7-488ED381581E}" type="pres">
      <dgm:prSet presAssocID="{D048D6C0-A9B6-4BE7-9F7E-E1AEEBEF40B6}" presName="hierRoot1" presStyleCnt="0"/>
      <dgm:spPr/>
    </dgm:pt>
    <dgm:pt modelId="{34649428-A93F-430F-AD76-5E3C0647B17C}" type="pres">
      <dgm:prSet presAssocID="{D048D6C0-A9B6-4BE7-9F7E-E1AEEBEF40B6}" presName="composite" presStyleCnt="0"/>
      <dgm:spPr/>
    </dgm:pt>
    <dgm:pt modelId="{972F8C3C-FD1C-4EB4-99CA-E0F68527E2E6}" type="pres">
      <dgm:prSet presAssocID="{D048D6C0-A9B6-4BE7-9F7E-E1AEEBEF40B6}" presName="background" presStyleLbl="node0" presStyleIdx="2" presStyleCnt="3"/>
      <dgm:spPr/>
    </dgm:pt>
    <dgm:pt modelId="{A5052FBC-B30A-4EE0-B06A-622A328403DB}" type="pres">
      <dgm:prSet presAssocID="{D048D6C0-A9B6-4BE7-9F7E-E1AEEBEF40B6}" presName="text" presStyleLbl="fgAcc0" presStyleIdx="2" presStyleCnt="3">
        <dgm:presLayoutVars>
          <dgm:chPref val="3"/>
        </dgm:presLayoutVars>
      </dgm:prSet>
      <dgm:spPr/>
    </dgm:pt>
    <dgm:pt modelId="{FA254A08-6335-4424-AFE2-11CD7B1A0DB5}" type="pres">
      <dgm:prSet presAssocID="{D048D6C0-A9B6-4BE7-9F7E-E1AEEBEF40B6}" presName="hierChild2" presStyleCnt="0"/>
      <dgm:spPr/>
    </dgm:pt>
  </dgm:ptLst>
  <dgm:cxnLst>
    <dgm:cxn modelId="{E63D6F2C-2E27-4140-B03C-3A6EEC225AF8}" srcId="{6EB9781E-333C-4B54-BD78-4127BBC5F4B9}" destId="{9745FB45-74A7-42EF-83D8-0C32C1A825EA}" srcOrd="1" destOrd="0" parTransId="{D6CD2438-E167-4227-9D86-AFC7C35890C4}" sibTransId="{51017D6B-1C2B-479A-881B-2D44EDEEBA62}"/>
    <dgm:cxn modelId="{5FDD534F-8281-4FB4-A1B1-67A4B26D86EF}" type="presOf" srcId="{AC744FD4-F0A3-428D-8D0B-8D08C69665A9}" destId="{BCA0E37F-BED3-49E1-A2DE-3AD5DCA76F4C}" srcOrd="0" destOrd="0" presId="urn:microsoft.com/office/officeart/2005/8/layout/hierarchy1"/>
    <dgm:cxn modelId="{04175385-996F-4912-A561-11593D9FDBEA}" type="presOf" srcId="{6EB9781E-333C-4B54-BD78-4127BBC5F4B9}" destId="{85EB8072-25F6-4D81-980F-8C6141299B39}" srcOrd="0" destOrd="0" presId="urn:microsoft.com/office/officeart/2005/8/layout/hierarchy1"/>
    <dgm:cxn modelId="{AC1D67E0-D47E-49FA-B276-48D61BC8651D}" type="presOf" srcId="{9745FB45-74A7-42EF-83D8-0C32C1A825EA}" destId="{303348ED-88D3-490E-851C-8B6C8D7897DD}" srcOrd="0" destOrd="0" presId="urn:microsoft.com/office/officeart/2005/8/layout/hierarchy1"/>
    <dgm:cxn modelId="{832B77E4-6C99-4684-AE9B-BC2568E547CB}" type="presOf" srcId="{D048D6C0-A9B6-4BE7-9F7E-E1AEEBEF40B6}" destId="{A5052FBC-B30A-4EE0-B06A-622A328403DB}" srcOrd="0" destOrd="0" presId="urn:microsoft.com/office/officeart/2005/8/layout/hierarchy1"/>
    <dgm:cxn modelId="{BF35DEE6-7ACE-4671-8BA7-A8A2E346BA2F}" srcId="{6EB9781E-333C-4B54-BD78-4127BBC5F4B9}" destId="{D048D6C0-A9B6-4BE7-9F7E-E1AEEBEF40B6}" srcOrd="2" destOrd="0" parTransId="{B9969BC8-89D1-4993-8987-DE4BC93525D1}" sibTransId="{99240B6D-A7A8-4989-BCB2-11C36C0B1ACF}"/>
    <dgm:cxn modelId="{5E6602F6-8E16-469D-AA7A-9D665A5F95C5}" srcId="{6EB9781E-333C-4B54-BD78-4127BBC5F4B9}" destId="{AC744FD4-F0A3-428D-8D0B-8D08C69665A9}" srcOrd="0" destOrd="0" parTransId="{5CE7F869-303B-4AA3-B1D3-DEF68C532889}" sibTransId="{4C1D422D-EB52-45B6-9A60-40158C0F52A3}"/>
    <dgm:cxn modelId="{F3F1D74A-AFEF-4534-8C07-FC0ABB6AB3F2}" type="presParOf" srcId="{85EB8072-25F6-4D81-980F-8C6141299B39}" destId="{E688E7C4-121C-4BF2-8F85-3A19AA2FEDB4}" srcOrd="0" destOrd="0" presId="urn:microsoft.com/office/officeart/2005/8/layout/hierarchy1"/>
    <dgm:cxn modelId="{02D56FA0-3C10-4B93-9263-DBADDA215101}" type="presParOf" srcId="{E688E7C4-121C-4BF2-8F85-3A19AA2FEDB4}" destId="{BAB9E8B8-89EA-4475-91EC-C7AB4C3F8168}" srcOrd="0" destOrd="0" presId="urn:microsoft.com/office/officeart/2005/8/layout/hierarchy1"/>
    <dgm:cxn modelId="{6FFA5FA8-24E2-4A06-8124-93F52308E890}" type="presParOf" srcId="{BAB9E8B8-89EA-4475-91EC-C7AB4C3F8168}" destId="{4DB31376-E4C4-4BDE-BFE9-EC3E1A3B15C1}" srcOrd="0" destOrd="0" presId="urn:microsoft.com/office/officeart/2005/8/layout/hierarchy1"/>
    <dgm:cxn modelId="{E63ABB90-A954-4501-926E-8472B51F908C}" type="presParOf" srcId="{BAB9E8B8-89EA-4475-91EC-C7AB4C3F8168}" destId="{BCA0E37F-BED3-49E1-A2DE-3AD5DCA76F4C}" srcOrd="1" destOrd="0" presId="urn:microsoft.com/office/officeart/2005/8/layout/hierarchy1"/>
    <dgm:cxn modelId="{8CBABB6A-6391-43E2-8DB0-79EB9F0B7942}" type="presParOf" srcId="{E688E7C4-121C-4BF2-8F85-3A19AA2FEDB4}" destId="{DB580B21-FB12-4515-B122-114D79816CA0}" srcOrd="1" destOrd="0" presId="urn:microsoft.com/office/officeart/2005/8/layout/hierarchy1"/>
    <dgm:cxn modelId="{AE0E47B0-0A9E-4643-BEEB-AF7E4DC09E13}" type="presParOf" srcId="{85EB8072-25F6-4D81-980F-8C6141299B39}" destId="{CF0F2A46-8EBB-4E69-94C4-A8876CF73EE4}" srcOrd="1" destOrd="0" presId="urn:microsoft.com/office/officeart/2005/8/layout/hierarchy1"/>
    <dgm:cxn modelId="{427F359E-F7E1-459E-A053-1FEC17D3D3EF}" type="presParOf" srcId="{CF0F2A46-8EBB-4E69-94C4-A8876CF73EE4}" destId="{4609088E-169A-4EB8-B436-BB0397311CC9}" srcOrd="0" destOrd="0" presId="urn:microsoft.com/office/officeart/2005/8/layout/hierarchy1"/>
    <dgm:cxn modelId="{1AD2FDE8-655D-4326-BE55-388BDEB67219}" type="presParOf" srcId="{4609088E-169A-4EB8-B436-BB0397311CC9}" destId="{471B986E-DC59-4CB6-BFCF-73F38D495A1C}" srcOrd="0" destOrd="0" presId="urn:microsoft.com/office/officeart/2005/8/layout/hierarchy1"/>
    <dgm:cxn modelId="{2F7F0950-605B-4074-9B19-B27916408E64}" type="presParOf" srcId="{4609088E-169A-4EB8-B436-BB0397311CC9}" destId="{303348ED-88D3-490E-851C-8B6C8D7897DD}" srcOrd="1" destOrd="0" presId="urn:microsoft.com/office/officeart/2005/8/layout/hierarchy1"/>
    <dgm:cxn modelId="{94C7B6FC-A726-4A95-BA01-EE78D04F0825}" type="presParOf" srcId="{CF0F2A46-8EBB-4E69-94C4-A8876CF73EE4}" destId="{5D84F106-B0D9-4356-B410-03C164063C36}" srcOrd="1" destOrd="0" presId="urn:microsoft.com/office/officeart/2005/8/layout/hierarchy1"/>
    <dgm:cxn modelId="{3FA9591D-F4E8-4D17-978D-49586187D3F8}" type="presParOf" srcId="{85EB8072-25F6-4D81-980F-8C6141299B39}" destId="{F1048EC8-BF57-431E-9AB7-488ED381581E}" srcOrd="2" destOrd="0" presId="urn:microsoft.com/office/officeart/2005/8/layout/hierarchy1"/>
    <dgm:cxn modelId="{A4F14DBB-AA3D-43FE-9FF7-6B740B5A1DF7}" type="presParOf" srcId="{F1048EC8-BF57-431E-9AB7-488ED381581E}" destId="{34649428-A93F-430F-AD76-5E3C0647B17C}" srcOrd="0" destOrd="0" presId="urn:microsoft.com/office/officeart/2005/8/layout/hierarchy1"/>
    <dgm:cxn modelId="{C9B5F975-6721-4BA4-AC10-5FB357DC2333}" type="presParOf" srcId="{34649428-A93F-430F-AD76-5E3C0647B17C}" destId="{972F8C3C-FD1C-4EB4-99CA-E0F68527E2E6}" srcOrd="0" destOrd="0" presId="urn:microsoft.com/office/officeart/2005/8/layout/hierarchy1"/>
    <dgm:cxn modelId="{3F4304CD-3E39-4ECE-BE98-9DE9421B3FE9}" type="presParOf" srcId="{34649428-A93F-430F-AD76-5E3C0647B17C}" destId="{A5052FBC-B30A-4EE0-B06A-622A328403DB}" srcOrd="1" destOrd="0" presId="urn:microsoft.com/office/officeart/2005/8/layout/hierarchy1"/>
    <dgm:cxn modelId="{28E7AFCA-45CE-46C2-B57C-7F1892741BA7}" type="presParOf" srcId="{F1048EC8-BF57-431E-9AB7-488ED381581E}" destId="{FA254A08-6335-4424-AFE2-11CD7B1A0DB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997D00-56C2-4476-80E4-7B566D0D7D1E}">
      <dsp:nvSpPr>
        <dsp:cNvPr id="0" name=""/>
        <dsp:cNvSpPr/>
      </dsp:nvSpPr>
      <dsp:spPr>
        <a:xfrm>
          <a:off x="0" y="2398"/>
          <a:ext cx="6669431" cy="12154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8FBA36-BD80-48E9-890B-7ACE420923E8}">
      <dsp:nvSpPr>
        <dsp:cNvPr id="0" name=""/>
        <dsp:cNvSpPr/>
      </dsp:nvSpPr>
      <dsp:spPr>
        <a:xfrm>
          <a:off x="367661" y="275865"/>
          <a:ext cx="668476" cy="6684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882554-358D-4881-9F70-0AA13266366B}">
      <dsp:nvSpPr>
        <dsp:cNvPr id="0" name=""/>
        <dsp:cNvSpPr/>
      </dsp:nvSpPr>
      <dsp:spPr>
        <a:xfrm>
          <a:off x="1403800" y="2398"/>
          <a:ext cx="5265630" cy="1215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1" tIns="128631" rIns="128631" bIns="12863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The task involves creating a chatbot for a travel agent company, merging the front-end UI client with a ChatGPT-based backend.</a:t>
          </a:r>
          <a:endParaRPr lang="en-US" sz="1500" kern="1200" dirty="0"/>
        </a:p>
      </dsp:txBody>
      <dsp:txXfrm>
        <a:off x="1403800" y="2398"/>
        <a:ext cx="5265630" cy="1215411"/>
      </dsp:txXfrm>
    </dsp:sp>
    <dsp:sp modelId="{40DADCEC-A2A4-47C5-B30A-A2247BBE52E8}">
      <dsp:nvSpPr>
        <dsp:cNvPr id="0" name=""/>
        <dsp:cNvSpPr/>
      </dsp:nvSpPr>
      <dsp:spPr>
        <a:xfrm>
          <a:off x="0" y="1521662"/>
          <a:ext cx="6669431" cy="12154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D0DD4E-3D4D-4ADD-BD90-4B57A390136F}">
      <dsp:nvSpPr>
        <dsp:cNvPr id="0" name=""/>
        <dsp:cNvSpPr/>
      </dsp:nvSpPr>
      <dsp:spPr>
        <a:xfrm>
          <a:off x="367661" y="1795129"/>
          <a:ext cx="668476" cy="6684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5B8AB8-BFCE-444F-86F8-E7399CE71DFB}">
      <dsp:nvSpPr>
        <dsp:cNvPr id="0" name=""/>
        <dsp:cNvSpPr/>
      </dsp:nvSpPr>
      <dsp:spPr>
        <a:xfrm>
          <a:off x="1403800" y="1521662"/>
          <a:ext cx="5265630" cy="1215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1" tIns="128631" rIns="128631" bIns="12863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The project aims to create an intelligent and user-friendly system that not only understands the nuances of travel-related inquiries but also provides accurate and relevant information</a:t>
          </a:r>
          <a:endParaRPr lang="en-US" sz="1500" kern="1200"/>
        </a:p>
      </dsp:txBody>
      <dsp:txXfrm>
        <a:off x="1403800" y="1521662"/>
        <a:ext cx="5265630" cy="1215411"/>
      </dsp:txXfrm>
    </dsp:sp>
    <dsp:sp modelId="{F4F651BC-AC67-4EC8-A0E0-2110F7F91956}">
      <dsp:nvSpPr>
        <dsp:cNvPr id="0" name=""/>
        <dsp:cNvSpPr/>
      </dsp:nvSpPr>
      <dsp:spPr>
        <a:xfrm>
          <a:off x="0" y="3040926"/>
          <a:ext cx="6669431" cy="12154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42A967-CE95-4DCA-8B80-A3E1C1A5945F}">
      <dsp:nvSpPr>
        <dsp:cNvPr id="0" name=""/>
        <dsp:cNvSpPr/>
      </dsp:nvSpPr>
      <dsp:spPr>
        <a:xfrm>
          <a:off x="367661" y="3314393"/>
          <a:ext cx="668476" cy="6684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2F99CF-0BBB-4712-93A4-4C318F61151D}">
      <dsp:nvSpPr>
        <dsp:cNvPr id="0" name=""/>
        <dsp:cNvSpPr/>
      </dsp:nvSpPr>
      <dsp:spPr>
        <a:xfrm>
          <a:off x="1403800" y="3040926"/>
          <a:ext cx="5265630" cy="1215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1" tIns="128631" rIns="128631" bIns="12863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Key functionalities include receiving diverse travel-related questions: Examples: Inquiring about the distance or flight time between two cities.</a:t>
          </a:r>
          <a:endParaRPr lang="en-US" sz="1500" kern="1200"/>
        </a:p>
      </dsp:txBody>
      <dsp:txXfrm>
        <a:off x="1403800" y="3040926"/>
        <a:ext cx="5265630" cy="1215411"/>
      </dsp:txXfrm>
    </dsp:sp>
    <dsp:sp modelId="{0D43E849-6C5D-4510-80FB-EE9926135392}">
      <dsp:nvSpPr>
        <dsp:cNvPr id="0" name=""/>
        <dsp:cNvSpPr/>
      </dsp:nvSpPr>
      <dsp:spPr>
        <a:xfrm>
          <a:off x="0" y="4560190"/>
          <a:ext cx="6669431" cy="12154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C22CA7-E65A-4321-A1C1-C96B9F3E1642}">
      <dsp:nvSpPr>
        <dsp:cNvPr id="0" name=""/>
        <dsp:cNvSpPr/>
      </dsp:nvSpPr>
      <dsp:spPr>
        <a:xfrm>
          <a:off x="367661" y="4833658"/>
          <a:ext cx="668476" cy="6684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C14260-A2EA-4B32-A34F-5481C6EC35BF}">
      <dsp:nvSpPr>
        <dsp:cNvPr id="0" name=""/>
        <dsp:cNvSpPr/>
      </dsp:nvSpPr>
      <dsp:spPr>
        <a:xfrm>
          <a:off x="1403800" y="4560190"/>
          <a:ext cx="5265630" cy="1215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1" tIns="128631" rIns="128631" bIns="12863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Exploring travel package options, specifically from locations like Mumbai or Hong Kong to London.</a:t>
          </a:r>
          <a:endParaRPr lang="en-US" sz="1500" kern="1200"/>
        </a:p>
      </dsp:txBody>
      <dsp:txXfrm>
        <a:off x="1403800" y="4560190"/>
        <a:ext cx="5265630" cy="12154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5F6F79-2403-4195-BE49-499719C8887C}">
      <dsp:nvSpPr>
        <dsp:cNvPr id="0" name=""/>
        <dsp:cNvSpPr/>
      </dsp:nvSpPr>
      <dsp:spPr>
        <a:xfrm>
          <a:off x="0" y="36022"/>
          <a:ext cx="6669431" cy="5516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/>
            <a:t>ChatGPT-based Server:</a:t>
          </a:r>
          <a:endParaRPr lang="en-US" sz="2300" kern="1200"/>
        </a:p>
      </dsp:txBody>
      <dsp:txXfrm>
        <a:off x="26930" y="62952"/>
        <a:ext cx="6615571" cy="497795"/>
      </dsp:txXfrm>
    </dsp:sp>
    <dsp:sp modelId="{7C75C4A1-F9CB-44D1-AD93-2AF635C3EAB1}">
      <dsp:nvSpPr>
        <dsp:cNvPr id="0" name=""/>
        <dsp:cNvSpPr/>
      </dsp:nvSpPr>
      <dsp:spPr>
        <a:xfrm>
          <a:off x="0" y="587677"/>
          <a:ext cx="6669431" cy="880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754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kern="1200"/>
            <a:t>Utilizes ChatGPT for natural language understanding.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kern="1200"/>
            <a:t>Handles travel information queries with contextual awareness.</a:t>
          </a:r>
          <a:endParaRPr lang="en-US" sz="1800" kern="1200"/>
        </a:p>
      </dsp:txBody>
      <dsp:txXfrm>
        <a:off x="0" y="587677"/>
        <a:ext cx="6669431" cy="880785"/>
      </dsp:txXfrm>
    </dsp:sp>
    <dsp:sp modelId="{2A4CB0BC-78D1-4FDB-A072-F92FA907760E}">
      <dsp:nvSpPr>
        <dsp:cNvPr id="0" name=""/>
        <dsp:cNvSpPr/>
      </dsp:nvSpPr>
      <dsp:spPr>
        <a:xfrm>
          <a:off x="0" y="1468462"/>
          <a:ext cx="6669431" cy="551655"/>
        </a:xfrm>
        <a:prstGeom prst="roundRect">
          <a:avLst/>
        </a:prstGeom>
        <a:solidFill>
          <a:schemeClr val="accent2">
            <a:hueOff val="-498304"/>
            <a:satOff val="-139"/>
            <a:lumOff val="23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/>
            <a:t>Travel Agent-Specific Database:</a:t>
          </a:r>
          <a:endParaRPr lang="en-US" sz="2300" kern="1200"/>
        </a:p>
      </dsp:txBody>
      <dsp:txXfrm>
        <a:off x="26930" y="1495392"/>
        <a:ext cx="6615571" cy="497795"/>
      </dsp:txXfrm>
    </dsp:sp>
    <dsp:sp modelId="{BA425EF7-EE3C-4E04-B6E0-417F561E97A5}">
      <dsp:nvSpPr>
        <dsp:cNvPr id="0" name=""/>
        <dsp:cNvSpPr/>
      </dsp:nvSpPr>
      <dsp:spPr>
        <a:xfrm>
          <a:off x="0" y="2020117"/>
          <a:ext cx="6669431" cy="880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754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kern="1200"/>
            <a:t>Stores detailed travel package information.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kern="1200"/>
            <a:t>Vital for addressing user inquiries about specific travel arrangements.</a:t>
          </a:r>
          <a:endParaRPr lang="en-US" sz="1800" kern="1200"/>
        </a:p>
      </dsp:txBody>
      <dsp:txXfrm>
        <a:off x="0" y="2020117"/>
        <a:ext cx="6669431" cy="880785"/>
      </dsp:txXfrm>
    </dsp:sp>
    <dsp:sp modelId="{79F25541-7826-42A3-96D7-0D8E7C1BE066}">
      <dsp:nvSpPr>
        <dsp:cNvPr id="0" name=""/>
        <dsp:cNvSpPr/>
      </dsp:nvSpPr>
      <dsp:spPr>
        <a:xfrm>
          <a:off x="0" y="2900902"/>
          <a:ext cx="6669431" cy="551655"/>
        </a:xfrm>
        <a:prstGeom prst="roundRect">
          <a:avLst/>
        </a:prstGeom>
        <a:solidFill>
          <a:schemeClr val="accent2">
            <a:hueOff val="-996608"/>
            <a:satOff val="-279"/>
            <a:lumOff val="470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/>
            <a:t>Dynamic Query Handling:</a:t>
          </a:r>
          <a:endParaRPr lang="en-US" sz="2300" kern="1200"/>
        </a:p>
      </dsp:txBody>
      <dsp:txXfrm>
        <a:off x="26930" y="2927832"/>
        <a:ext cx="6615571" cy="497795"/>
      </dsp:txXfrm>
    </dsp:sp>
    <dsp:sp modelId="{4BB559BB-05BD-4C1C-9A2E-D554CC5B824C}">
      <dsp:nvSpPr>
        <dsp:cNvPr id="0" name=""/>
        <dsp:cNvSpPr/>
      </dsp:nvSpPr>
      <dsp:spPr>
        <a:xfrm>
          <a:off x="0" y="3452557"/>
          <a:ext cx="6669431" cy="1118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754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kern="1200"/>
            <a:t>Synergizes ChatGPT and the database for intelligent query interpretation.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kern="1200"/>
            <a:t>Routes queries based on nature, ensuring seamless integration.</a:t>
          </a:r>
          <a:endParaRPr lang="en-US" sz="1800" kern="1200"/>
        </a:p>
      </dsp:txBody>
      <dsp:txXfrm>
        <a:off x="0" y="3452557"/>
        <a:ext cx="6669431" cy="1118835"/>
      </dsp:txXfrm>
    </dsp:sp>
    <dsp:sp modelId="{BCB58EE7-A161-4C0D-9E96-9AEE41F90A8F}">
      <dsp:nvSpPr>
        <dsp:cNvPr id="0" name=""/>
        <dsp:cNvSpPr/>
      </dsp:nvSpPr>
      <dsp:spPr>
        <a:xfrm>
          <a:off x="0" y="4571392"/>
          <a:ext cx="6669431" cy="551655"/>
        </a:xfrm>
        <a:prstGeom prst="roundRect">
          <a:avLst/>
        </a:prstGeom>
        <a:solidFill>
          <a:schemeClr val="accent2">
            <a:hueOff val="-1494911"/>
            <a:satOff val="-418"/>
            <a:lumOff val="705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/>
            <a:t>NL Query-SQL Engine:</a:t>
          </a:r>
          <a:endParaRPr lang="en-US" sz="2300" kern="1200"/>
        </a:p>
      </dsp:txBody>
      <dsp:txXfrm>
        <a:off x="26930" y="4598322"/>
        <a:ext cx="6615571" cy="497795"/>
      </dsp:txXfrm>
    </dsp:sp>
    <dsp:sp modelId="{28ECEAB5-C6C6-464C-947B-FA5FEEE28237}">
      <dsp:nvSpPr>
        <dsp:cNvPr id="0" name=""/>
        <dsp:cNvSpPr/>
      </dsp:nvSpPr>
      <dsp:spPr>
        <a:xfrm>
          <a:off x="0" y="5123047"/>
          <a:ext cx="6669431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754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kern="1200"/>
            <a:t>Facilitates communication with the database.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kern="1200"/>
            <a:t>Executes SQL queries generated from natural language.</a:t>
          </a:r>
          <a:endParaRPr lang="en-US" sz="1800" kern="1200"/>
        </a:p>
      </dsp:txBody>
      <dsp:txXfrm>
        <a:off x="0" y="5123047"/>
        <a:ext cx="6669431" cy="6189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B31376-E4C4-4BDE-BFE9-EC3E1A3B15C1}">
      <dsp:nvSpPr>
        <dsp:cNvPr id="0" name=""/>
        <dsp:cNvSpPr/>
      </dsp:nvSpPr>
      <dsp:spPr>
        <a:xfrm>
          <a:off x="0" y="579090"/>
          <a:ext cx="3124595" cy="1984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A0E37F-BED3-49E1-A2DE-3AD5DCA76F4C}">
      <dsp:nvSpPr>
        <dsp:cNvPr id="0" name=""/>
        <dsp:cNvSpPr/>
      </dsp:nvSpPr>
      <dsp:spPr>
        <a:xfrm>
          <a:off x="347177" y="908909"/>
          <a:ext cx="3124595" cy="19841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Function is used to predict category of ‘Travel Information’ and ‘Travel Package’ according to MultinomialNB classifier.</a:t>
          </a:r>
        </a:p>
      </dsp:txBody>
      <dsp:txXfrm>
        <a:off x="405290" y="967022"/>
        <a:ext cx="3008369" cy="1867892"/>
      </dsp:txXfrm>
    </dsp:sp>
    <dsp:sp modelId="{471B986E-DC59-4CB6-BFCF-73F38D495A1C}">
      <dsp:nvSpPr>
        <dsp:cNvPr id="0" name=""/>
        <dsp:cNvSpPr/>
      </dsp:nvSpPr>
      <dsp:spPr>
        <a:xfrm>
          <a:off x="3818950" y="579090"/>
          <a:ext cx="3124595" cy="1984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3348ED-88D3-490E-851C-8B6C8D7897DD}">
      <dsp:nvSpPr>
        <dsp:cNvPr id="0" name=""/>
        <dsp:cNvSpPr/>
      </dsp:nvSpPr>
      <dsp:spPr>
        <a:xfrm>
          <a:off x="4166127" y="908909"/>
          <a:ext cx="3124595" cy="19841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Initialized ChatGPT context according to predicted category.</a:t>
          </a:r>
        </a:p>
      </dsp:txBody>
      <dsp:txXfrm>
        <a:off x="4224240" y="967022"/>
        <a:ext cx="3008369" cy="1867892"/>
      </dsp:txXfrm>
    </dsp:sp>
    <dsp:sp modelId="{972F8C3C-FD1C-4EB4-99CA-E0F68527E2E6}">
      <dsp:nvSpPr>
        <dsp:cNvPr id="0" name=""/>
        <dsp:cNvSpPr/>
      </dsp:nvSpPr>
      <dsp:spPr>
        <a:xfrm>
          <a:off x="7637900" y="579090"/>
          <a:ext cx="3124595" cy="1984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5052FBC-B30A-4EE0-B06A-622A328403DB}">
      <dsp:nvSpPr>
        <dsp:cNvPr id="0" name=""/>
        <dsp:cNvSpPr/>
      </dsp:nvSpPr>
      <dsp:spPr>
        <a:xfrm>
          <a:off x="7985078" y="908909"/>
          <a:ext cx="3124595" cy="19841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NLP query runs according to the provided context.</a:t>
          </a:r>
        </a:p>
      </dsp:txBody>
      <dsp:txXfrm>
        <a:off x="8043191" y="967022"/>
        <a:ext cx="3008369" cy="18678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52457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02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16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17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92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9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9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00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13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69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11/22/2023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9820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B5323-B8CE-7A0C-DEE8-EB571C289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3900" y="1079500"/>
            <a:ext cx="6119131" cy="2138400"/>
          </a:xfrm>
        </p:spPr>
        <p:txBody>
          <a:bodyPr>
            <a:normAutofit/>
          </a:bodyPr>
          <a:lstStyle/>
          <a:p>
            <a:r>
              <a:rPr lang="en-US" dirty="0"/>
              <a:t>CHATGPT TRAVEL CHATBOT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6E92F-24A9-34FA-5317-CB62FA902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0779" y="4113213"/>
            <a:ext cx="6125372" cy="1655762"/>
          </a:xfrm>
        </p:spPr>
        <p:txBody>
          <a:bodyPr>
            <a:normAutofit/>
          </a:bodyPr>
          <a:lstStyle/>
          <a:p>
            <a:r>
              <a:rPr lang="en-US" dirty="0"/>
              <a:t>Revati Lachyan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9478D5-2939-51D0-1CAA-AC9C0ED01F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87" r="9740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3465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210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759E29-0AC7-18C9-DA28-A2033EC25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1079500"/>
            <a:ext cx="3322637" cy="4689475"/>
          </a:xfrm>
        </p:spPr>
        <p:txBody>
          <a:bodyPr anchor="ctr">
            <a:normAutofit/>
          </a:bodyPr>
          <a:lstStyle/>
          <a:p>
            <a:pPr algn="ctr"/>
            <a:r>
              <a:rPr lang="en-US" sz="2600"/>
              <a:t>Introduction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76A6EA-4B09-480F-BB03-96160272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5950" y="-1"/>
            <a:ext cx="7766050" cy="6857993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FCBC1370-7760-9727-CB3E-FDA4FD507C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3056989"/>
              </p:ext>
            </p:extLst>
          </p:nvPr>
        </p:nvGraphicFramePr>
        <p:xfrm>
          <a:off x="4981575" y="540000"/>
          <a:ext cx="6669431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2244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4574A-8349-86CE-C45F-E1B5BCD5B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1079500"/>
            <a:ext cx="3322637" cy="468947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System components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76A6EA-4B09-480F-BB03-96160272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5950" y="-1"/>
            <a:ext cx="7766050" cy="6857993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F1A0AE-067A-71B9-13F6-D6FE9CF5F6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0915903"/>
              </p:ext>
            </p:extLst>
          </p:nvPr>
        </p:nvGraphicFramePr>
        <p:xfrm>
          <a:off x="4981575" y="540000"/>
          <a:ext cx="6669431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1239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9F5FE0-EBCF-4A14-AF3D-1ADCD644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F17433-0877-7CD6-18BE-11D73A974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011236"/>
            <a:ext cx="4426782" cy="1292662"/>
          </a:xfrm>
        </p:spPr>
        <p:txBody>
          <a:bodyPr anchor="t">
            <a:normAutofit/>
          </a:bodyPr>
          <a:lstStyle/>
          <a:p>
            <a:r>
              <a:rPr lang="en-US" dirty="0"/>
              <a:t>classifier</a:t>
            </a:r>
          </a:p>
        </p:txBody>
      </p:sp>
      <p:pic>
        <p:nvPicPr>
          <p:cNvPr id="7" name="Graphic 6" descr="Table">
            <a:extLst>
              <a:ext uri="{FF2B5EF4-FFF2-40B4-BE49-F238E27FC236}">
                <a16:creationId xmlns:a16="http://schemas.microsoft.com/office/drawing/2014/main" id="{E3E29BA7-A5DB-BE88-8B45-710560005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499" y="2843213"/>
            <a:ext cx="2925762" cy="292576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AB1B0-BFDA-CC9D-A78E-6BEB66EB0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457" y="987423"/>
            <a:ext cx="6360555" cy="5571220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300" b="1" i="0" dirty="0">
                <a:effectLst/>
                <a:latin typeface="Söhne"/>
              </a:rPr>
              <a:t>Classifier Choice: </a:t>
            </a:r>
            <a:r>
              <a:rPr lang="en-US" sz="1300" b="1" i="0" dirty="0" err="1">
                <a:effectLst/>
                <a:latin typeface="Söhne"/>
              </a:rPr>
              <a:t>MultinomialNB</a:t>
            </a:r>
            <a:endParaRPr lang="en-US" sz="1300" b="0" i="0" dirty="0">
              <a:effectLst/>
              <a:latin typeface="Söhne"/>
            </a:endParaRPr>
          </a:p>
          <a:p>
            <a:pPr marL="7429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Söhne"/>
              </a:rPr>
              <a:t>Utilizes Multinomial Naive Bayes for text classification.</a:t>
            </a:r>
          </a:p>
          <a:p>
            <a:pPr marL="7429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Söhne"/>
              </a:rPr>
              <a:t>Trained on a diverse dataset of labeled queries.</a:t>
            </a:r>
          </a:p>
          <a:p>
            <a:pPr marL="7429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Söhne"/>
              </a:rPr>
              <a:t>Capable of distinguishing between travel information and travel package queries.</a:t>
            </a:r>
          </a:p>
          <a:p>
            <a:pPr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300" b="1" i="0" dirty="0">
                <a:effectLst/>
                <a:latin typeface="Söhne"/>
              </a:rPr>
              <a:t>Training Data:</a:t>
            </a:r>
            <a:endParaRPr lang="en-US" sz="1300" b="0" i="0" dirty="0">
              <a:effectLst/>
              <a:latin typeface="Söhne"/>
            </a:endParaRPr>
          </a:p>
          <a:p>
            <a:pPr marL="7429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Söhne"/>
              </a:rPr>
              <a:t>Dataset includes a mix of inquiries about distances, flight times, and travel packages.</a:t>
            </a:r>
          </a:p>
          <a:p>
            <a:pPr marL="7429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Söhne"/>
              </a:rPr>
              <a:t>Represents a broad spectrum of user inputs for robust model training.</a:t>
            </a:r>
          </a:p>
          <a:p>
            <a:pPr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300" b="1" i="0" dirty="0">
                <a:effectLst/>
                <a:latin typeface="Söhne"/>
              </a:rPr>
              <a:t>Features Extraction:</a:t>
            </a:r>
            <a:endParaRPr lang="en-US" sz="1300" b="0" i="0" dirty="0">
              <a:effectLst/>
              <a:latin typeface="Söhne"/>
            </a:endParaRPr>
          </a:p>
          <a:p>
            <a:pPr marL="7429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Söhne"/>
              </a:rPr>
              <a:t>Implements TF-IDF vectorization for effective feature extraction.</a:t>
            </a:r>
          </a:p>
          <a:p>
            <a:pPr marL="7429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Söhne"/>
              </a:rPr>
              <a:t>Converts textual queries into numerical representations for the classifier.</a:t>
            </a:r>
          </a:p>
          <a:p>
            <a:pPr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300" b="1" i="0" dirty="0">
                <a:effectLst/>
                <a:latin typeface="Söhne"/>
              </a:rPr>
              <a:t>Performance Evaluation:</a:t>
            </a:r>
            <a:endParaRPr lang="en-US" sz="1300" b="0" i="0" dirty="0">
              <a:effectLst/>
              <a:latin typeface="Söhne"/>
            </a:endParaRPr>
          </a:p>
          <a:p>
            <a:pPr marL="7429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Söhne"/>
              </a:rPr>
              <a:t>Assessed accuracy using metrics like </a:t>
            </a:r>
            <a:r>
              <a:rPr lang="en-US" sz="1300" b="0" i="0" dirty="0" err="1">
                <a:effectLst/>
                <a:latin typeface="Söhne"/>
              </a:rPr>
              <a:t>accuracy_score</a:t>
            </a:r>
            <a:r>
              <a:rPr lang="en-US" sz="1300" b="0" i="0" dirty="0">
                <a:effectLst/>
                <a:latin typeface="Söhne"/>
              </a:rPr>
              <a:t>.</a:t>
            </a:r>
          </a:p>
          <a:p>
            <a:pPr marL="7429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Söhne"/>
              </a:rPr>
              <a:t>Ensures the classifier effectively discerns user intents.</a:t>
            </a:r>
          </a:p>
          <a:p>
            <a:pPr>
              <a:lnSpc>
                <a:spcPct val="115000"/>
              </a:lnSpc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680101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1B49A6-C0A2-BD70-BC4B-B324E36FF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00" y="542671"/>
            <a:ext cx="10026650" cy="1124202"/>
          </a:xfrm>
        </p:spPr>
        <p:txBody>
          <a:bodyPr wrap="square" anchor="ctr">
            <a:normAutofit/>
          </a:bodyPr>
          <a:lstStyle/>
          <a:p>
            <a:pPr algn="ctr"/>
            <a:r>
              <a:rPr lang="en-US" dirty="0"/>
              <a:t>Backend Processing</a:t>
            </a:r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883A8D1-ED1B-47A1-AA44-289C080ED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2664"/>
            <a:ext cx="12192000" cy="4605336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3EE428-44E0-74F9-4C91-CF6F4C9891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8771846"/>
              </p:ext>
            </p:extLst>
          </p:nvPr>
        </p:nvGraphicFramePr>
        <p:xfrm>
          <a:off x="541338" y="2843212"/>
          <a:ext cx="11109674" cy="3472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2038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B8C8A-A617-2BCB-C410-38F36CAD9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6050" y="1079500"/>
            <a:ext cx="3884962" cy="2138400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 dirty="0"/>
              <a:t>Results</a:t>
            </a:r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3BA2A51-C2D8-F4D6-5081-920B1B7E1E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646" b="1"/>
          <a:stretch/>
        </p:blipFill>
        <p:spPr>
          <a:xfrm>
            <a:off x="540988" y="540000"/>
            <a:ext cx="6671025" cy="577800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8531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60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B8C8A-A617-2BCB-C410-38F36CAD9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1" y="1089025"/>
            <a:ext cx="4451349" cy="1532951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 dirty="0"/>
              <a:t>Results</a:t>
            </a:r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9E013D9-9421-47E7-9080-30F6E544B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00275" y="2840038"/>
            <a:ext cx="2216150" cy="1177924"/>
            <a:chOff x="4987925" y="2840038"/>
            <a:chExt cx="2216150" cy="117792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109F7CF-3139-48B9-AF7B-9BD2941A8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5A838F8-C7B5-4988-81A9-B02E6C8F9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5B86A1A-402F-4AE2-B5E6-B8A5FB16C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4A0542D-9B1C-46B1-82B5-54470B69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3AFD408-F48C-4C50-8D5E-5DD627179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9C45F007-BD45-43C0-8579-5601F9CA7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7131E1B-CE62-4AB1-A2D9-02E823C9B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745E8D88-C0BB-4D1C-B240-D441BBA6F7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AAB960BE-12F5-4ADA-AA9E-0EC5425641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7E9BB9F7-7101-4BF3-9191-5893E4C582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D0710A9C-48A5-404F-9EC4-D486FCDFDA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5111EC00-4B3D-478C-AD25-F35644013E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350412DA-ED08-4AFA-AED3-DFB42655D4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8036B80B-269D-4F02-9EF9-A6A4E917B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4794" y="0"/>
            <a:ext cx="5537206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899089-F065-EF7C-9887-6D51554C3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1" y="336286"/>
            <a:ext cx="6463968" cy="40561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4D23D9-2EE3-5B90-93E5-09636C815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283" y="4625690"/>
            <a:ext cx="3911269" cy="212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27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LeafVTI">
  <a:themeElements>
    <a:clrScheme name="AnalogousFromDarkSeedLeftStep">
      <a:dk1>
        <a:srgbClr val="000000"/>
      </a:dk1>
      <a:lt1>
        <a:srgbClr val="FFFFFF"/>
      </a:lt1>
      <a:dk2>
        <a:srgbClr val="1A1E2F"/>
      </a:dk2>
      <a:lt2>
        <a:srgbClr val="F0F3F2"/>
      </a:lt2>
      <a:accent1>
        <a:srgbClr val="C34D88"/>
      </a:accent1>
      <a:accent2>
        <a:srgbClr val="B13BA7"/>
      </a:accent2>
      <a:accent3>
        <a:srgbClr val="9C4DC3"/>
      </a:accent3>
      <a:accent4>
        <a:srgbClr val="593BB1"/>
      </a:accent4>
      <a:accent5>
        <a:srgbClr val="4D60C3"/>
      </a:accent5>
      <a:accent6>
        <a:srgbClr val="3B80B1"/>
      </a:accent6>
      <a:hlink>
        <a:srgbClr val="5E5EC9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6966</TotalTime>
  <Words>320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Avenir Next LT Pro Light</vt:lpstr>
      <vt:lpstr>Rockwell Nova Light</vt:lpstr>
      <vt:lpstr>Söhne</vt:lpstr>
      <vt:lpstr>Wingdings</vt:lpstr>
      <vt:lpstr>LeafVTI</vt:lpstr>
      <vt:lpstr>CHATGPT TRAVEL CHATBOT</vt:lpstr>
      <vt:lpstr>Introduction</vt:lpstr>
      <vt:lpstr>System components</vt:lpstr>
      <vt:lpstr>classifier</vt:lpstr>
      <vt:lpstr>Backend Processing</vt:lpstr>
      <vt:lpstr>Results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CHATGPT CHATBOT</dc:title>
  <dc:creator>Revati Gururaj Lachyan</dc:creator>
  <cp:lastModifiedBy>Revati Gururaj Lachyan</cp:lastModifiedBy>
  <cp:revision>7</cp:revision>
  <dcterms:created xsi:type="dcterms:W3CDTF">2023-11-22T07:39:11Z</dcterms:created>
  <dcterms:modified xsi:type="dcterms:W3CDTF">2023-11-27T03:45:22Z</dcterms:modified>
</cp:coreProperties>
</file>