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CC044-EFCD-EA43-F223-48011AFD01DE}" v="9" dt="2021-11-24T05:34:06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93" d="100"/>
          <a:sy n="93" d="100"/>
        </p:scale>
        <p:origin x="9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BBB7-AF83-45BA-A767-23474E22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" y="2465382"/>
            <a:ext cx="8701152" cy="23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 dirty="0"/>
              <a:t>Inconsistent adding of followers</a:t>
            </a:r>
          </a:p>
          <a:p>
            <a:r>
              <a:rPr lang="de-DE" dirty="0"/>
              <a:t>Post cards width are reduced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677937"/>
          </a:xfrm>
        </p:spPr>
        <p:txBody>
          <a:bodyPr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Dinh-Andrus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Huai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Camel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4C199-F4A1-4A0D-B6D3-58421842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5" y="2139814"/>
            <a:ext cx="8373130" cy="3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4E9C1D-FF4C-4F55-8744-A6103F3D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0" y="1246876"/>
            <a:ext cx="4579820" cy="56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540</Words>
  <Application>Microsoft Office PowerPoint</Application>
  <PresentationFormat>On-screen Show (4:3)</PresentationFormat>
  <Paragraphs>172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 - Frontend</vt:lpstr>
      <vt:lpstr>Testing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W</cp:lastModifiedBy>
  <cp:revision>21</cp:revision>
  <dcterms:modified xsi:type="dcterms:W3CDTF">2021-11-24T05:40:29Z</dcterms:modified>
</cp:coreProperties>
</file>