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71" r:id="rId4"/>
    <p:sldId id="269" r:id="rId5"/>
    <p:sldId id="258" r:id="rId6"/>
    <p:sldId id="259" r:id="rId7"/>
    <p:sldId id="261" r:id="rId8"/>
    <p:sldId id="260" r:id="rId9"/>
    <p:sldId id="262" r:id="rId10"/>
    <p:sldId id="275" r:id="rId11"/>
    <p:sldId id="274" r:id="rId12"/>
    <p:sldId id="272" r:id="rId13"/>
    <p:sldId id="273" r:id="rId14"/>
    <p:sldId id="264" r:id="rId15"/>
    <p:sldId id="265" r:id="rId16"/>
    <p:sldId id="266" r:id="rId17"/>
    <p:sldId id="268" r:id="rId18"/>
    <p:sldId id="267" r:id="rId19"/>
    <p:sldId id="270" r:id="rId2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93" d="100"/>
          <a:sy n="93" d="100"/>
        </p:scale>
        <p:origin x="99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4CB81-BBBE-4CD0-BF4A-BAD4D02D7C38}" type="doc">
      <dgm:prSet loTypeId="urn:microsoft.com/office/officeart/2005/8/layout/hierarchy5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E31BF27-3A7B-4EE1-9F51-FBBABDB1A6C2}">
      <dgm:prSet phldrT="[Text]"/>
      <dgm:spPr/>
      <dgm:t>
        <a:bodyPr/>
        <a:lstStyle/>
        <a:p>
          <a:r>
            <a:rPr lang="de-DE" dirty="0"/>
            <a:t>MVP</a:t>
          </a:r>
        </a:p>
      </dgm:t>
    </dgm:pt>
    <dgm:pt modelId="{F454BE7F-3B28-4901-92EC-7E9B5C7F58A1}" type="parTrans" cxnId="{29597DE6-7F2D-4CED-8E37-D1ACE63281EC}">
      <dgm:prSet/>
      <dgm:spPr/>
      <dgm:t>
        <a:bodyPr/>
        <a:lstStyle/>
        <a:p>
          <a:endParaRPr lang="de-DE"/>
        </a:p>
      </dgm:t>
    </dgm:pt>
    <dgm:pt modelId="{FD1258CB-5D28-48DE-9667-C673848E07FC}" type="sibTrans" cxnId="{29597DE6-7F2D-4CED-8E37-D1ACE63281EC}">
      <dgm:prSet/>
      <dgm:spPr/>
      <dgm:t>
        <a:bodyPr/>
        <a:lstStyle/>
        <a:p>
          <a:endParaRPr lang="de-DE"/>
        </a:p>
      </dgm:t>
    </dgm:pt>
    <dgm:pt modelId="{288F78FD-8318-4215-88FE-550D9C788045}">
      <dgm:prSet phldrT="[Text]"/>
      <dgm:spPr/>
      <dgm:t>
        <a:bodyPr/>
        <a:lstStyle/>
        <a:p>
          <a:r>
            <a:rPr lang="en-US" b="0" dirty="0"/>
            <a:t>login</a:t>
          </a:r>
          <a:endParaRPr lang="de-DE" dirty="0"/>
        </a:p>
      </dgm:t>
    </dgm:pt>
    <dgm:pt modelId="{9531F711-B91D-4C3B-8837-695983A11D7D}" type="parTrans" cxnId="{42E2CE72-FBD5-4DE4-ACF5-EF9E05ECA15B}">
      <dgm:prSet/>
      <dgm:spPr/>
      <dgm:t>
        <a:bodyPr/>
        <a:lstStyle/>
        <a:p>
          <a:endParaRPr lang="de-DE"/>
        </a:p>
      </dgm:t>
    </dgm:pt>
    <dgm:pt modelId="{6136D79A-80BE-47C3-A660-DB3BD1DD2A4D}" type="sibTrans" cxnId="{42E2CE72-FBD5-4DE4-ACF5-EF9E05ECA15B}">
      <dgm:prSet/>
      <dgm:spPr/>
      <dgm:t>
        <a:bodyPr/>
        <a:lstStyle/>
        <a:p>
          <a:endParaRPr lang="de-DE"/>
        </a:p>
      </dgm:t>
    </dgm:pt>
    <dgm:pt modelId="{F7D7F507-2606-4857-AD11-79B8C369D43E}">
      <dgm:prSet phldrT="[Text]"/>
      <dgm:spPr/>
      <dgm:t>
        <a:bodyPr/>
        <a:lstStyle/>
        <a:p>
          <a:r>
            <a:rPr lang="de-DE" dirty="0"/>
            <a:t>Micro 1</a:t>
          </a:r>
        </a:p>
      </dgm:t>
    </dgm:pt>
    <dgm:pt modelId="{576ECDCE-FF30-4A97-BF9D-99083B425120}" type="parTrans" cxnId="{18083FE8-B20A-4B3E-9E84-AB3764AEB726}">
      <dgm:prSet/>
      <dgm:spPr/>
      <dgm:t>
        <a:bodyPr/>
        <a:lstStyle/>
        <a:p>
          <a:endParaRPr lang="de-DE"/>
        </a:p>
      </dgm:t>
    </dgm:pt>
    <dgm:pt modelId="{B4DBE9CF-A9F9-4A0A-809F-EDB4DEE777A1}" type="sibTrans" cxnId="{18083FE8-B20A-4B3E-9E84-AB3764AEB726}">
      <dgm:prSet/>
      <dgm:spPr/>
      <dgm:t>
        <a:bodyPr/>
        <a:lstStyle/>
        <a:p>
          <a:endParaRPr lang="de-DE"/>
        </a:p>
      </dgm:t>
    </dgm:pt>
    <dgm:pt modelId="{BE1523B1-C61C-4E76-874D-B5A73A9CA56C}">
      <dgm:prSet phldrT="[Text]"/>
      <dgm:spPr/>
      <dgm:t>
        <a:bodyPr/>
        <a:lstStyle/>
        <a:p>
          <a:r>
            <a:rPr lang="de-DE" dirty="0"/>
            <a:t>Micro 2</a:t>
          </a:r>
        </a:p>
      </dgm:t>
    </dgm:pt>
    <dgm:pt modelId="{A68BFF4E-6277-404C-9846-D314CB79C001}" type="parTrans" cxnId="{28C2C963-1B1F-41A1-996A-156D5A7BE36A}">
      <dgm:prSet/>
      <dgm:spPr/>
      <dgm:t>
        <a:bodyPr/>
        <a:lstStyle/>
        <a:p>
          <a:endParaRPr lang="de-DE"/>
        </a:p>
      </dgm:t>
    </dgm:pt>
    <dgm:pt modelId="{9AA2ABC6-58D9-413A-B1C7-F3D85C0AB072}" type="sibTrans" cxnId="{28C2C963-1B1F-41A1-996A-156D5A7BE36A}">
      <dgm:prSet/>
      <dgm:spPr/>
      <dgm:t>
        <a:bodyPr/>
        <a:lstStyle/>
        <a:p>
          <a:endParaRPr lang="de-DE"/>
        </a:p>
      </dgm:t>
    </dgm:pt>
    <dgm:pt modelId="{2224419B-D3ED-4803-AEA4-B9EDE9536DF5}">
      <dgm:prSet/>
      <dgm:spPr/>
      <dgm:t>
        <a:bodyPr/>
        <a:lstStyle/>
        <a:p>
          <a:r>
            <a:rPr lang="en-US" b="0" dirty="0"/>
            <a:t>register</a:t>
          </a:r>
        </a:p>
      </dgm:t>
    </dgm:pt>
    <dgm:pt modelId="{6A2BAF45-51B1-4DE1-80AF-22D168043186}" type="parTrans" cxnId="{F2621F4C-3142-4C89-A8F2-30068549187A}">
      <dgm:prSet/>
      <dgm:spPr/>
      <dgm:t>
        <a:bodyPr/>
        <a:lstStyle/>
        <a:p>
          <a:endParaRPr lang="de-DE"/>
        </a:p>
      </dgm:t>
    </dgm:pt>
    <dgm:pt modelId="{443A6096-21F7-426A-8D1B-26B09015FBE5}" type="sibTrans" cxnId="{F2621F4C-3142-4C89-A8F2-30068549187A}">
      <dgm:prSet/>
      <dgm:spPr/>
      <dgm:t>
        <a:bodyPr/>
        <a:lstStyle/>
        <a:p>
          <a:endParaRPr lang="de-DE"/>
        </a:p>
      </dgm:t>
    </dgm:pt>
    <dgm:pt modelId="{A165CA08-6DFD-4E76-AB72-52CE040D108C}">
      <dgm:prSet/>
      <dgm:spPr/>
      <dgm:t>
        <a:bodyPr/>
        <a:lstStyle/>
        <a:p>
          <a:r>
            <a:rPr lang="en-US" b="0" dirty="0"/>
            <a:t>profile</a:t>
          </a:r>
        </a:p>
      </dgm:t>
    </dgm:pt>
    <dgm:pt modelId="{9D189273-FD21-4A3A-8EA8-C7F7AE2F646D}" type="parTrans" cxnId="{018D1203-467E-4902-A86A-21DF703D7515}">
      <dgm:prSet/>
      <dgm:spPr/>
      <dgm:t>
        <a:bodyPr/>
        <a:lstStyle/>
        <a:p>
          <a:endParaRPr lang="de-DE"/>
        </a:p>
      </dgm:t>
    </dgm:pt>
    <dgm:pt modelId="{E5C0C10B-F0E6-4F24-AFBD-3881147CD9BB}" type="sibTrans" cxnId="{018D1203-467E-4902-A86A-21DF703D7515}">
      <dgm:prSet/>
      <dgm:spPr/>
      <dgm:t>
        <a:bodyPr/>
        <a:lstStyle/>
        <a:p>
          <a:endParaRPr lang="de-DE"/>
        </a:p>
      </dgm:t>
    </dgm:pt>
    <dgm:pt modelId="{3AD59C24-0A2C-44EF-B765-A490588CF8CA}">
      <dgm:prSet/>
      <dgm:spPr/>
      <dgm:t>
        <a:bodyPr/>
        <a:lstStyle/>
        <a:p>
          <a:r>
            <a:rPr lang="en-US" b="0" dirty="0"/>
            <a:t>create-post</a:t>
          </a:r>
        </a:p>
      </dgm:t>
    </dgm:pt>
    <dgm:pt modelId="{65F3CF5F-C9C8-433A-9C3F-CBE608954F21}" type="parTrans" cxnId="{0719EF74-8D2F-4461-B025-F3E547DD6F2C}">
      <dgm:prSet/>
      <dgm:spPr/>
      <dgm:t>
        <a:bodyPr/>
        <a:lstStyle/>
        <a:p>
          <a:endParaRPr lang="de-DE"/>
        </a:p>
      </dgm:t>
    </dgm:pt>
    <dgm:pt modelId="{F745EA5B-A910-4EE0-9C41-097997F0A250}" type="sibTrans" cxnId="{0719EF74-8D2F-4461-B025-F3E547DD6F2C}">
      <dgm:prSet/>
      <dgm:spPr/>
      <dgm:t>
        <a:bodyPr/>
        <a:lstStyle/>
        <a:p>
          <a:endParaRPr lang="de-DE"/>
        </a:p>
      </dgm:t>
    </dgm:pt>
    <dgm:pt modelId="{ADF54ADD-E2FE-40B5-9646-9E77524B0BA6}">
      <dgm:prSet/>
      <dgm:spPr/>
      <dgm:t>
        <a:bodyPr/>
        <a:lstStyle/>
        <a:p>
          <a:r>
            <a:rPr lang="en-US" b="0" dirty="0"/>
            <a:t>like-post</a:t>
          </a:r>
        </a:p>
      </dgm:t>
    </dgm:pt>
    <dgm:pt modelId="{A398EA77-3387-4BBB-BD0A-1480819981C6}" type="parTrans" cxnId="{A437733D-13D1-426F-B465-DFF59179C85E}">
      <dgm:prSet/>
      <dgm:spPr/>
      <dgm:t>
        <a:bodyPr/>
        <a:lstStyle/>
        <a:p>
          <a:endParaRPr lang="de-DE"/>
        </a:p>
      </dgm:t>
    </dgm:pt>
    <dgm:pt modelId="{7FA5CABC-DC24-4E87-9F2A-EE0DCDA87E0B}" type="sibTrans" cxnId="{A437733D-13D1-426F-B465-DFF59179C85E}">
      <dgm:prSet/>
      <dgm:spPr/>
      <dgm:t>
        <a:bodyPr/>
        <a:lstStyle/>
        <a:p>
          <a:endParaRPr lang="de-DE"/>
        </a:p>
      </dgm:t>
    </dgm:pt>
    <dgm:pt modelId="{8F53E24F-649A-4775-8528-70661393488E}">
      <dgm:prSet/>
      <dgm:spPr/>
      <dgm:t>
        <a:bodyPr/>
        <a:lstStyle/>
        <a:p>
          <a:r>
            <a:rPr lang="en-US" b="0" dirty="0"/>
            <a:t>feed</a:t>
          </a:r>
        </a:p>
      </dgm:t>
    </dgm:pt>
    <dgm:pt modelId="{D69E63F6-0533-4EE7-A7A2-5B549E6AF1B6}" type="parTrans" cxnId="{42FA4E07-A2B4-4536-8F58-A0F2DACF3113}">
      <dgm:prSet/>
      <dgm:spPr/>
      <dgm:t>
        <a:bodyPr/>
        <a:lstStyle/>
        <a:p>
          <a:endParaRPr lang="de-DE"/>
        </a:p>
      </dgm:t>
    </dgm:pt>
    <dgm:pt modelId="{1FFCD597-6516-45E6-855C-2662A3463659}" type="sibTrans" cxnId="{42FA4E07-A2B4-4536-8F58-A0F2DACF3113}">
      <dgm:prSet/>
      <dgm:spPr/>
      <dgm:t>
        <a:bodyPr/>
        <a:lstStyle/>
        <a:p>
          <a:endParaRPr lang="de-DE"/>
        </a:p>
      </dgm:t>
    </dgm:pt>
    <dgm:pt modelId="{E089CA5E-A0BF-4151-A15A-0631F3D10E52}">
      <dgm:prSet/>
      <dgm:spPr/>
      <dgm:t>
        <a:bodyPr/>
        <a:lstStyle/>
        <a:p>
          <a:r>
            <a:rPr lang="en-US" b="0" dirty="0"/>
            <a:t>followers</a:t>
          </a:r>
          <a:endParaRPr lang="de-DE" dirty="0"/>
        </a:p>
      </dgm:t>
    </dgm:pt>
    <dgm:pt modelId="{CFECB95B-FC5E-42D3-962F-BBFCE8B80C5F}" type="parTrans" cxnId="{161D674A-72FA-43F5-9B1A-6535AF689D37}">
      <dgm:prSet/>
      <dgm:spPr/>
      <dgm:t>
        <a:bodyPr/>
        <a:lstStyle/>
        <a:p>
          <a:endParaRPr lang="de-DE"/>
        </a:p>
      </dgm:t>
    </dgm:pt>
    <dgm:pt modelId="{F7B46315-50EA-4DE3-9313-EDEEE2433AED}" type="sibTrans" cxnId="{161D674A-72FA-43F5-9B1A-6535AF689D37}">
      <dgm:prSet/>
      <dgm:spPr/>
      <dgm:t>
        <a:bodyPr/>
        <a:lstStyle/>
        <a:p>
          <a:endParaRPr lang="de-DE"/>
        </a:p>
      </dgm:t>
    </dgm:pt>
    <dgm:pt modelId="{3F8862BE-CDF8-48EF-9259-B011C6FEC7CD}">
      <dgm:prSet/>
      <dgm:spPr/>
      <dgm:t>
        <a:bodyPr/>
        <a:lstStyle/>
        <a:p>
          <a:r>
            <a:rPr lang="en-US" b="0" dirty="0"/>
            <a:t>comments</a:t>
          </a:r>
        </a:p>
      </dgm:t>
    </dgm:pt>
    <dgm:pt modelId="{8301702B-363C-4658-AD4F-57606874B8DF}" type="parTrans" cxnId="{22ED8073-59B6-41D0-A475-1BF2BFDE1B4A}">
      <dgm:prSet/>
      <dgm:spPr/>
      <dgm:t>
        <a:bodyPr/>
        <a:lstStyle/>
        <a:p>
          <a:endParaRPr lang="de-DE"/>
        </a:p>
      </dgm:t>
    </dgm:pt>
    <dgm:pt modelId="{1282B710-7EF8-414C-A003-0BA86AAE374C}" type="sibTrans" cxnId="{22ED8073-59B6-41D0-A475-1BF2BFDE1B4A}">
      <dgm:prSet/>
      <dgm:spPr/>
      <dgm:t>
        <a:bodyPr/>
        <a:lstStyle/>
        <a:p>
          <a:endParaRPr lang="de-DE"/>
        </a:p>
      </dgm:t>
    </dgm:pt>
    <dgm:pt modelId="{B0ABA188-A942-4743-BFAE-67185CABE001}">
      <dgm:prSet phldrT="[Text]"/>
      <dgm:spPr/>
      <dgm:t>
        <a:bodyPr/>
        <a:lstStyle/>
        <a:p>
          <a:endParaRPr lang="de-DE" dirty="0"/>
        </a:p>
      </dgm:t>
    </dgm:pt>
    <dgm:pt modelId="{BA1BB7EF-B075-49BA-846B-9D654A79474B}" type="parTrans" cxnId="{5739E6C8-5E73-4665-A1AB-B48BCEF8DB59}">
      <dgm:prSet/>
      <dgm:spPr/>
      <dgm:t>
        <a:bodyPr/>
        <a:lstStyle/>
        <a:p>
          <a:endParaRPr lang="de-DE"/>
        </a:p>
      </dgm:t>
    </dgm:pt>
    <dgm:pt modelId="{60766D44-E109-4418-A97D-37F5FE3BA9D4}" type="sibTrans" cxnId="{5739E6C8-5E73-4665-A1AB-B48BCEF8DB59}">
      <dgm:prSet/>
      <dgm:spPr/>
      <dgm:t>
        <a:bodyPr/>
        <a:lstStyle/>
        <a:p>
          <a:endParaRPr lang="de-DE"/>
        </a:p>
      </dgm:t>
    </dgm:pt>
    <dgm:pt modelId="{F1720EDF-6AE2-4427-9B39-975E0E4DFF22}" type="pres">
      <dgm:prSet presAssocID="{E304CB81-BBBE-4CD0-BF4A-BAD4D02D7C3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60ED8A-D099-47FC-BAE4-F04E256BE143}" type="pres">
      <dgm:prSet presAssocID="{E304CB81-BBBE-4CD0-BF4A-BAD4D02D7C38}" presName="hierFlow" presStyleCnt="0"/>
      <dgm:spPr/>
    </dgm:pt>
    <dgm:pt modelId="{A677C7F5-920A-414D-A3D6-EE23C6E30199}" type="pres">
      <dgm:prSet presAssocID="{E304CB81-BBBE-4CD0-BF4A-BAD4D02D7C38}" presName="firstBuf" presStyleCnt="0"/>
      <dgm:spPr/>
    </dgm:pt>
    <dgm:pt modelId="{2384A91F-8A5B-40C1-AF0A-31DAE8AD1AD5}" type="pres">
      <dgm:prSet presAssocID="{E304CB81-BBBE-4CD0-BF4A-BAD4D02D7C3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5A2736C-B7F4-4A9D-98DA-E00195556B70}" type="pres">
      <dgm:prSet presAssocID="{2E31BF27-3A7B-4EE1-9F51-FBBABDB1A6C2}" presName="Name17" presStyleCnt="0"/>
      <dgm:spPr/>
    </dgm:pt>
    <dgm:pt modelId="{F307941A-7E15-4229-80B7-3447837A8A29}" type="pres">
      <dgm:prSet presAssocID="{2E31BF27-3A7B-4EE1-9F51-FBBABDB1A6C2}" presName="level1Shape" presStyleLbl="node0" presStyleIdx="0" presStyleCnt="1">
        <dgm:presLayoutVars>
          <dgm:chPref val="3"/>
        </dgm:presLayoutVars>
      </dgm:prSet>
      <dgm:spPr/>
    </dgm:pt>
    <dgm:pt modelId="{402B240C-19D9-4CB2-B875-31FBB8A10600}" type="pres">
      <dgm:prSet presAssocID="{2E31BF27-3A7B-4EE1-9F51-FBBABDB1A6C2}" presName="hierChild2" presStyleCnt="0"/>
      <dgm:spPr/>
    </dgm:pt>
    <dgm:pt modelId="{6D345B1C-CFF6-4EC5-8270-877C87A5AFA0}" type="pres">
      <dgm:prSet presAssocID="{9531F711-B91D-4C3B-8837-695983A11D7D}" presName="Name25" presStyleLbl="parChTrans1D2" presStyleIdx="0" presStyleCnt="4"/>
      <dgm:spPr/>
    </dgm:pt>
    <dgm:pt modelId="{D16CD4B7-7E46-4338-932C-422DAD6D9847}" type="pres">
      <dgm:prSet presAssocID="{9531F711-B91D-4C3B-8837-695983A11D7D}" presName="connTx" presStyleLbl="parChTrans1D2" presStyleIdx="0" presStyleCnt="4"/>
      <dgm:spPr/>
    </dgm:pt>
    <dgm:pt modelId="{F7E32F5E-5AFB-48F1-B258-3D49AA2782C0}" type="pres">
      <dgm:prSet presAssocID="{288F78FD-8318-4215-88FE-550D9C788045}" presName="Name30" presStyleCnt="0"/>
      <dgm:spPr/>
    </dgm:pt>
    <dgm:pt modelId="{5F6DF1BB-5732-4054-8597-81345CEBBADE}" type="pres">
      <dgm:prSet presAssocID="{288F78FD-8318-4215-88FE-550D9C788045}" presName="level2Shape" presStyleLbl="node2" presStyleIdx="0" presStyleCnt="4"/>
      <dgm:spPr/>
    </dgm:pt>
    <dgm:pt modelId="{47E95A73-2C69-4F25-845B-81FBA9A0A072}" type="pres">
      <dgm:prSet presAssocID="{288F78FD-8318-4215-88FE-550D9C788045}" presName="hierChild3" presStyleCnt="0"/>
      <dgm:spPr/>
    </dgm:pt>
    <dgm:pt modelId="{BFAF2FD2-2D7C-422B-8B8F-C35A5D5D5610}" type="pres">
      <dgm:prSet presAssocID="{CFECB95B-FC5E-42D3-962F-BBFCE8B80C5F}" presName="Name25" presStyleLbl="parChTrans1D3" presStyleIdx="0" presStyleCnt="4"/>
      <dgm:spPr/>
    </dgm:pt>
    <dgm:pt modelId="{B58C4FA4-2A7C-4D3D-B9C8-C1EE0D5A9B8B}" type="pres">
      <dgm:prSet presAssocID="{CFECB95B-FC5E-42D3-962F-BBFCE8B80C5F}" presName="connTx" presStyleLbl="parChTrans1D3" presStyleIdx="0" presStyleCnt="4"/>
      <dgm:spPr/>
    </dgm:pt>
    <dgm:pt modelId="{AE41836D-C403-4179-94F8-FC50E44C20FC}" type="pres">
      <dgm:prSet presAssocID="{E089CA5E-A0BF-4151-A15A-0631F3D10E52}" presName="Name30" presStyleCnt="0"/>
      <dgm:spPr/>
    </dgm:pt>
    <dgm:pt modelId="{C97B1FAC-549F-42CC-82B1-2C3EEB84A0A6}" type="pres">
      <dgm:prSet presAssocID="{E089CA5E-A0BF-4151-A15A-0631F3D10E52}" presName="level2Shape" presStyleLbl="node3" presStyleIdx="0" presStyleCnt="4"/>
      <dgm:spPr/>
    </dgm:pt>
    <dgm:pt modelId="{EB9BFF71-E090-44E4-9FAD-ADEC95717344}" type="pres">
      <dgm:prSet presAssocID="{E089CA5E-A0BF-4151-A15A-0631F3D10E52}" presName="hierChild3" presStyleCnt="0"/>
      <dgm:spPr/>
    </dgm:pt>
    <dgm:pt modelId="{0565F44C-013C-4646-AB86-C48C48633187}" type="pres">
      <dgm:prSet presAssocID="{6A2BAF45-51B1-4DE1-80AF-22D168043186}" presName="Name25" presStyleLbl="parChTrans1D2" presStyleIdx="1" presStyleCnt="4"/>
      <dgm:spPr/>
    </dgm:pt>
    <dgm:pt modelId="{08F67FC8-0DC8-4E6B-B109-BAF2C5EB6A2B}" type="pres">
      <dgm:prSet presAssocID="{6A2BAF45-51B1-4DE1-80AF-22D168043186}" presName="connTx" presStyleLbl="parChTrans1D2" presStyleIdx="1" presStyleCnt="4"/>
      <dgm:spPr/>
    </dgm:pt>
    <dgm:pt modelId="{2C531E7B-F998-4EB1-BF89-1386F684C678}" type="pres">
      <dgm:prSet presAssocID="{2224419B-D3ED-4803-AEA4-B9EDE9536DF5}" presName="Name30" presStyleCnt="0"/>
      <dgm:spPr/>
    </dgm:pt>
    <dgm:pt modelId="{3761565C-5BAE-40F6-8FEC-65338801BE38}" type="pres">
      <dgm:prSet presAssocID="{2224419B-D3ED-4803-AEA4-B9EDE9536DF5}" presName="level2Shape" presStyleLbl="node2" presStyleIdx="1" presStyleCnt="4"/>
      <dgm:spPr/>
    </dgm:pt>
    <dgm:pt modelId="{A5982DF5-0B69-4A01-8520-F773035547BF}" type="pres">
      <dgm:prSet presAssocID="{2224419B-D3ED-4803-AEA4-B9EDE9536DF5}" presName="hierChild3" presStyleCnt="0"/>
      <dgm:spPr/>
    </dgm:pt>
    <dgm:pt modelId="{26CB9F38-7D25-4751-B80C-54484F6ECF26}" type="pres">
      <dgm:prSet presAssocID="{D69E63F6-0533-4EE7-A7A2-5B549E6AF1B6}" presName="Name25" presStyleLbl="parChTrans1D3" presStyleIdx="1" presStyleCnt="4"/>
      <dgm:spPr/>
    </dgm:pt>
    <dgm:pt modelId="{0D74ACBB-FF87-4EB1-BEB9-235097F4EDE2}" type="pres">
      <dgm:prSet presAssocID="{D69E63F6-0533-4EE7-A7A2-5B549E6AF1B6}" presName="connTx" presStyleLbl="parChTrans1D3" presStyleIdx="1" presStyleCnt="4"/>
      <dgm:spPr/>
    </dgm:pt>
    <dgm:pt modelId="{36E899A7-0995-4679-9ADB-241FEAFAF76C}" type="pres">
      <dgm:prSet presAssocID="{8F53E24F-649A-4775-8528-70661393488E}" presName="Name30" presStyleCnt="0"/>
      <dgm:spPr/>
    </dgm:pt>
    <dgm:pt modelId="{74BF8A30-149A-4650-BD68-CE6D691958B2}" type="pres">
      <dgm:prSet presAssocID="{8F53E24F-649A-4775-8528-70661393488E}" presName="level2Shape" presStyleLbl="node3" presStyleIdx="1" presStyleCnt="4"/>
      <dgm:spPr/>
    </dgm:pt>
    <dgm:pt modelId="{EF015038-954C-441B-AAAF-9FA68C0B905B}" type="pres">
      <dgm:prSet presAssocID="{8F53E24F-649A-4775-8528-70661393488E}" presName="hierChild3" presStyleCnt="0"/>
      <dgm:spPr/>
    </dgm:pt>
    <dgm:pt modelId="{DEBE10F2-C76E-4FE7-9FD6-7C98552CBD8C}" type="pres">
      <dgm:prSet presAssocID="{9D189273-FD21-4A3A-8EA8-C7F7AE2F646D}" presName="Name25" presStyleLbl="parChTrans1D2" presStyleIdx="2" presStyleCnt="4"/>
      <dgm:spPr/>
    </dgm:pt>
    <dgm:pt modelId="{BFA9F5FA-64BF-43B4-9ECF-B492CADF4A7B}" type="pres">
      <dgm:prSet presAssocID="{9D189273-FD21-4A3A-8EA8-C7F7AE2F646D}" presName="connTx" presStyleLbl="parChTrans1D2" presStyleIdx="2" presStyleCnt="4"/>
      <dgm:spPr/>
    </dgm:pt>
    <dgm:pt modelId="{D7B0C9F6-4DEF-4160-9095-0D2F575C5A25}" type="pres">
      <dgm:prSet presAssocID="{A165CA08-6DFD-4E76-AB72-52CE040D108C}" presName="Name30" presStyleCnt="0"/>
      <dgm:spPr/>
    </dgm:pt>
    <dgm:pt modelId="{07F0B172-0673-4548-9EBE-5471650AFF0B}" type="pres">
      <dgm:prSet presAssocID="{A165CA08-6DFD-4E76-AB72-52CE040D108C}" presName="level2Shape" presStyleLbl="node2" presStyleIdx="2" presStyleCnt="4"/>
      <dgm:spPr/>
    </dgm:pt>
    <dgm:pt modelId="{6AB361E5-DC7B-46F2-B1A6-21752A2F742C}" type="pres">
      <dgm:prSet presAssocID="{A165CA08-6DFD-4E76-AB72-52CE040D108C}" presName="hierChild3" presStyleCnt="0"/>
      <dgm:spPr/>
    </dgm:pt>
    <dgm:pt modelId="{3C2B5C9D-4971-4917-8040-390575F478C6}" type="pres">
      <dgm:prSet presAssocID="{8301702B-363C-4658-AD4F-57606874B8DF}" presName="Name25" presStyleLbl="parChTrans1D3" presStyleIdx="2" presStyleCnt="4"/>
      <dgm:spPr/>
    </dgm:pt>
    <dgm:pt modelId="{F68CF9B0-8765-43B4-B222-E5B1BB2DC6E1}" type="pres">
      <dgm:prSet presAssocID="{8301702B-363C-4658-AD4F-57606874B8DF}" presName="connTx" presStyleLbl="parChTrans1D3" presStyleIdx="2" presStyleCnt="4"/>
      <dgm:spPr/>
    </dgm:pt>
    <dgm:pt modelId="{81A48FC0-434C-4C48-833A-53B8A676C571}" type="pres">
      <dgm:prSet presAssocID="{3F8862BE-CDF8-48EF-9259-B011C6FEC7CD}" presName="Name30" presStyleCnt="0"/>
      <dgm:spPr/>
    </dgm:pt>
    <dgm:pt modelId="{4687FC82-B71C-451A-81E9-1080F4E6CC85}" type="pres">
      <dgm:prSet presAssocID="{3F8862BE-CDF8-48EF-9259-B011C6FEC7CD}" presName="level2Shape" presStyleLbl="node3" presStyleIdx="2" presStyleCnt="4"/>
      <dgm:spPr/>
    </dgm:pt>
    <dgm:pt modelId="{34F9F78C-1A35-4AC0-B2D5-FF8A390EF9B4}" type="pres">
      <dgm:prSet presAssocID="{3F8862BE-CDF8-48EF-9259-B011C6FEC7CD}" presName="hierChild3" presStyleCnt="0"/>
      <dgm:spPr/>
    </dgm:pt>
    <dgm:pt modelId="{4F0604C6-46C9-4C4A-8848-D75D750F4350}" type="pres">
      <dgm:prSet presAssocID="{65F3CF5F-C9C8-433A-9C3F-CBE608954F21}" presName="Name25" presStyleLbl="parChTrans1D2" presStyleIdx="3" presStyleCnt="4"/>
      <dgm:spPr/>
    </dgm:pt>
    <dgm:pt modelId="{6B9F9948-D71A-47E1-9EFC-C1C97E57E91A}" type="pres">
      <dgm:prSet presAssocID="{65F3CF5F-C9C8-433A-9C3F-CBE608954F21}" presName="connTx" presStyleLbl="parChTrans1D2" presStyleIdx="3" presStyleCnt="4"/>
      <dgm:spPr/>
    </dgm:pt>
    <dgm:pt modelId="{6B6AC6A7-AE2E-4E00-9245-2B881F96E11B}" type="pres">
      <dgm:prSet presAssocID="{3AD59C24-0A2C-44EF-B765-A490588CF8CA}" presName="Name30" presStyleCnt="0"/>
      <dgm:spPr/>
    </dgm:pt>
    <dgm:pt modelId="{49790071-9191-4B5D-B9BB-FE155F5D10B8}" type="pres">
      <dgm:prSet presAssocID="{3AD59C24-0A2C-44EF-B765-A490588CF8CA}" presName="level2Shape" presStyleLbl="node2" presStyleIdx="3" presStyleCnt="4"/>
      <dgm:spPr/>
    </dgm:pt>
    <dgm:pt modelId="{B5A93034-9703-443A-A300-F79F25A8685D}" type="pres">
      <dgm:prSet presAssocID="{3AD59C24-0A2C-44EF-B765-A490588CF8CA}" presName="hierChild3" presStyleCnt="0"/>
      <dgm:spPr/>
    </dgm:pt>
    <dgm:pt modelId="{FA591BBF-11D6-4F0A-98A4-EF38B540474C}" type="pres">
      <dgm:prSet presAssocID="{A398EA77-3387-4BBB-BD0A-1480819981C6}" presName="Name25" presStyleLbl="parChTrans1D3" presStyleIdx="3" presStyleCnt="4"/>
      <dgm:spPr/>
    </dgm:pt>
    <dgm:pt modelId="{24790ED9-1197-4F73-9092-B44A8754021F}" type="pres">
      <dgm:prSet presAssocID="{A398EA77-3387-4BBB-BD0A-1480819981C6}" presName="connTx" presStyleLbl="parChTrans1D3" presStyleIdx="3" presStyleCnt="4"/>
      <dgm:spPr/>
    </dgm:pt>
    <dgm:pt modelId="{520D543F-7DC2-494F-BF03-09BFF5FAF757}" type="pres">
      <dgm:prSet presAssocID="{ADF54ADD-E2FE-40B5-9646-9E77524B0BA6}" presName="Name30" presStyleCnt="0"/>
      <dgm:spPr/>
    </dgm:pt>
    <dgm:pt modelId="{8FF0877D-20A1-4545-B6BA-B5A59F6940A9}" type="pres">
      <dgm:prSet presAssocID="{ADF54ADD-E2FE-40B5-9646-9E77524B0BA6}" presName="level2Shape" presStyleLbl="node3" presStyleIdx="3" presStyleCnt="4"/>
      <dgm:spPr/>
    </dgm:pt>
    <dgm:pt modelId="{1E627672-D588-4762-9919-BF7BBD59970B}" type="pres">
      <dgm:prSet presAssocID="{ADF54ADD-E2FE-40B5-9646-9E77524B0BA6}" presName="hierChild3" presStyleCnt="0"/>
      <dgm:spPr/>
    </dgm:pt>
    <dgm:pt modelId="{632B62EB-CEDC-45CB-81C0-DA16F56FAF30}" type="pres">
      <dgm:prSet presAssocID="{E304CB81-BBBE-4CD0-BF4A-BAD4D02D7C38}" presName="bgShapesFlow" presStyleCnt="0"/>
      <dgm:spPr/>
    </dgm:pt>
    <dgm:pt modelId="{0DF10E8B-6FCC-49D1-9B10-342BF96BB5D1}" type="pres">
      <dgm:prSet presAssocID="{B0ABA188-A942-4743-BFAE-67185CABE001}" presName="rectComp" presStyleCnt="0"/>
      <dgm:spPr/>
    </dgm:pt>
    <dgm:pt modelId="{FDD5D315-F96A-41D2-97DF-3E75506EF8DE}" type="pres">
      <dgm:prSet presAssocID="{B0ABA188-A942-4743-BFAE-67185CABE001}" presName="bgRect" presStyleLbl="bgShp" presStyleIdx="0" presStyleCnt="3"/>
      <dgm:spPr/>
    </dgm:pt>
    <dgm:pt modelId="{7424A6EF-E4A7-4916-B197-B88C21598D60}" type="pres">
      <dgm:prSet presAssocID="{B0ABA188-A942-4743-BFAE-67185CABE001}" presName="bgRectTx" presStyleLbl="bgShp" presStyleIdx="0" presStyleCnt="3">
        <dgm:presLayoutVars>
          <dgm:bulletEnabled val="1"/>
        </dgm:presLayoutVars>
      </dgm:prSet>
      <dgm:spPr/>
    </dgm:pt>
    <dgm:pt modelId="{A5729E47-7EAA-400B-BE98-09A606493C77}" type="pres">
      <dgm:prSet presAssocID="{B0ABA188-A942-4743-BFAE-67185CABE001}" presName="spComp" presStyleCnt="0"/>
      <dgm:spPr/>
    </dgm:pt>
    <dgm:pt modelId="{692215B7-929B-4CD2-A37D-A9D128B0385C}" type="pres">
      <dgm:prSet presAssocID="{B0ABA188-A942-4743-BFAE-67185CABE001}" presName="hSp" presStyleCnt="0"/>
      <dgm:spPr/>
    </dgm:pt>
    <dgm:pt modelId="{3AD08575-1336-48FD-89FE-6FCD86932FBD}" type="pres">
      <dgm:prSet presAssocID="{F7D7F507-2606-4857-AD11-79B8C369D43E}" presName="rectComp" presStyleCnt="0"/>
      <dgm:spPr/>
    </dgm:pt>
    <dgm:pt modelId="{A1FD29EC-FA91-454A-9D16-420DF5FB3CE7}" type="pres">
      <dgm:prSet presAssocID="{F7D7F507-2606-4857-AD11-79B8C369D43E}" presName="bgRect" presStyleLbl="bgShp" presStyleIdx="1" presStyleCnt="3"/>
      <dgm:spPr/>
    </dgm:pt>
    <dgm:pt modelId="{E27ACD79-6DC3-4BFE-871D-5139E6833BD0}" type="pres">
      <dgm:prSet presAssocID="{F7D7F507-2606-4857-AD11-79B8C369D43E}" presName="bgRectTx" presStyleLbl="bgShp" presStyleIdx="1" presStyleCnt="3">
        <dgm:presLayoutVars>
          <dgm:bulletEnabled val="1"/>
        </dgm:presLayoutVars>
      </dgm:prSet>
      <dgm:spPr/>
    </dgm:pt>
    <dgm:pt modelId="{5FC71FC7-DF2A-4A0D-A8AD-2ECD9694DB52}" type="pres">
      <dgm:prSet presAssocID="{F7D7F507-2606-4857-AD11-79B8C369D43E}" presName="spComp" presStyleCnt="0"/>
      <dgm:spPr/>
    </dgm:pt>
    <dgm:pt modelId="{BF93AC9F-F187-4636-925E-2A810B8897DB}" type="pres">
      <dgm:prSet presAssocID="{F7D7F507-2606-4857-AD11-79B8C369D43E}" presName="hSp" presStyleCnt="0"/>
      <dgm:spPr/>
    </dgm:pt>
    <dgm:pt modelId="{BD36867D-14C1-43E1-A1CE-B3898F3FA39D}" type="pres">
      <dgm:prSet presAssocID="{BE1523B1-C61C-4E76-874D-B5A73A9CA56C}" presName="rectComp" presStyleCnt="0"/>
      <dgm:spPr/>
    </dgm:pt>
    <dgm:pt modelId="{74DC1D84-3F9B-414E-BE9E-71586A57CD63}" type="pres">
      <dgm:prSet presAssocID="{BE1523B1-C61C-4E76-874D-B5A73A9CA56C}" presName="bgRect" presStyleLbl="bgShp" presStyleIdx="2" presStyleCnt="3"/>
      <dgm:spPr/>
    </dgm:pt>
    <dgm:pt modelId="{1CD92C8F-A4D5-4A12-AF6F-D0F77AD0BBAE}" type="pres">
      <dgm:prSet presAssocID="{BE1523B1-C61C-4E76-874D-B5A73A9CA56C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B2A9100-9B7A-4C60-9F73-878C7716A4EC}" type="presOf" srcId="{F7D7F507-2606-4857-AD11-79B8C369D43E}" destId="{E27ACD79-6DC3-4BFE-871D-5139E6833BD0}" srcOrd="1" destOrd="0" presId="urn:microsoft.com/office/officeart/2005/8/layout/hierarchy5"/>
    <dgm:cxn modelId="{F8DF0602-FB7C-40C7-B167-0B7CD8A874A9}" type="presOf" srcId="{9531F711-B91D-4C3B-8837-695983A11D7D}" destId="{D16CD4B7-7E46-4338-932C-422DAD6D9847}" srcOrd="1" destOrd="0" presId="urn:microsoft.com/office/officeart/2005/8/layout/hierarchy5"/>
    <dgm:cxn modelId="{018D1203-467E-4902-A86A-21DF703D7515}" srcId="{2E31BF27-3A7B-4EE1-9F51-FBBABDB1A6C2}" destId="{A165CA08-6DFD-4E76-AB72-52CE040D108C}" srcOrd="2" destOrd="0" parTransId="{9D189273-FD21-4A3A-8EA8-C7F7AE2F646D}" sibTransId="{E5C0C10B-F0E6-4F24-AFBD-3881147CD9BB}"/>
    <dgm:cxn modelId="{42FA4E07-A2B4-4536-8F58-A0F2DACF3113}" srcId="{2224419B-D3ED-4803-AEA4-B9EDE9536DF5}" destId="{8F53E24F-649A-4775-8528-70661393488E}" srcOrd="0" destOrd="0" parTransId="{D69E63F6-0533-4EE7-A7A2-5B549E6AF1B6}" sibTransId="{1FFCD597-6516-45E6-855C-2662A3463659}"/>
    <dgm:cxn modelId="{8E4B2F09-750F-4A6A-B296-94465324C510}" type="presOf" srcId="{6A2BAF45-51B1-4DE1-80AF-22D168043186}" destId="{08F67FC8-0DC8-4E6B-B109-BAF2C5EB6A2B}" srcOrd="1" destOrd="0" presId="urn:microsoft.com/office/officeart/2005/8/layout/hierarchy5"/>
    <dgm:cxn modelId="{C32C452D-9E26-4E5A-ACE6-1F93B2900E54}" type="presOf" srcId="{A165CA08-6DFD-4E76-AB72-52CE040D108C}" destId="{07F0B172-0673-4548-9EBE-5471650AFF0B}" srcOrd="0" destOrd="0" presId="urn:microsoft.com/office/officeart/2005/8/layout/hierarchy5"/>
    <dgm:cxn modelId="{A0C9BF33-D223-416E-BDCA-82A8714F8411}" type="presOf" srcId="{BE1523B1-C61C-4E76-874D-B5A73A9CA56C}" destId="{1CD92C8F-A4D5-4A12-AF6F-D0F77AD0BBAE}" srcOrd="1" destOrd="0" presId="urn:microsoft.com/office/officeart/2005/8/layout/hierarchy5"/>
    <dgm:cxn modelId="{A437733D-13D1-426F-B465-DFF59179C85E}" srcId="{3AD59C24-0A2C-44EF-B765-A490588CF8CA}" destId="{ADF54ADD-E2FE-40B5-9646-9E77524B0BA6}" srcOrd="0" destOrd="0" parTransId="{A398EA77-3387-4BBB-BD0A-1480819981C6}" sibTransId="{7FA5CABC-DC24-4E87-9F2A-EE0DCDA87E0B}"/>
    <dgm:cxn modelId="{62FAF65D-0057-4BAD-B06D-BCE986610E32}" type="presOf" srcId="{E304CB81-BBBE-4CD0-BF4A-BAD4D02D7C38}" destId="{F1720EDF-6AE2-4427-9B39-975E0E4DFF22}" srcOrd="0" destOrd="0" presId="urn:microsoft.com/office/officeart/2005/8/layout/hierarchy5"/>
    <dgm:cxn modelId="{28C2C963-1B1F-41A1-996A-156D5A7BE36A}" srcId="{E304CB81-BBBE-4CD0-BF4A-BAD4D02D7C38}" destId="{BE1523B1-C61C-4E76-874D-B5A73A9CA56C}" srcOrd="3" destOrd="0" parTransId="{A68BFF4E-6277-404C-9846-D314CB79C001}" sibTransId="{9AA2ABC6-58D9-413A-B1C7-F3D85C0AB072}"/>
    <dgm:cxn modelId="{161D674A-72FA-43F5-9B1A-6535AF689D37}" srcId="{288F78FD-8318-4215-88FE-550D9C788045}" destId="{E089CA5E-A0BF-4151-A15A-0631F3D10E52}" srcOrd="0" destOrd="0" parTransId="{CFECB95B-FC5E-42D3-962F-BBFCE8B80C5F}" sibTransId="{F7B46315-50EA-4DE3-9313-EDEEE2433AED}"/>
    <dgm:cxn modelId="{F2621F4C-3142-4C89-A8F2-30068549187A}" srcId="{2E31BF27-3A7B-4EE1-9F51-FBBABDB1A6C2}" destId="{2224419B-D3ED-4803-AEA4-B9EDE9536DF5}" srcOrd="1" destOrd="0" parTransId="{6A2BAF45-51B1-4DE1-80AF-22D168043186}" sibTransId="{443A6096-21F7-426A-8D1B-26B09015FBE5}"/>
    <dgm:cxn modelId="{C9930A71-3CE7-466A-9E3E-C114210357A7}" type="presOf" srcId="{D69E63F6-0533-4EE7-A7A2-5B549E6AF1B6}" destId="{26CB9F38-7D25-4751-B80C-54484F6ECF26}" srcOrd="0" destOrd="0" presId="urn:microsoft.com/office/officeart/2005/8/layout/hierarchy5"/>
    <dgm:cxn modelId="{42E2CE72-FBD5-4DE4-ACF5-EF9E05ECA15B}" srcId="{2E31BF27-3A7B-4EE1-9F51-FBBABDB1A6C2}" destId="{288F78FD-8318-4215-88FE-550D9C788045}" srcOrd="0" destOrd="0" parTransId="{9531F711-B91D-4C3B-8837-695983A11D7D}" sibTransId="{6136D79A-80BE-47C3-A660-DB3BD1DD2A4D}"/>
    <dgm:cxn modelId="{22ED8073-59B6-41D0-A475-1BF2BFDE1B4A}" srcId="{A165CA08-6DFD-4E76-AB72-52CE040D108C}" destId="{3F8862BE-CDF8-48EF-9259-B011C6FEC7CD}" srcOrd="0" destOrd="0" parTransId="{8301702B-363C-4658-AD4F-57606874B8DF}" sibTransId="{1282B710-7EF8-414C-A003-0BA86AAE374C}"/>
    <dgm:cxn modelId="{85A88353-D6A0-49CA-89CB-E8E2D62BE3A7}" type="presOf" srcId="{BE1523B1-C61C-4E76-874D-B5A73A9CA56C}" destId="{74DC1D84-3F9B-414E-BE9E-71586A57CD63}" srcOrd="0" destOrd="0" presId="urn:microsoft.com/office/officeart/2005/8/layout/hierarchy5"/>
    <dgm:cxn modelId="{0719EF74-8D2F-4461-B025-F3E547DD6F2C}" srcId="{2E31BF27-3A7B-4EE1-9F51-FBBABDB1A6C2}" destId="{3AD59C24-0A2C-44EF-B765-A490588CF8CA}" srcOrd="3" destOrd="0" parTransId="{65F3CF5F-C9C8-433A-9C3F-CBE608954F21}" sibTransId="{F745EA5B-A910-4EE0-9C41-097997F0A250}"/>
    <dgm:cxn modelId="{41597255-9C71-4A8E-9867-8346860C64DD}" type="presOf" srcId="{F7D7F507-2606-4857-AD11-79B8C369D43E}" destId="{A1FD29EC-FA91-454A-9D16-420DF5FB3CE7}" srcOrd="0" destOrd="0" presId="urn:microsoft.com/office/officeart/2005/8/layout/hierarchy5"/>
    <dgm:cxn modelId="{4F31E758-EEA1-43CE-85E8-9C6BCDA3B485}" type="presOf" srcId="{8301702B-363C-4658-AD4F-57606874B8DF}" destId="{F68CF9B0-8765-43B4-B222-E5B1BB2DC6E1}" srcOrd="1" destOrd="0" presId="urn:microsoft.com/office/officeart/2005/8/layout/hierarchy5"/>
    <dgm:cxn modelId="{B48F0479-FB79-4E65-8380-DBC5454FF49E}" type="presOf" srcId="{288F78FD-8318-4215-88FE-550D9C788045}" destId="{5F6DF1BB-5732-4054-8597-81345CEBBADE}" srcOrd="0" destOrd="0" presId="urn:microsoft.com/office/officeart/2005/8/layout/hierarchy5"/>
    <dgm:cxn modelId="{AF914559-4E9F-448C-8F41-3BE4C6EF5222}" type="presOf" srcId="{E089CA5E-A0BF-4151-A15A-0631F3D10E52}" destId="{C97B1FAC-549F-42CC-82B1-2C3EEB84A0A6}" srcOrd="0" destOrd="0" presId="urn:microsoft.com/office/officeart/2005/8/layout/hierarchy5"/>
    <dgm:cxn modelId="{FB15FD7D-58A2-41DC-807D-AB1CEE0C99B4}" type="presOf" srcId="{9531F711-B91D-4C3B-8837-695983A11D7D}" destId="{6D345B1C-CFF6-4EC5-8270-877C87A5AFA0}" srcOrd="0" destOrd="0" presId="urn:microsoft.com/office/officeart/2005/8/layout/hierarchy5"/>
    <dgm:cxn modelId="{DE16727F-C1DE-4189-9671-4EBFFF6D88DF}" type="presOf" srcId="{ADF54ADD-E2FE-40B5-9646-9E77524B0BA6}" destId="{8FF0877D-20A1-4545-B6BA-B5A59F6940A9}" srcOrd="0" destOrd="0" presId="urn:microsoft.com/office/officeart/2005/8/layout/hierarchy5"/>
    <dgm:cxn modelId="{AFF52581-B5FC-4C7E-AD98-37438A87EE76}" type="presOf" srcId="{CFECB95B-FC5E-42D3-962F-BBFCE8B80C5F}" destId="{B58C4FA4-2A7C-4D3D-B9C8-C1EE0D5A9B8B}" srcOrd="1" destOrd="0" presId="urn:microsoft.com/office/officeart/2005/8/layout/hierarchy5"/>
    <dgm:cxn modelId="{76ACF984-CDE5-487D-BDD2-455D3F3109F0}" type="presOf" srcId="{2E31BF27-3A7B-4EE1-9F51-FBBABDB1A6C2}" destId="{F307941A-7E15-4229-80B7-3447837A8A29}" srcOrd="0" destOrd="0" presId="urn:microsoft.com/office/officeart/2005/8/layout/hierarchy5"/>
    <dgm:cxn modelId="{CFF8F987-7146-4220-A161-E10942136BDF}" type="presOf" srcId="{9D189273-FD21-4A3A-8EA8-C7F7AE2F646D}" destId="{DEBE10F2-C76E-4FE7-9FD6-7C98552CBD8C}" srcOrd="0" destOrd="0" presId="urn:microsoft.com/office/officeart/2005/8/layout/hierarchy5"/>
    <dgm:cxn modelId="{D981BD91-E26F-45EF-B436-FFD71B589732}" type="presOf" srcId="{8301702B-363C-4658-AD4F-57606874B8DF}" destId="{3C2B5C9D-4971-4917-8040-390575F478C6}" srcOrd="0" destOrd="0" presId="urn:microsoft.com/office/officeart/2005/8/layout/hierarchy5"/>
    <dgm:cxn modelId="{23780D9A-0388-41CE-A903-37892AB1A42A}" type="presOf" srcId="{6A2BAF45-51B1-4DE1-80AF-22D168043186}" destId="{0565F44C-013C-4646-AB86-C48C48633187}" srcOrd="0" destOrd="0" presId="urn:microsoft.com/office/officeart/2005/8/layout/hierarchy5"/>
    <dgm:cxn modelId="{79474DAB-0E03-4FAB-86C9-1D6799588756}" type="presOf" srcId="{A398EA77-3387-4BBB-BD0A-1480819981C6}" destId="{24790ED9-1197-4F73-9092-B44A8754021F}" srcOrd="1" destOrd="0" presId="urn:microsoft.com/office/officeart/2005/8/layout/hierarchy5"/>
    <dgm:cxn modelId="{4DAE8AB1-6DEE-49C1-AFBB-1FD63FF66244}" type="presOf" srcId="{CFECB95B-FC5E-42D3-962F-BBFCE8B80C5F}" destId="{BFAF2FD2-2D7C-422B-8B8F-C35A5D5D5610}" srcOrd="0" destOrd="0" presId="urn:microsoft.com/office/officeart/2005/8/layout/hierarchy5"/>
    <dgm:cxn modelId="{6E95E9B3-0D48-43B5-92FA-073DE622A835}" type="presOf" srcId="{3AD59C24-0A2C-44EF-B765-A490588CF8CA}" destId="{49790071-9191-4B5D-B9BB-FE155F5D10B8}" srcOrd="0" destOrd="0" presId="urn:microsoft.com/office/officeart/2005/8/layout/hierarchy5"/>
    <dgm:cxn modelId="{143E36C7-310D-4151-B129-E7BDCCC9DCC7}" type="presOf" srcId="{65F3CF5F-C9C8-433A-9C3F-CBE608954F21}" destId="{6B9F9948-D71A-47E1-9EFC-C1C97E57E91A}" srcOrd="1" destOrd="0" presId="urn:microsoft.com/office/officeart/2005/8/layout/hierarchy5"/>
    <dgm:cxn modelId="{5739E6C8-5E73-4665-A1AB-B48BCEF8DB59}" srcId="{E304CB81-BBBE-4CD0-BF4A-BAD4D02D7C38}" destId="{B0ABA188-A942-4743-BFAE-67185CABE001}" srcOrd="1" destOrd="0" parTransId="{BA1BB7EF-B075-49BA-846B-9D654A79474B}" sibTransId="{60766D44-E109-4418-A97D-37F5FE3BA9D4}"/>
    <dgm:cxn modelId="{B0D218C9-3769-4521-B91D-EDB8E01A07D3}" type="presOf" srcId="{A398EA77-3387-4BBB-BD0A-1480819981C6}" destId="{FA591BBF-11D6-4F0A-98A4-EF38B540474C}" srcOrd="0" destOrd="0" presId="urn:microsoft.com/office/officeart/2005/8/layout/hierarchy5"/>
    <dgm:cxn modelId="{62C79FE1-1FDC-41C7-AAAE-8BBB7AEBD7EE}" type="presOf" srcId="{D69E63F6-0533-4EE7-A7A2-5B549E6AF1B6}" destId="{0D74ACBB-FF87-4EB1-BEB9-235097F4EDE2}" srcOrd="1" destOrd="0" presId="urn:microsoft.com/office/officeart/2005/8/layout/hierarchy5"/>
    <dgm:cxn modelId="{6EC0FDE3-C686-4DBC-A03C-E255E39FADE1}" type="presOf" srcId="{8F53E24F-649A-4775-8528-70661393488E}" destId="{74BF8A30-149A-4650-BD68-CE6D691958B2}" srcOrd="0" destOrd="0" presId="urn:microsoft.com/office/officeart/2005/8/layout/hierarchy5"/>
    <dgm:cxn modelId="{29597DE6-7F2D-4CED-8E37-D1ACE63281EC}" srcId="{E304CB81-BBBE-4CD0-BF4A-BAD4D02D7C38}" destId="{2E31BF27-3A7B-4EE1-9F51-FBBABDB1A6C2}" srcOrd="0" destOrd="0" parTransId="{F454BE7F-3B28-4901-92EC-7E9B5C7F58A1}" sibTransId="{FD1258CB-5D28-48DE-9667-C673848E07FC}"/>
    <dgm:cxn modelId="{18083FE8-B20A-4B3E-9E84-AB3764AEB726}" srcId="{E304CB81-BBBE-4CD0-BF4A-BAD4D02D7C38}" destId="{F7D7F507-2606-4857-AD11-79B8C369D43E}" srcOrd="2" destOrd="0" parTransId="{576ECDCE-FF30-4A97-BF9D-99083B425120}" sibTransId="{B4DBE9CF-A9F9-4A0A-809F-EDB4DEE777A1}"/>
    <dgm:cxn modelId="{1B157FED-574A-4BCF-B49C-8088D8555A9E}" type="presOf" srcId="{B0ABA188-A942-4743-BFAE-67185CABE001}" destId="{FDD5D315-F96A-41D2-97DF-3E75506EF8DE}" srcOrd="0" destOrd="0" presId="urn:microsoft.com/office/officeart/2005/8/layout/hierarchy5"/>
    <dgm:cxn modelId="{5D051AEF-781E-4A43-86CB-81BB3C4DF122}" type="presOf" srcId="{9D189273-FD21-4A3A-8EA8-C7F7AE2F646D}" destId="{BFA9F5FA-64BF-43B4-9ECF-B492CADF4A7B}" srcOrd="1" destOrd="0" presId="urn:microsoft.com/office/officeart/2005/8/layout/hierarchy5"/>
    <dgm:cxn modelId="{136862EF-E3C9-4651-8830-E35E602F20DD}" type="presOf" srcId="{2224419B-D3ED-4803-AEA4-B9EDE9536DF5}" destId="{3761565C-5BAE-40F6-8FEC-65338801BE38}" srcOrd="0" destOrd="0" presId="urn:microsoft.com/office/officeart/2005/8/layout/hierarchy5"/>
    <dgm:cxn modelId="{D07DAEEF-F104-420E-B034-D5ED824BACAA}" type="presOf" srcId="{B0ABA188-A942-4743-BFAE-67185CABE001}" destId="{7424A6EF-E4A7-4916-B197-B88C21598D60}" srcOrd="1" destOrd="0" presId="urn:microsoft.com/office/officeart/2005/8/layout/hierarchy5"/>
    <dgm:cxn modelId="{74CCF5F8-54BB-4A57-BC8B-04F49E959540}" type="presOf" srcId="{65F3CF5F-C9C8-433A-9C3F-CBE608954F21}" destId="{4F0604C6-46C9-4C4A-8848-D75D750F4350}" srcOrd="0" destOrd="0" presId="urn:microsoft.com/office/officeart/2005/8/layout/hierarchy5"/>
    <dgm:cxn modelId="{BC10EEF9-F1B5-42CA-91DB-91359DA31B5D}" type="presOf" srcId="{3F8862BE-CDF8-48EF-9259-B011C6FEC7CD}" destId="{4687FC82-B71C-451A-81E9-1080F4E6CC85}" srcOrd="0" destOrd="0" presId="urn:microsoft.com/office/officeart/2005/8/layout/hierarchy5"/>
    <dgm:cxn modelId="{37A5B437-4438-489D-AD35-20785C3636D7}" type="presParOf" srcId="{F1720EDF-6AE2-4427-9B39-975E0E4DFF22}" destId="{C760ED8A-D099-47FC-BAE4-F04E256BE143}" srcOrd="0" destOrd="0" presId="urn:microsoft.com/office/officeart/2005/8/layout/hierarchy5"/>
    <dgm:cxn modelId="{A4331A84-474D-4BC1-9D3A-2D90D9CEBEDE}" type="presParOf" srcId="{C760ED8A-D099-47FC-BAE4-F04E256BE143}" destId="{A677C7F5-920A-414D-A3D6-EE23C6E30199}" srcOrd="0" destOrd="0" presId="urn:microsoft.com/office/officeart/2005/8/layout/hierarchy5"/>
    <dgm:cxn modelId="{456DE754-3FDF-4819-A416-FFC44E2ABEC6}" type="presParOf" srcId="{C760ED8A-D099-47FC-BAE4-F04E256BE143}" destId="{2384A91F-8A5B-40C1-AF0A-31DAE8AD1AD5}" srcOrd="1" destOrd="0" presId="urn:microsoft.com/office/officeart/2005/8/layout/hierarchy5"/>
    <dgm:cxn modelId="{15F621D6-2F4B-4FAD-B659-CF2839291F8D}" type="presParOf" srcId="{2384A91F-8A5B-40C1-AF0A-31DAE8AD1AD5}" destId="{25A2736C-B7F4-4A9D-98DA-E00195556B70}" srcOrd="0" destOrd="0" presId="urn:microsoft.com/office/officeart/2005/8/layout/hierarchy5"/>
    <dgm:cxn modelId="{F16C1AB2-0912-44D9-8395-441C9E3BEBA3}" type="presParOf" srcId="{25A2736C-B7F4-4A9D-98DA-E00195556B70}" destId="{F307941A-7E15-4229-80B7-3447837A8A29}" srcOrd="0" destOrd="0" presId="urn:microsoft.com/office/officeart/2005/8/layout/hierarchy5"/>
    <dgm:cxn modelId="{3779A6E1-8FA2-44DE-B1BE-D13A38BFC71A}" type="presParOf" srcId="{25A2736C-B7F4-4A9D-98DA-E00195556B70}" destId="{402B240C-19D9-4CB2-B875-31FBB8A10600}" srcOrd="1" destOrd="0" presId="urn:microsoft.com/office/officeart/2005/8/layout/hierarchy5"/>
    <dgm:cxn modelId="{A452E063-F418-4437-B0C8-42D7484AFBDB}" type="presParOf" srcId="{402B240C-19D9-4CB2-B875-31FBB8A10600}" destId="{6D345B1C-CFF6-4EC5-8270-877C87A5AFA0}" srcOrd="0" destOrd="0" presId="urn:microsoft.com/office/officeart/2005/8/layout/hierarchy5"/>
    <dgm:cxn modelId="{86B2AAD0-E3D0-42D0-9FC3-8792BC780FFE}" type="presParOf" srcId="{6D345B1C-CFF6-4EC5-8270-877C87A5AFA0}" destId="{D16CD4B7-7E46-4338-932C-422DAD6D9847}" srcOrd="0" destOrd="0" presId="urn:microsoft.com/office/officeart/2005/8/layout/hierarchy5"/>
    <dgm:cxn modelId="{40A65785-668D-48C6-91FD-8A9674093163}" type="presParOf" srcId="{402B240C-19D9-4CB2-B875-31FBB8A10600}" destId="{F7E32F5E-5AFB-48F1-B258-3D49AA2782C0}" srcOrd="1" destOrd="0" presId="urn:microsoft.com/office/officeart/2005/8/layout/hierarchy5"/>
    <dgm:cxn modelId="{653ADE0C-1F42-49D0-A35F-3352C70D72A2}" type="presParOf" srcId="{F7E32F5E-5AFB-48F1-B258-3D49AA2782C0}" destId="{5F6DF1BB-5732-4054-8597-81345CEBBADE}" srcOrd="0" destOrd="0" presId="urn:microsoft.com/office/officeart/2005/8/layout/hierarchy5"/>
    <dgm:cxn modelId="{1475BC00-6097-4145-B35B-13A4D3D384EC}" type="presParOf" srcId="{F7E32F5E-5AFB-48F1-B258-3D49AA2782C0}" destId="{47E95A73-2C69-4F25-845B-81FBA9A0A072}" srcOrd="1" destOrd="0" presId="urn:microsoft.com/office/officeart/2005/8/layout/hierarchy5"/>
    <dgm:cxn modelId="{587691C9-E011-420E-A3B6-71D0932C2FE6}" type="presParOf" srcId="{47E95A73-2C69-4F25-845B-81FBA9A0A072}" destId="{BFAF2FD2-2D7C-422B-8B8F-C35A5D5D5610}" srcOrd="0" destOrd="0" presId="urn:microsoft.com/office/officeart/2005/8/layout/hierarchy5"/>
    <dgm:cxn modelId="{3AAC7643-3F7A-4DB5-BC51-A9BC5C36E53B}" type="presParOf" srcId="{BFAF2FD2-2D7C-422B-8B8F-C35A5D5D5610}" destId="{B58C4FA4-2A7C-4D3D-B9C8-C1EE0D5A9B8B}" srcOrd="0" destOrd="0" presId="urn:microsoft.com/office/officeart/2005/8/layout/hierarchy5"/>
    <dgm:cxn modelId="{4FF4C479-3E3E-4749-B349-1036A498F7A7}" type="presParOf" srcId="{47E95A73-2C69-4F25-845B-81FBA9A0A072}" destId="{AE41836D-C403-4179-94F8-FC50E44C20FC}" srcOrd="1" destOrd="0" presId="urn:microsoft.com/office/officeart/2005/8/layout/hierarchy5"/>
    <dgm:cxn modelId="{BF55C43A-6D4D-4758-9916-861E5D633202}" type="presParOf" srcId="{AE41836D-C403-4179-94F8-FC50E44C20FC}" destId="{C97B1FAC-549F-42CC-82B1-2C3EEB84A0A6}" srcOrd="0" destOrd="0" presId="urn:microsoft.com/office/officeart/2005/8/layout/hierarchy5"/>
    <dgm:cxn modelId="{EF12ABD3-1640-4652-AAA1-FBFDD2C19620}" type="presParOf" srcId="{AE41836D-C403-4179-94F8-FC50E44C20FC}" destId="{EB9BFF71-E090-44E4-9FAD-ADEC95717344}" srcOrd="1" destOrd="0" presId="urn:microsoft.com/office/officeart/2005/8/layout/hierarchy5"/>
    <dgm:cxn modelId="{0B0DF274-D171-4ADF-BBBE-A3B145CCB2D3}" type="presParOf" srcId="{402B240C-19D9-4CB2-B875-31FBB8A10600}" destId="{0565F44C-013C-4646-AB86-C48C48633187}" srcOrd="2" destOrd="0" presId="urn:microsoft.com/office/officeart/2005/8/layout/hierarchy5"/>
    <dgm:cxn modelId="{DB311DF1-E4D5-40D8-A0A9-71820362CBC6}" type="presParOf" srcId="{0565F44C-013C-4646-AB86-C48C48633187}" destId="{08F67FC8-0DC8-4E6B-B109-BAF2C5EB6A2B}" srcOrd="0" destOrd="0" presId="urn:microsoft.com/office/officeart/2005/8/layout/hierarchy5"/>
    <dgm:cxn modelId="{90176039-3419-4ED4-90DC-238385DBB618}" type="presParOf" srcId="{402B240C-19D9-4CB2-B875-31FBB8A10600}" destId="{2C531E7B-F998-4EB1-BF89-1386F684C678}" srcOrd="3" destOrd="0" presId="urn:microsoft.com/office/officeart/2005/8/layout/hierarchy5"/>
    <dgm:cxn modelId="{DA0E944E-223E-48D1-BE8D-EEB8DC6855B3}" type="presParOf" srcId="{2C531E7B-F998-4EB1-BF89-1386F684C678}" destId="{3761565C-5BAE-40F6-8FEC-65338801BE38}" srcOrd="0" destOrd="0" presId="urn:microsoft.com/office/officeart/2005/8/layout/hierarchy5"/>
    <dgm:cxn modelId="{11A92346-AC54-4D89-B88A-324E5E792260}" type="presParOf" srcId="{2C531E7B-F998-4EB1-BF89-1386F684C678}" destId="{A5982DF5-0B69-4A01-8520-F773035547BF}" srcOrd="1" destOrd="0" presId="urn:microsoft.com/office/officeart/2005/8/layout/hierarchy5"/>
    <dgm:cxn modelId="{DC8C9D1D-CF64-4103-9851-0D44BE147EE4}" type="presParOf" srcId="{A5982DF5-0B69-4A01-8520-F773035547BF}" destId="{26CB9F38-7D25-4751-B80C-54484F6ECF26}" srcOrd="0" destOrd="0" presId="urn:microsoft.com/office/officeart/2005/8/layout/hierarchy5"/>
    <dgm:cxn modelId="{97563876-A797-441F-B19E-3CF73B49A7B4}" type="presParOf" srcId="{26CB9F38-7D25-4751-B80C-54484F6ECF26}" destId="{0D74ACBB-FF87-4EB1-BEB9-235097F4EDE2}" srcOrd="0" destOrd="0" presId="urn:microsoft.com/office/officeart/2005/8/layout/hierarchy5"/>
    <dgm:cxn modelId="{7725AF4E-6AA2-406E-9A02-3B892722178A}" type="presParOf" srcId="{A5982DF5-0B69-4A01-8520-F773035547BF}" destId="{36E899A7-0995-4679-9ADB-241FEAFAF76C}" srcOrd="1" destOrd="0" presId="urn:microsoft.com/office/officeart/2005/8/layout/hierarchy5"/>
    <dgm:cxn modelId="{EE998097-C42B-4DEE-9055-C4C1D1A1699A}" type="presParOf" srcId="{36E899A7-0995-4679-9ADB-241FEAFAF76C}" destId="{74BF8A30-149A-4650-BD68-CE6D691958B2}" srcOrd="0" destOrd="0" presId="urn:microsoft.com/office/officeart/2005/8/layout/hierarchy5"/>
    <dgm:cxn modelId="{9910DD0F-8EC9-4CCF-A78A-2750F9414618}" type="presParOf" srcId="{36E899A7-0995-4679-9ADB-241FEAFAF76C}" destId="{EF015038-954C-441B-AAAF-9FA68C0B905B}" srcOrd="1" destOrd="0" presId="urn:microsoft.com/office/officeart/2005/8/layout/hierarchy5"/>
    <dgm:cxn modelId="{4F7000A2-D2A5-4C3F-A6D6-1DFB7CBE14AC}" type="presParOf" srcId="{402B240C-19D9-4CB2-B875-31FBB8A10600}" destId="{DEBE10F2-C76E-4FE7-9FD6-7C98552CBD8C}" srcOrd="4" destOrd="0" presId="urn:microsoft.com/office/officeart/2005/8/layout/hierarchy5"/>
    <dgm:cxn modelId="{0B59F72B-DC19-46AD-AB39-777C31C55579}" type="presParOf" srcId="{DEBE10F2-C76E-4FE7-9FD6-7C98552CBD8C}" destId="{BFA9F5FA-64BF-43B4-9ECF-B492CADF4A7B}" srcOrd="0" destOrd="0" presId="urn:microsoft.com/office/officeart/2005/8/layout/hierarchy5"/>
    <dgm:cxn modelId="{4B0525EC-70F1-46B8-9DD8-DE16BA81D86E}" type="presParOf" srcId="{402B240C-19D9-4CB2-B875-31FBB8A10600}" destId="{D7B0C9F6-4DEF-4160-9095-0D2F575C5A25}" srcOrd="5" destOrd="0" presId="urn:microsoft.com/office/officeart/2005/8/layout/hierarchy5"/>
    <dgm:cxn modelId="{EEAFD138-6F01-4530-BB53-5FEFEDDA67D6}" type="presParOf" srcId="{D7B0C9F6-4DEF-4160-9095-0D2F575C5A25}" destId="{07F0B172-0673-4548-9EBE-5471650AFF0B}" srcOrd="0" destOrd="0" presId="urn:microsoft.com/office/officeart/2005/8/layout/hierarchy5"/>
    <dgm:cxn modelId="{477C8833-523D-4A1C-9EBF-906F74547E9F}" type="presParOf" srcId="{D7B0C9F6-4DEF-4160-9095-0D2F575C5A25}" destId="{6AB361E5-DC7B-46F2-B1A6-21752A2F742C}" srcOrd="1" destOrd="0" presId="urn:microsoft.com/office/officeart/2005/8/layout/hierarchy5"/>
    <dgm:cxn modelId="{03C9CBC6-222C-41B9-BA91-D97E96586929}" type="presParOf" srcId="{6AB361E5-DC7B-46F2-B1A6-21752A2F742C}" destId="{3C2B5C9D-4971-4917-8040-390575F478C6}" srcOrd="0" destOrd="0" presId="urn:microsoft.com/office/officeart/2005/8/layout/hierarchy5"/>
    <dgm:cxn modelId="{4F964FFD-1882-4CBF-B4B6-98C68455D97C}" type="presParOf" srcId="{3C2B5C9D-4971-4917-8040-390575F478C6}" destId="{F68CF9B0-8765-43B4-B222-E5B1BB2DC6E1}" srcOrd="0" destOrd="0" presId="urn:microsoft.com/office/officeart/2005/8/layout/hierarchy5"/>
    <dgm:cxn modelId="{CF65A2A4-7712-4683-8D31-0BC3756E3933}" type="presParOf" srcId="{6AB361E5-DC7B-46F2-B1A6-21752A2F742C}" destId="{81A48FC0-434C-4C48-833A-53B8A676C571}" srcOrd="1" destOrd="0" presId="urn:microsoft.com/office/officeart/2005/8/layout/hierarchy5"/>
    <dgm:cxn modelId="{1E938A7A-C230-4E40-A566-A726E11ED3C2}" type="presParOf" srcId="{81A48FC0-434C-4C48-833A-53B8A676C571}" destId="{4687FC82-B71C-451A-81E9-1080F4E6CC85}" srcOrd="0" destOrd="0" presId="urn:microsoft.com/office/officeart/2005/8/layout/hierarchy5"/>
    <dgm:cxn modelId="{226020E3-E038-412E-AFFB-F2CB034FD3CF}" type="presParOf" srcId="{81A48FC0-434C-4C48-833A-53B8A676C571}" destId="{34F9F78C-1A35-4AC0-B2D5-FF8A390EF9B4}" srcOrd="1" destOrd="0" presId="urn:microsoft.com/office/officeart/2005/8/layout/hierarchy5"/>
    <dgm:cxn modelId="{BD971DE1-6C07-4222-8F64-0FB050FC863F}" type="presParOf" srcId="{402B240C-19D9-4CB2-B875-31FBB8A10600}" destId="{4F0604C6-46C9-4C4A-8848-D75D750F4350}" srcOrd="6" destOrd="0" presId="urn:microsoft.com/office/officeart/2005/8/layout/hierarchy5"/>
    <dgm:cxn modelId="{14D9321D-17F5-4D44-A861-9131907E7B59}" type="presParOf" srcId="{4F0604C6-46C9-4C4A-8848-D75D750F4350}" destId="{6B9F9948-D71A-47E1-9EFC-C1C97E57E91A}" srcOrd="0" destOrd="0" presId="urn:microsoft.com/office/officeart/2005/8/layout/hierarchy5"/>
    <dgm:cxn modelId="{FC36F637-1BC2-4F1D-BB67-A8D71EC6BAE8}" type="presParOf" srcId="{402B240C-19D9-4CB2-B875-31FBB8A10600}" destId="{6B6AC6A7-AE2E-4E00-9245-2B881F96E11B}" srcOrd="7" destOrd="0" presId="urn:microsoft.com/office/officeart/2005/8/layout/hierarchy5"/>
    <dgm:cxn modelId="{4F19D65E-5E3B-4C4C-AE51-D51A3FF976B8}" type="presParOf" srcId="{6B6AC6A7-AE2E-4E00-9245-2B881F96E11B}" destId="{49790071-9191-4B5D-B9BB-FE155F5D10B8}" srcOrd="0" destOrd="0" presId="urn:microsoft.com/office/officeart/2005/8/layout/hierarchy5"/>
    <dgm:cxn modelId="{EA8A2C8C-70D5-4251-A08F-B49683942DC4}" type="presParOf" srcId="{6B6AC6A7-AE2E-4E00-9245-2B881F96E11B}" destId="{B5A93034-9703-443A-A300-F79F25A8685D}" srcOrd="1" destOrd="0" presId="urn:microsoft.com/office/officeart/2005/8/layout/hierarchy5"/>
    <dgm:cxn modelId="{2B8867A2-1D40-48D1-AA24-41BF6BD4B412}" type="presParOf" srcId="{B5A93034-9703-443A-A300-F79F25A8685D}" destId="{FA591BBF-11D6-4F0A-98A4-EF38B540474C}" srcOrd="0" destOrd="0" presId="urn:microsoft.com/office/officeart/2005/8/layout/hierarchy5"/>
    <dgm:cxn modelId="{9A1205B7-C03F-47B9-A17C-CA461639294B}" type="presParOf" srcId="{FA591BBF-11D6-4F0A-98A4-EF38B540474C}" destId="{24790ED9-1197-4F73-9092-B44A8754021F}" srcOrd="0" destOrd="0" presId="urn:microsoft.com/office/officeart/2005/8/layout/hierarchy5"/>
    <dgm:cxn modelId="{F5C54D99-867A-4F07-AE2F-E8F0DE0B5C32}" type="presParOf" srcId="{B5A93034-9703-443A-A300-F79F25A8685D}" destId="{520D543F-7DC2-494F-BF03-09BFF5FAF757}" srcOrd="1" destOrd="0" presId="urn:microsoft.com/office/officeart/2005/8/layout/hierarchy5"/>
    <dgm:cxn modelId="{98469890-EF8C-4F0E-BA7D-5766EA41B33C}" type="presParOf" srcId="{520D543F-7DC2-494F-BF03-09BFF5FAF757}" destId="{8FF0877D-20A1-4545-B6BA-B5A59F6940A9}" srcOrd="0" destOrd="0" presId="urn:microsoft.com/office/officeart/2005/8/layout/hierarchy5"/>
    <dgm:cxn modelId="{A5C6BC8B-AFE2-439D-BFFB-967C66ACE1DF}" type="presParOf" srcId="{520D543F-7DC2-494F-BF03-09BFF5FAF757}" destId="{1E627672-D588-4762-9919-BF7BBD59970B}" srcOrd="1" destOrd="0" presId="urn:microsoft.com/office/officeart/2005/8/layout/hierarchy5"/>
    <dgm:cxn modelId="{C680AF12-4E88-4D8E-88A5-5DB8AE3B3AFB}" type="presParOf" srcId="{F1720EDF-6AE2-4427-9B39-975E0E4DFF22}" destId="{632B62EB-CEDC-45CB-81C0-DA16F56FAF30}" srcOrd="1" destOrd="0" presId="urn:microsoft.com/office/officeart/2005/8/layout/hierarchy5"/>
    <dgm:cxn modelId="{02087AF1-933B-4A76-B736-30BABF062D40}" type="presParOf" srcId="{632B62EB-CEDC-45CB-81C0-DA16F56FAF30}" destId="{0DF10E8B-6FCC-49D1-9B10-342BF96BB5D1}" srcOrd="0" destOrd="0" presId="urn:microsoft.com/office/officeart/2005/8/layout/hierarchy5"/>
    <dgm:cxn modelId="{FDFD7407-1F13-47D2-B332-180AAF43E54D}" type="presParOf" srcId="{0DF10E8B-6FCC-49D1-9B10-342BF96BB5D1}" destId="{FDD5D315-F96A-41D2-97DF-3E75506EF8DE}" srcOrd="0" destOrd="0" presId="urn:microsoft.com/office/officeart/2005/8/layout/hierarchy5"/>
    <dgm:cxn modelId="{789722AF-07EC-4C52-ADAA-B72E3684EFCB}" type="presParOf" srcId="{0DF10E8B-6FCC-49D1-9B10-342BF96BB5D1}" destId="{7424A6EF-E4A7-4916-B197-B88C21598D60}" srcOrd="1" destOrd="0" presId="urn:microsoft.com/office/officeart/2005/8/layout/hierarchy5"/>
    <dgm:cxn modelId="{F492C41A-B805-43CE-B85A-395F3DCAE328}" type="presParOf" srcId="{632B62EB-CEDC-45CB-81C0-DA16F56FAF30}" destId="{A5729E47-7EAA-400B-BE98-09A606493C77}" srcOrd="1" destOrd="0" presId="urn:microsoft.com/office/officeart/2005/8/layout/hierarchy5"/>
    <dgm:cxn modelId="{5047D9A8-866B-470D-9849-CDD474278B10}" type="presParOf" srcId="{A5729E47-7EAA-400B-BE98-09A606493C77}" destId="{692215B7-929B-4CD2-A37D-A9D128B0385C}" srcOrd="0" destOrd="0" presId="urn:microsoft.com/office/officeart/2005/8/layout/hierarchy5"/>
    <dgm:cxn modelId="{302CCBC1-2C8F-4685-A20C-FAAF086D4FF7}" type="presParOf" srcId="{632B62EB-CEDC-45CB-81C0-DA16F56FAF30}" destId="{3AD08575-1336-48FD-89FE-6FCD86932FBD}" srcOrd="2" destOrd="0" presId="urn:microsoft.com/office/officeart/2005/8/layout/hierarchy5"/>
    <dgm:cxn modelId="{D870C06E-45FE-4763-A0E7-6E794BD803AB}" type="presParOf" srcId="{3AD08575-1336-48FD-89FE-6FCD86932FBD}" destId="{A1FD29EC-FA91-454A-9D16-420DF5FB3CE7}" srcOrd="0" destOrd="0" presId="urn:microsoft.com/office/officeart/2005/8/layout/hierarchy5"/>
    <dgm:cxn modelId="{87761746-3B45-4710-A794-7AE487FCFCD6}" type="presParOf" srcId="{3AD08575-1336-48FD-89FE-6FCD86932FBD}" destId="{E27ACD79-6DC3-4BFE-871D-5139E6833BD0}" srcOrd="1" destOrd="0" presId="urn:microsoft.com/office/officeart/2005/8/layout/hierarchy5"/>
    <dgm:cxn modelId="{627CCE8E-F883-474F-AA79-984CFC5B229D}" type="presParOf" srcId="{632B62EB-CEDC-45CB-81C0-DA16F56FAF30}" destId="{5FC71FC7-DF2A-4A0D-A8AD-2ECD9694DB52}" srcOrd="3" destOrd="0" presId="urn:microsoft.com/office/officeart/2005/8/layout/hierarchy5"/>
    <dgm:cxn modelId="{74C9E65F-A451-486E-9FDB-258B3BCA21E1}" type="presParOf" srcId="{5FC71FC7-DF2A-4A0D-A8AD-2ECD9694DB52}" destId="{BF93AC9F-F187-4636-925E-2A810B8897DB}" srcOrd="0" destOrd="0" presId="urn:microsoft.com/office/officeart/2005/8/layout/hierarchy5"/>
    <dgm:cxn modelId="{8E4AB89F-46DF-4D17-8D79-104E8E2AA561}" type="presParOf" srcId="{632B62EB-CEDC-45CB-81C0-DA16F56FAF30}" destId="{BD36867D-14C1-43E1-A1CE-B3898F3FA39D}" srcOrd="4" destOrd="0" presId="urn:microsoft.com/office/officeart/2005/8/layout/hierarchy5"/>
    <dgm:cxn modelId="{28362E2A-6E95-4457-AF46-5DE14DB986E9}" type="presParOf" srcId="{BD36867D-14C1-43E1-A1CE-B3898F3FA39D}" destId="{74DC1D84-3F9B-414E-BE9E-71586A57CD63}" srcOrd="0" destOrd="0" presId="urn:microsoft.com/office/officeart/2005/8/layout/hierarchy5"/>
    <dgm:cxn modelId="{F503FF11-E25C-45FB-B68C-DDA8F86A734B}" type="presParOf" srcId="{BD36867D-14C1-43E1-A1CE-B3898F3FA39D}" destId="{1CD92C8F-A4D5-4A12-AF6F-D0F77AD0BBA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819B5-3967-43FC-A446-B0DB0627BD3F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08B4A9F-76F2-4829-8665-E79088C1504D}">
      <dgm:prSet phldrT="[Text]"/>
      <dgm:spPr/>
      <dgm:t>
        <a:bodyPr/>
        <a:lstStyle/>
        <a:p>
          <a:r>
            <a:rPr lang="de-DE" dirty="0"/>
            <a:t>Back End &amp; Front End</a:t>
          </a:r>
        </a:p>
      </dgm:t>
    </dgm:pt>
    <dgm:pt modelId="{8AB5CEF3-A66F-479A-B4A9-57CACE479C64}" type="parTrans" cxnId="{52341915-E38C-4179-9C5B-887DEDF07391}">
      <dgm:prSet/>
      <dgm:spPr/>
      <dgm:t>
        <a:bodyPr/>
        <a:lstStyle/>
        <a:p>
          <a:endParaRPr lang="de-DE"/>
        </a:p>
      </dgm:t>
    </dgm:pt>
    <dgm:pt modelId="{06CD45B7-AAD7-4000-ABF5-61702258AB74}" type="sibTrans" cxnId="{52341915-E38C-4179-9C5B-887DEDF07391}">
      <dgm:prSet/>
      <dgm:spPr/>
      <dgm:t>
        <a:bodyPr/>
        <a:lstStyle/>
        <a:p>
          <a:endParaRPr lang="de-DE"/>
        </a:p>
      </dgm:t>
    </dgm:pt>
    <dgm:pt modelId="{63EA31AD-37AE-46AE-A57F-805EC3D00B51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err="1"/>
            <a:t>main</a:t>
          </a:r>
          <a:endParaRPr lang="de-DE" dirty="0"/>
        </a:p>
      </dgm:t>
    </dgm:pt>
    <dgm:pt modelId="{D0AC1171-65B8-4855-8BF6-44973AB36049}" type="parTrans" cxnId="{DFD53814-75D6-4765-A202-3D42020C85B4}">
      <dgm:prSet/>
      <dgm:spPr/>
      <dgm:t>
        <a:bodyPr/>
        <a:lstStyle/>
        <a:p>
          <a:endParaRPr lang="de-DE"/>
        </a:p>
      </dgm:t>
    </dgm:pt>
    <dgm:pt modelId="{B9EF8AB6-283E-4336-A3A4-1748D4C7B961}" type="sibTrans" cxnId="{DFD53814-75D6-4765-A202-3D42020C85B4}">
      <dgm:prSet/>
      <dgm:spPr/>
      <dgm:t>
        <a:bodyPr/>
        <a:lstStyle/>
        <a:p>
          <a:endParaRPr lang="de-DE"/>
        </a:p>
      </dgm:t>
    </dgm:pt>
    <dgm:pt modelId="{B02574D3-67BF-4961-B8FB-1B6682FE0FD2}">
      <dgm:prSet phldrT="[Text]"/>
      <dgm:spPr/>
      <dgm:t>
        <a:bodyPr/>
        <a:lstStyle/>
        <a:p>
          <a:r>
            <a:rPr lang="en-US" b="0" dirty="0"/>
            <a:t>staging</a:t>
          </a:r>
          <a:endParaRPr lang="de-DE" dirty="0"/>
        </a:p>
      </dgm:t>
    </dgm:pt>
    <dgm:pt modelId="{F65A4ACF-7824-4F90-BC8F-8C4FDC3F7EFD}" type="parTrans" cxnId="{46D08517-B2D1-44D9-B57E-5354E8BB7BAF}">
      <dgm:prSet/>
      <dgm:spPr/>
      <dgm:t>
        <a:bodyPr/>
        <a:lstStyle/>
        <a:p>
          <a:endParaRPr lang="de-DE"/>
        </a:p>
      </dgm:t>
    </dgm:pt>
    <dgm:pt modelId="{131B7BCD-592E-4E4C-8E4F-3FC21FACF960}" type="sibTrans" cxnId="{46D08517-B2D1-44D9-B57E-5354E8BB7BAF}">
      <dgm:prSet/>
      <dgm:spPr/>
      <dgm:t>
        <a:bodyPr/>
        <a:lstStyle/>
        <a:p>
          <a:endParaRPr lang="de-DE"/>
        </a:p>
      </dgm:t>
    </dgm:pt>
    <dgm:pt modelId="{FB8B5525-BBBB-4CB3-9DDD-72BB650BC466}">
      <dgm:prSet/>
      <dgm:spPr/>
      <dgm:t>
        <a:bodyPr/>
        <a:lstStyle/>
        <a:p>
          <a:r>
            <a:rPr lang="en-US" b="0" dirty="0"/>
            <a:t>dev-login</a:t>
          </a:r>
        </a:p>
      </dgm:t>
    </dgm:pt>
    <dgm:pt modelId="{CC28C517-DFF7-45F4-8141-2685761296D8}" type="parTrans" cxnId="{27EA0C44-281E-469F-B37C-F81FF2627C3E}">
      <dgm:prSet/>
      <dgm:spPr/>
      <dgm:t>
        <a:bodyPr/>
        <a:lstStyle/>
        <a:p>
          <a:endParaRPr lang="de-DE"/>
        </a:p>
      </dgm:t>
    </dgm:pt>
    <dgm:pt modelId="{BA9EEE89-70D4-4755-B04D-915C4FCC1747}" type="sibTrans" cxnId="{27EA0C44-281E-469F-B37C-F81FF2627C3E}">
      <dgm:prSet/>
      <dgm:spPr/>
      <dgm:t>
        <a:bodyPr/>
        <a:lstStyle/>
        <a:p>
          <a:endParaRPr lang="de-DE"/>
        </a:p>
      </dgm:t>
    </dgm:pt>
    <dgm:pt modelId="{470CE405-449B-4CF8-A1D8-E9A60C604307}">
      <dgm:prSet/>
      <dgm:spPr/>
      <dgm:t>
        <a:bodyPr/>
        <a:lstStyle/>
        <a:p>
          <a:r>
            <a:rPr lang="en-US" b="0" dirty="0"/>
            <a:t>dev-register</a:t>
          </a:r>
        </a:p>
      </dgm:t>
    </dgm:pt>
    <dgm:pt modelId="{F3745FDC-2CC4-4DA1-9136-C8689BADF5DB}" type="parTrans" cxnId="{0D154D55-7520-4DC7-83FF-BADCAD2D2DF6}">
      <dgm:prSet/>
      <dgm:spPr/>
      <dgm:t>
        <a:bodyPr/>
        <a:lstStyle/>
        <a:p>
          <a:endParaRPr lang="de-DE"/>
        </a:p>
      </dgm:t>
    </dgm:pt>
    <dgm:pt modelId="{9AFF9D6D-1AD7-407B-B25A-313BE3BE166F}" type="sibTrans" cxnId="{0D154D55-7520-4DC7-83FF-BADCAD2D2DF6}">
      <dgm:prSet/>
      <dgm:spPr/>
      <dgm:t>
        <a:bodyPr/>
        <a:lstStyle/>
        <a:p>
          <a:endParaRPr lang="de-DE"/>
        </a:p>
      </dgm:t>
    </dgm:pt>
    <dgm:pt modelId="{EF4417F1-38E7-44FD-8304-661D33ABF6F5}">
      <dgm:prSet/>
      <dgm:spPr/>
      <dgm:t>
        <a:bodyPr/>
        <a:lstStyle/>
        <a:p>
          <a:r>
            <a:rPr lang="en-US" b="0" dirty="0"/>
            <a:t>dev-profile</a:t>
          </a:r>
        </a:p>
      </dgm:t>
    </dgm:pt>
    <dgm:pt modelId="{191B3933-B98F-4916-BC42-F9C7DEFF5427}" type="parTrans" cxnId="{EA595D2D-2D12-43D2-8B42-F68CB3597C9D}">
      <dgm:prSet/>
      <dgm:spPr/>
      <dgm:t>
        <a:bodyPr/>
        <a:lstStyle/>
        <a:p>
          <a:endParaRPr lang="de-DE"/>
        </a:p>
      </dgm:t>
    </dgm:pt>
    <dgm:pt modelId="{3CCFE017-0591-48A9-B396-A223D797B740}" type="sibTrans" cxnId="{EA595D2D-2D12-43D2-8B42-F68CB3597C9D}">
      <dgm:prSet/>
      <dgm:spPr/>
      <dgm:t>
        <a:bodyPr/>
        <a:lstStyle/>
        <a:p>
          <a:endParaRPr lang="de-DE"/>
        </a:p>
      </dgm:t>
    </dgm:pt>
    <dgm:pt modelId="{27CB788C-474B-4557-ADDB-712A32A7EAE5}">
      <dgm:prSet/>
      <dgm:spPr/>
      <dgm:t>
        <a:bodyPr/>
        <a:lstStyle/>
        <a:p>
          <a:r>
            <a:rPr lang="en-US" b="0" dirty="0"/>
            <a:t>dev-create-post</a:t>
          </a:r>
        </a:p>
      </dgm:t>
    </dgm:pt>
    <dgm:pt modelId="{3136A734-97FA-42FC-9B17-29AFEA1E4BDF}" type="parTrans" cxnId="{2AA43BB1-C5B1-4C55-B27B-E1AFE0B80AE8}">
      <dgm:prSet/>
      <dgm:spPr/>
      <dgm:t>
        <a:bodyPr/>
        <a:lstStyle/>
        <a:p>
          <a:endParaRPr lang="de-DE"/>
        </a:p>
      </dgm:t>
    </dgm:pt>
    <dgm:pt modelId="{68FE4686-5C36-48F5-90FC-D356DEDCD244}" type="sibTrans" cxnId="{2AA43BB1-C5B1-4C55-B27B-E1AFE0B80AE8}">
      <dgm:prSet/>
      <dgm:spPr/>
      <dgm:t>
        <a:bodyPr/>
        <a:lstStyle/>
        <a:p>
          <a:endParaRPr lang="de-DE"/>
        </a:p>
      </dgm:t>
    </dgm:pt>
    <dgm:pt modelId="{7C8BFCC3-22F7-424C-BCAC-2F172B2E742B}">
      <dgm:prSet/>
      <dgm:spPr/>
      <dgm:t>
        <a:bodyPr/>
        <a:lstStyle/>
        <a:p>
          <a:r>
            <a:rPr lang="en-US" b="0" dirty="0"/>
            <a:t>dev-feed</a:t>
          </a:r>
        </a:p>
      </dgm:t>
    </dgm:pt>
    <dgm:pt modelId="{2FB857F2-2FDB-45CF-B4E5-CE44AF257796}" type="parTrans" cxnId="{F1C54206-302E-48C0-9611-A9270B2C86F6}">
      <dgm:prSet/>
      <dgm:spPr/>
      <dgm:t>
        <a:bodyPr/>
        <a:lstStyle/>
        <a:p>
          <a:endParaRPr lang="de-DE"/>
        </a:p>
      </dgm:t>
    </dgm:pt>
    <dgm:pt modelId="{3DE7BD7D-2814-4433-A237-95C34696FB2C}" type="sibTrans" cxnId="{F1C54206-302E-48C0-9611-A9270B2C86F6}">
      <dgm:prSet/>
      <dgm:spPr/>
      <dgm:t>
        <a:bodyPr/>
        <a:lstStyle/>
        <a:p>
          <a:endParaRPr lang="de-DE"/>
        </a:p>
      </dgm:t>
    </dgm:pt>
    <dgm:pt modelId="{7D26DF8A-AFC7-40AE-A9D3-6000C04E6CFD}">
      <dgm:prSet/>
      <dgm:spPr/>
      <dgm:t>
        <a:bodyPr/>
        <a:lstStyle/>
        <a:p>
          <a:r>
            <a:rPr lang="en-US" b="0" dirty="0"/>
            <a:t>dev-followers</a:t>
          </a:r>
        </a:p>
      </dgm:t>
    </dgm:pt>
    <dgm:pt modelId="{E13A38A2-40AD-4A74-9129-61457D311484}" type="parTrans" cxnId="{50AC89B3-1770-44D3-AFB2-D8CBFBFDEC3D}">
      <dgm:prSet/>
      <dgm:spPr/>
      <dgm:t>
        <a:bodyPr/>
        <a:lstStyle/>
        <a:p>
          <a:endParaRPr lang="de-DE"/>
        </a:p>
      </dgm:t>
    </dgm:pt>
    <dgm:pt modelId="{F1C215F6-0C61-4876-9CA8-84C17A2E8B86}" type="sibTrans" cxnId="{50AC89B3-1770-44D3-AFB2-D8CBFBFDEC3D}">
      <dgm:prSet/>
      <dgm:spPr/>
      <dgm:t>
        <a:bodyPr/>
        <a:lstStyle/>
        <a:p>
          <a:endParaRPr lang="de-DE"/>
        </a:p>
      </dgm:t>
    </dgm:pt>
    <dgm:pt modelId="{513FCC79-A813-430D-853F-379A08CD0C81}">
      <dgm:prSet/>
      <dgm:spPr/>
      <dgm:t>
        <a:bodyPr/>
        <a:lstStyle/>
        <a:p>
          <a:r>
            <a:rPr lang="en-US" b="0" dirty="0"/>
            <a:t>dev-like-post</a:t>
          </a:r>
        </a:p>
      </dgm:t>
    </dgm:pt>
    <dgm:pt modelId="{417555A2-FF88-4FF9-8BB3-5239B1800413}" type="parTrans" cxnId="{517EFEF2-496C-4A7B-8752-65F659E0BA26}">
      <dgm:prSet/>
      <dgm:spPr/>
      <dgm:t>
        <a:bodyPr/>
        <a:lstStyle/>
        <a:p>
          <a:endParaRPr lang="de-DE"/>
        </a:p>
      </dgm:t>
    </dgm:pt>
    <dgm:pt modelId="{7B921BA7-3120-47C9-845A-62C6900C3E18}" type="sibTrans" cxnId="{517EFEF2-496C-4A7B-8752-65F659E0BA26}">
      <dgm:prSet/>
      <dgm:spPr/>
      <dgm:t>
        <a:bodyPr/>
        <a:lstStyle/>
        <a:p>
          <a:endParaRPr lang="de-DE"/>
        </a:p>
      </dgm:t>
    </dgm:pt>
    <dgm:pt modelId="{2FABF0A2-EF1C-46D3-91BB-FE4347C45FB6}">
      <dgm:prSet/>
      <dgm:spPr/>
      <dgm:t>
        <a:bodyPr/>
        <a:lstStyle/>
        <a:p>
          <a:r>
            <a:rPr lang="en-US" b="0" dirty="0"/>
            <a:t>dev-comments</a:t>
          </a:r>
        </a:p>
      </dgm:t>
    </dgm:pt>
    <dgm:pt modelId="{53EF9511-E09D-44EA-87F0-312F9374715F}" type="parTrans" cxnId="{A57BE846-EDEB-41C2-82C3-3E90801B3E4E}">
      <dgm:prSet/>
      <dgm:spPr/>
      <dgm:t>
        <a:bodyPr/>
        <a:lstStyle/>
        <a:p>
          <a:endParaRPr lang="de-DE"/>
        </a:p>
      </dgm:t>
    </dgm:pt>
    <dgm:pt modelId="{E6ED3427-43E4-4F8F-BB7B-92FCA6100C82}" type="sibTrans" cxnId="{A57BE846-EDEB-41C2-82C3-3E90801B3E4E}">
      <dgm:prSet/>
      <dgm:spPr/>
      <dgm:t>
        <a:bodyPr/>
        <a:lstStyle/>
        <a:p>
          <a:endParaRPr lang="de-DE"/>
        </a:p>
      </dgm:t>
    </dgm:pt>
    <dgm:pt modelId="{60D76C3E-E44D-4C9C-AE67-628454989956}" type="pres">
      <dgm:prSet presAssocID="{200819B5-3967-43FC-A446-B0DB0627BD3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6EA874-16EF-4F36-96C1-55ED7C9EA741}" type="pres">
      <dgm:prSet presAssocID="{208B4A9F-76F2-4829-8665-E79088C1504D}" presName="root1" presStyleCnt="0"/>
      <dgm:spPr/>
    </dgm:pt>
    <dgm:pt modelId="{9737BA2A-0203-4BF3-941E-5C80DC9AC287}" type="pres">
      <dgm:prSet presAssocID="{208B4A9F-76F2-4829-8665-E79088C1504D}" presName="LevelOneTextNode" presStyleLbl="node0" presStyleIdx="0" presStyleCnt="1" custLinFactX="-300000" custLinFactNeighborX="-323412" custLinFactNeighborY="-92">
        <dgm:presLayoutVars>
          <dgm:chPref val="3"/>
        </dgm:presLayoutVars>
      </dgm:prSet>
      <dgm:spPr/>
    </dgm:pt>
    <dgm:pt modelId="{50AB561A-737B-40F4-8409-366EED020543}" type="pres">
      <dgm:prSet presAssocID="{208B4A9F-76F2-4829-8665-E79088C1504D}" presName="level2hierChild" presStyleCnt="0"/>
      <dgm:spPr/>
    </dgm:pt>
    <dgm:pt modelId="{0C9E900A-237D-4DBD-B7FD-8032B5291C78}" type="pres">
      <dgm:prSet presAssocID="{D0AC1171-65B8-4855-8BF6-44973AB36049}" presName="conn2-1" presStyleLbl="parChTrans1D2" presStyleIdx="0" presStyleCnt="10"/>
      <dgm:spPr/>
    </dgm:pt>
    <dgm:pt modelId="{91D8EC77-01B6-4486-A100-6DF5C9DACE8A}" type="pres">
      <dgm:prSet presAssocID="{D0AC1171-65B8-4855-8BF6-44973AB36049}" presName="connTx" presStyleLbl="parChTrans1D2" presStyleIdx="0" presStyleCnt="10"/>
      <dgm:spPr/>
    </dgm:pt>
    <dgm:pt modelId="{C983CB17-B34B-462F-808C-036863FA4692}" type="pres">
      <dgm:prSet presAssocID="{63EA31AD-37AE-46AE-A57F-805EC3D00B51}" presName="root2" presStyleCnt="0"/>
      <dgm:spPr/>
    </dgm:pt>
    <dgm:pt modelId="{5AFE54CC-687D-4B63-93F6-A8D9457A9B60}" type="pres">
      <dgm:prSet presAssocID="{63EA31AD-37AE-46AE-A57F-805EC3D00B51}" presName="LevelTwoTextNode" presStyleLbl="node2" presStyleIdx="0" presStyleCnt="10" custScaleX="90909" custScaleY="90909">
        <dgm:presLayoutVars>
          <dgm:chPref val="3"/>
        </dgm:presLayoutVars>
      </dgm:prSet>
      <dgm:spPr/>
    </dgm:pt>
    <dgm:pt modelId="{E1370C37-4F90-4627-95E1-1C156CA2B53D}" type="pres">
      <dgm:prSet presAssocID="{63EA31AD-37AE-46AE-A57F-805EC3D00B51}" presName="level3hierChild" presStyleCnt="0"/>
      <dgm:spPr/>
    </dgm:pt>
    <dgm:pt modelId="{C99796D5-77C8-4D16-97C1-76FA6C8E6435}" type="pres">
      <dgm:prSet presAssocID="{F65A4ACF-7824-4F90-BC8F-8C4FDC3F7EFD}" presName="conn2-1" presStyleLbl="parChTrans1D2" presStyleIdx="1" presStyleCnt="10"/>
      <dgm:spPr/>
    </dgm:pt>
    <dgm:pt modelId="{E1949DF4-9A27-4CF8-AF04-E99EBF458423}" type="pres">
      <dgm:prSet presAssocID="{F65A4ACF-7824-4F90-BC8F-8C4FDC3F7EFD}" presName="connTx" presStyleLbl="parChTrans1D2" presStyleIdx="1" presStyleCnt="10"/>
      <dgm:spPr/>
    </dgm:pt>
    <dgm:pt modelId="{EF498D5C-7101-4F61-A27C-F5D2D37CEB3D}" type="pres">
      <dgm:prSet presAssocID="{B02574D3-67BF-4961-B8FB-1B6682FE0FD2}" presName="root2" presStyleCnt="0"/>
      <dgm:spPr/>
    </dgm:pt>
    <dgm:pt modelId="{4B85908E-C4C5-46A2-B5CC-1BEA2325532A}" type="pres">
      <dgm:prSet presAssocID="{B02574D3-67BF-4961-B8FB-1B6682FE0FD2}" presName="LevelTwoTextNode" presStyleLbl="node2" presStyleIdx="1" presStyleCnt="10" custScaleX="90909" custScaleY="90909">
        <dgm:presLayoutVars>
          <dgm:chPref val="3"/>
        </dgm:presLayoutVars>
      </dgm:prSet>
      <dgm:spPr/>
    </dgm:pt>
    <dgm:pt modelId="{10EB66E4-6BA5-4F59-8051-A58CA5DA1B5C}" type="pres">
      <dgm:prSet presAssocID="{B02574D3-67BF-4961-B8FB-1B6682FE0FD2}" presName="level3hierChild" presStyleCnt="0"/>
      <dgm:spPr/>
    </dgm:pt>
    <dgm:pt modelId="{BAE584D7-3805-48F6-A785-7F7516CE7130}" type="pres">
      <dgm:prSet presAssocID="{CC28C517-DFF7-45F4-8141-2685761296D8}" presName="conn2-1" presStyleLbl="parChTrans1D2" presStyleIdx="2" presStyleCnt="10"/>
      <dgm:spPr/>
    </dgm:pt>
    <dgm:pt modelId="{ABA2C735-2AF5-4093-9982-56411711D560}" type="pres">
      <dgm:prSet presAssocID="{CC28C517-DFF7-45F4-8141-2685761296D8}" presName="connTx" presStyleLbl="parChTrans1D2" presStyleIdx="2" presStyleCnt="10"/>
      <dgm:spPr/>
    </dgm:pt>
    <dgm:pt modelId="{DFBE2788-D974-4714-B50B-9587278A9677}" type="pres">
      <dgm:prSet presAssocID="{FB8B5525-BBBB-4CB3-9DDD-72BB650BC466}" presName="root2" presStyleCnt="0"/>
      <dgm:spPr/>
    </dgm:pt>
    <dgm:pt modelId="{D3FB1911-B395-4FCC-A2D0-2D087F16D3A1}" type="pres">
      <dgm:prSet presAssocID="{FB8B5525-BBBB-4CB3-9DDD-72BB650BC466}" presName="LevelTwoTextNode" presStyleLbl="node2" presStyleIdx="2" presStyleCnt="10" custScaleX="90909" custScaleY="90909">
        <dgm:presLayoutVars>
          <dgm:chPref val="3"/>
        </dgm:presLayoutVars>
      </dgm:prSet>
      <dgm:spPr/>
    </dgm:pt>
    <dgm:pt modelId="{0AE6DEFE-804B-4B27-9440-10007E2887D6}" type="pres">
      <dgm:prSet presAssocID="{FB8B5525-BBBB-4CB3-9DDD-72BB650BC466}" presName="level3hierChild" presStyleCnt="0"/>
      <dgm:spPr/>
    </dgm:pt>
    <dgm:pt modelId="{62124C18-F9A3-47A1-8D58-28A5CA9BD428}" type="pres">
      <dgm:prSet presAssocID="{F3745FDC-2CC4-4DA1-9136-C8689BADF5DB}" presName="conn2-1" presStyleLbl="parChTrans1D2" presStyleIdx="3" presStyleCnt="10"/>
      <dgm:spPr/>
    </dgm:pt>
    <dgm:pt modelId="{92EA3D9D-7501-4060-ABB5-35F10AC98E65}" type="pres">
      <dgm:prSet presAssocID="{F3745FDC-2CC4-4DA1-9136-C8689BADF5DB}" presName="connTx" presStyleLbl="parChTrans1D2" presStyleIdx="3" presStyleCnt="10"/>
      <dgm:spPr/>
    </dgm:pt>
    <dgm:pt modelId="{AED47804-9BC1-4866-8475-F4D9AB2F10DA}" type="pres">
      <dgm:prSet presAssocID="{470CE405-449B-4CF8-A1D8-E9A60C604307}" presName="root2" presStyleCnt="0"/>
      <dgm:spPr/>
    </dgm:pt>
    <dgm:pt modelId="{CE1B4A4F-D5E8-4638-8643-1C4597B51DC3}" type="pres">
      <dgm:prSet presAssocID="{470CE405-449B-4CF8-A1D8-E9A60C604307}" presName="LevelTwoTextNode" presStyleLbl="node2" presStyleIdx="3" presStyleCnt="10" custScaleX="90909" custScaleY="90909">
        <dgm:presLayoutVars>
          <dgm:chPref val="3"/>
        </dgm:presLayoutVars>
      </dgm:prSet>
      <dgm:spPr/>
    </dgm:pt>
    <dgm:pt modelId="{EE463E12-7655-4B31-8F6B-03D3F51B2EAD}" type="pres">
      <dgm:prSet presAssocID="{470CE405-449B-4CF8-A1D8-E9A60C604307}" presName="level3hierChild" presStyleCnt="0"/>
      <dgm:spPr/>
    </dgm:pt>
    <dgm:pt modelId="{7D5B88E0-769A-4283-A868-C819A7EBA479}" type="pres">
      <dgm:prSet presAssocID="{191B3933-B98F-4916-BC42-F9C7DEFF5427}" presName="conn2-1" presStyleLbl="parChTrans1D2" presStyleIdx="4" presStyleCnt="10"/>
      <dgm:spPr/>
    </dgm:pt>
    <dgm:pt modelId="{CD484AD9-D887-49B9-A4B7-5204C201EE4F}" type="pres">
      <dgm:prSet presAssocID="{191B3933-B98F-4916-BC42-F9C7DEFF5427}" presName="connTx" presStyleLbl="parChTrans1D2" presStyleIdx="4" presStyleCnt="10"/>
      <dgm:spPr/>
    </dgm:pt>
    <dgm:pt modelId="{C231C439-73B2-4CCC-89DA-83D6558B133A}" type="pres">
      <dgm:prSet presAssocID="{EF4417F1-38E7-44FD-8304-661D33ABF6F5}" presName="root2" presStyleCnt="0"/>
      <dgm:spPr/>
    </dgm:pt>
    <dgm:pt modelId="{85AB502A-A2B3-487A-BD3F-B44DB45E39FF}" type="pres">
      <dgm:prSet presAssocID="{EF4417F1-38E7-44FD-8304-661D33ABF6F5}" presName="LevelTwoTextNode" presStyleLbl="node2" presStyleIdx="4" presStyleCnt="10" custScaleX="90909" custScaleY="90909">
        <dgm:presLayoutVars>
          <dgm:chPref val="3"/>
        </dgm:presLayoutVars>
      </dgm:prSet>
      <dgm:spPr/>
    </dgm:pt>
    <dgm:pt modelId="{5ACFFB84-78C4-465F-8EF8-D6694BC02F62}" type="pres">
      <dgm:prSet presAssocID="{EF4417F1-38E7-44FD-8304-661D33ABF6F5}" presName="level3hierChild" presStyleCnt="0"/>
      <dgm:spPr/>
    </dgm:pt>
    <dgm:pt modelId="{084122E3-FE36-4D57-BE12-48CD548EED57}" type="pres">
      <dgm:prSet presAssocID="{3136A734-97FA-42FC-9B17-29AFEA1E4BDF}" presName="conn2-1" presStyleLbl="parChTrans1D2" presStyleIdx="5" presStyleCnt="10"/>
      <dgm:spPr/>
    </dgm:pt>
    <dgm:pt modelId="{BBAA8B34-3C53-45EF-887A-A601702B42BB}" type="pres">
      <dgm:prSet presAssocID="{3136A734-97FA-42FC-9B17-29AFEA1E4BDF}" presName="connTx" presStyleLbl="parChTrans1D2" presStyleIdx="5" presStyleCnt="10"/>
      <dgm:spPr/>
    </dgm:pt>
    <dgm:pt modelId="{95F9D325-C378-4B09-B201-E228677FB123}" type="pres">
      <dgm:prSet presAssocID="{27CB788C-474B-4557-ADDB-712A32A7EAE5}" presName="root2" presStyleCnt="0"/>
      <dgm:spPr/>
    </dgm:pt>
    <dgm:pt modelId="{96EEF81A-3FC2-4B0B-B81E-48A00F696E86}" type="pres">
      <dgm:prSet presAssocID="{27CB788C-474B-4557-ADDB-712A32A7EAE5}" presName="LevelTwoTextNode" presStyleLbl="node2" presStyleIdx="5" presStyleCnt="10" custScaleX="90909" custScaleY="90909">
        <dgm:presLayoutVars>
          <dgm:chPref val="3"/>
        </dgm:presLayoutVars>
      </dgm:prSet>
      <dgm:spPr/>
    </dgm:pt>
    <dgm:pt modelId="{787853E3-36FC-4F07-8D3D-8C3EF16633E8}" type="pres">
      <dgm:prSet presAssocID="{27CB788C-474B-4557-ADDB-712A32A7EAE5}" presName="level3hierChild" presStyleCnt="0"/>
      <dgm:spPr/>
    </dgm:pt>
    <dgm:pt modelId="{DBBA0C16-5314-499B-8E86-DFCF53E44594}" type="pres">
      <dgm:prSet presAssocID="{2FB857F2-2FDB-45CF-B4E5-CE44AF257796}" presName="conn2-1" presStyleLbl="parChTrans1D2" presStyleIdx="6" presStyleCnt="10"/>
      <dgm:spPr/>
    </dgm:pt>
    <dgm:pt modelId="{5212C6E4-5020-4393-9D2C-88408DCC9AC1}" type="pres">
      <dgm:prSet presAssocID="{2FB857F2-2FDB-45CF-B4E5-CE44AF257796}" presName="connTx" presStyleLbl="parChTrans1D2" presStyleIdx="6" presStyleCnt="10"/>
      <dgm:spPr/>
    </dgm:pt>
    <dgm:pt modelId="{739E79AC-5F9C-49AF-9D77-8B2B6E98982A}" type="pres">
      <dgm:prSet presAssocID="{7C8BFCC3-22F7-424C-BCAC-2F172B2E742B}" presName="root2" presStyleCnt="0"/>
      <dgm:spPr/>
    </dgm:pt>
    <dgm:pt modelId="{789C3EC2-3C18-48FC-B155-CB17D1753CC5}" type="pres">
      <dgm:prSet presAssocID="{7C8BFCC3-22F7-424C-BCAC-2F172B2E742B}" presName="LevelTwoTextNode" presStyleLbl="node2" presStyleIdx="6" presStyleCnt="10" custScaleX="90909" custScaleY="90909">
        <dgm:presLayoutVars>
          <dgm:chPref val="3"/>
        </dgm:presLayoutVars>
      </dgm:prSet>
      <dgm:spPr/>
    </dgm:pt>
    <dgm:pt modelId="{005B2534-A2F0-4842-8D96-2C3DE8C37E4F}" type="pres">
      <dgm:prSet presAssocID="{7C8BFCC3-22F7-424C-BCAC-2F172B2E742B}" presName="level3hierChild" presStyleCnt="0"/>
      <dgm:spPr/>
    </dgm:pt>
    <dgm:pt modelId="{BE026A68-E741-4000-B04F-72C185AB6AE9}" type="pres">
      <dgm:prSet presAssocID="{E13A38A2-40AD-4A74-9129-61457D311484}" presName="conn2-1" presStyleLbl="parChTrans1D2" presStyleIdx="7" presStyleCnt="10"/>
      <dgm:spPr/>
    </dgm:pt>
    <dgm:pt modelId="{B8934D4E-E247-4B5C-9713-C1481C5D2710}" type="pres">
      <dgm:prSet presAssocID="{E13A38A2-40AD-4A74-9129-61457D311484}" presName="connTx" presStyleLbl="parChTrans1D2" presStyleIdx="7" presStyleCnt="10"/>
      <dgm:spPr/>
    </dgm:pt>
    <dgm:pt modelId="{B422712F-48BA-4443-A656-36F09DE239AE}" type="pres">
      <dgm:prSet presAssocID="{7D26DF8A-AFC7-40AE-A9D3-6000C04E6CFD}" presName="root2" presStyleCnt="0"/>
      <dgm:spPr/>
    </dgm:pt>
    <dgm:pt modelId="{28E56B3B-3E98-4512-B5B8-E61081473A09}" type="pres">
      <dgm:prSet presAssocID="{7D26DF8A-AFC7-40AE-A9D3-6000C04E6CFD}" presName="LevelTwoTextNode" presStyleLbl="node2" presStyleIdx="7" presStyleCnt="10" custScaleX="90909" custScaleY="90909">
        <dgm:presLayoutVars>
          <dgm:chPref val="3"/>
        </dgm:presLayoutVars>
      </dgm:prSet>
      <dgm:spPr/>
    </dgm:pt>
    <dgm:pt modelId="{7AB2B8A0-8F08-4CA0-A613-09B94C124A2B}" type="pres">
      <dgm:prSet presAssocID="{7D26DF8A-AFC7-40AE-A9D3-6000C04E6CFD}" presName="level3hierChild" presStyleCnt="0"/>
      <dgm:spPr/>
    </dgm:pt>
    <dgm:pt modelId="{1EF31B9C-A0E5-48C4-9E60-AF5B74181003}" type="pres">
      <dgm:prSet presAssocID="{417555A2-FF88-4FF9-8BB3-5239B1800413}" presName="conn2-1" presStyleLbl="parChTrans1D2" presStyleIdx="8" presStyleCnt="10"/>
      <dgm:spPr/>
    </dgm:pt>
    <dgm:pt modelId="{EADB637F-A1FE-4AD6-8029-15706B76D32A}" type="pres">
      <dgm:prSet presAssocID="{417555A2-FF88-4FF9-8BB3-5239B1800413}" presName="connTx" presStyleLbl="parChTrans1D2" presStyleIdx="8" presStyleCnt="10"/>
      <dgm:spPr/>
    </dgm:pt>
    <dgm:pt modelId="{2D654966-4998-45A9-9CC0-C5E83CF549D4}" type="pres">
      <dgm:prSet presAssocID="{513FCC79-A813-430D-853F-379A08CD0C81}" presName="root2" presStyleCnt="0"/>
      <dgm:spPr/>
    </dgm:pt>
    <dgm:pt modelId="{F9D18DCC-A003-4D35-9CDD-E7A573A2E7C9}" type="pres">
      <dgm:prSet presAssocID="{513FCC79-A813-430D-853F-379A08CD0C81}" presName="LevelTwoTextNode" presStyleLbl="node2" presStyleIdx="8" presStyleCnt="10" custScaleX="90909" custScaleY="90909">
        <dgm:presLayoutVars>
          <dgm:chPref val="3"/>
        </dgm:presLayoutVars>
      </dgm:prSet>
      <dgm:spPr/>
    </dgm:pt>
    <dgm:pt modelId="{D2017924-CDD0-4F18-BD30-6E534991CB31}" type="pres">
      <dgm:prSet presAssocID="{513FCC79-A813-430D-853F-379A08CD0C81}" presName="level3hierChild" presStyleCnt="0"/>
      <dgm:spPr/>
    </dgm:pt>
    <dgm:pt modelId="{E3AE5B55-C1CB-4A0C-9A86-317E4414EFC8}" type="pres">
      <dgm:prSet presAssocID="{53EF9511-E09D-44EA-87F0-312F9374715F}" presName="conn2-1" presStyleLbl="parChTrans1D2" presStyleIdx="9" presStyleCnt="10"/>
      <dgm:spPr/>
    </dgm:pt>
    <dgm:pt modelId="{A537350B-9CB3-4C27-A3BC-4CF371F9FF07}" type="pres">
      <dgm:prSet presAssocID="{53EF9511-E09D-44EA-87F0-312F9374715F}" presName="connTx" presStyleLbl="parChTrans1D2" presStyleIdx="9" presStyleCnt="10"/>
      <dgm:spPr/>
    </dgm:pt>
    <dgm:pt modelId="{C917DA8D-5DA5-448D-BF17-C0C4F39EA570}" type="pres">
      <dgm:prSet presAssocID="{2FABF0A2-EF1C-46D3-91BB-FE4347C45FB6}" presName="root2" presStyleCnt="0"/>
      <dgm:spPr/>
    </dgm:pt>
    <dgm:pt modelId="{ED7A6BEB-5D43-4556-B3A5-445A0A86C63F}" type="pres">
      <dgm:prSet presAssocID="{2FABF0A2-EF1C-46D3-91BB-FE4347C45FB6}" presName="LevelTwoTextNode" presStyleLbl="node2" presStyleIdx="9" presStyleCnt="10" custScaleX="90909" custScaleY="90909">
        <dgm:presLayoutVars>
          <dgm:chPref val="3"/>
        </dgm:presLayoutVars>
      </dgm:prSet>
      <dgm:spPr/>
    </dgm:pt>
    <dgm:pt modelId="{C069AC78-4ADF-4BC8-8F8F-2F6F89E96159}" type="pres">
      <dgm:prSet presAssocID="{2FABF0A2-EF1C-46D3-91BB-FE4347C45FB6}" presName="level3hierChild" presStyleCnt="0"/>
      <dgm:spPr/>
    </dgm:pt>
  </dgm:ptLst>
  <dgm:cxnLst>
    <dgm:cxn modelId="{03A9BD04-A5CC-4A8C-BAB4-0F985E202656}" type="presOf" srcId="{E13A38A2-40AD-4A74-9129-61457D311484}" destId="{B8934D4E-E247-4B5C-9713-C1481C5D2710}" srcOrd="1" destOrd="0" presId="urn:microsoft.com/office/officeart/2008/layout/HorizontalMultiLevelHierarchy"/>
    <dgm:cxn modelId="{F1C54206-302E-48C0-9611-A9270B2C86F6}" srcId="{208B4A9F-76F2-4829-8665-E79088C1504D}" destId="{7C8BFCC3-22F7-424C-BCAC-2F172B2E742B}" srcOrd="6" destOrd="0" parTransId="{2FB857F2-2FDB-45CF-B4E5-CE44AF257796}" sibTransId="{3DE7BD7D-2814-4433-A237-95C34696FB2C}"/>
    <dgm:cxn modelId="{F0C81E08-A7B8-4AA0-AEE0-51228750E2F1}" type="presOf" srcId="{F3745FDC-2CC4-4DA1-9136-C8689BADF5DB}" destId="{62124C18-F9A3-47A1-8D58-28A5CA9BD428}" srcOrd="0" destOrd="0" presId="urn:microsoft.com/office/officeart/2008/layout/HorizontalMultiLevelHierarchy"/>
    <dgm:cxn modelId="{F3CF340F-84FA-47EB-8940-6B49A8F9597E}" type="presOf" srcId="{470CE405-449B-4CF8-A1D8-E9A60C604307}" destId="{CE1B4A4F-D5E8-4638-8643-1C4597B51DC3}" srcOrd="0" destOrd="0" presId="urn:microsoft.com/office/officeart/2008/layout/HorizontalMultiLevelHierarchy"/>
    <dgm:cxn modelId="{DFD53814-75D6-4765-A202-3D42020C85B4}" srcId="{208B4A9F-76F2-4829-8665-E79088C1504D}" destId="{63EA31AD-37AE-46AE-A57F-805EC3D00B51}" srcOrd="0" destOrd="0" parTransId="{D0AC1171-65B8-4855-8BF6-44973AB36049}" sibTransId="{B9EF8AB6-283E-4336-A3A4-1748D4C7B961}"/>
    <dgm:cxn modelId="{52341915-E38C-4179-9C5B-887DEDF07391}" srcId="{200819B5-3967-43FC-A446-B0DB0627BD3F}" destId="{208B4A9F-76F2-4829-8665-E79088C1504D}" srcOrd="0" destOrd="0" parTransId="{8AB5CEF3-A66F-479A-B4A9-57CACE479C64}" sibTransId="{06CD45B7-AAD7-4000-ABF5-61702258AB74}"/>
    <dgm:cxn modelId="{46D08517-B2D1-44D9-B57E-5354E8BB7BAF}" srcId="{208B4A9F-76F2-4829-8665-E79088C1504D}" destId="{B02574D3-67BF-4961-B8FB-1B6682FE0FD2}" srcOrd="1" destOrd="0" parTransId="{F65A4ACF-7824-4F90-BC8F-8C4FDC3F7EFD}" sibTransId="{131B7BCD-592E-4E4C-8E4F-3FC21FACF960}"/>
    <dgm:cxn modelId="{BE3DA626-156C-45B6-A7B2-00F8496329B4}" type="presOf" srcId="{7C8BFCC3-22F7-424C-BCAC-2F172B2E742B}" destId="{789C3EC2-3C18-48FC-B155-CB17D1753CC5}" srcOrd="0" destOrd="0" presId="urn:microsoft.com/office/officeart/2008/layout/HorizontalMultiLevelHierarchy"/>
    <dgm:cxn modelId="{EA595D2D-2D12-43D2-8B42-F68CB3597C9D}" srcId="{208B4A9F-76F2-4829-8665-E79088C1504D}" destId="{EF4417F1-38E7-44FD-8304-661D33ABF6F5}" srcOrd="4" destOrd="0" parTransId="{191B3933-B98F-4916-BC42-F9C7DEFF5427}" sibTransId="{3CCFE017-0591-48A9-B396-A223D797B740}"/>
    <dgm:cxn modelId="{D7A79F36-5267-46BC-A5E6-D58ADB1A0EB6}" type="presOf" srcId="{3136A734-97FA-42FC-9B17-29AFEA1E4BDF}" destId="{BBAA8B34-3C53-45EF-887A-A601702B42BB}" srcOrd="1" destOrd="0" presId="urn:microsoft.com/office/officeart/2008/layout/HorizontalMultiLevelHierarchy"/>
    <dgm:cxn modelId="{170E2537-310F-4649-9264-BAC8E31DA4BB}" type="presOf" srcId="{D0AC1171-65B8-4855-8BF6-44973AB36049}" destId="{91D8EC77-01B6-4486-A100-6DF5C9DACE8A}" srcOrd="1" destOrd="0" presId="urn:microsoft.com/office/officeart/2008/layout/HorizontalMultiLevelHierarchy"/>
    <dgm:cxn modelId="{EFC3FC38-27F2-4440-8164-C291BF25DCAF}" type="presOf" srcId="{27CB788C-474B-4557-ADDB-712A32A7EAE5}" destId="{96EEF81A-3FC2-4B0B-B81E-48A00F696E86}" srcOrd="0" destOrd="0" presId="urn:microsoft.com/office/officeart/2008/layout/HorizontalMultiLevelHierarchy"/>
    <dgm:cxn modelId="{7F75293F-CDBE-4E27-B504-8EDF2DD8A847}" type="presOf" srcId="{7D26DF8A-AFC7-40AE-A9D3-6000C04E6CFD}" destId="{28E56B3B-3E98-4512-B5B8-E61081473A09}" srcOrd="0" destOrd="0" presId="urn:microsoft.com/office/officeart/2008/layout/HorizontalMultiLevelHierarchy"/>
    <dgm:cxn modelId="{AACD325F-0064-48F5-AA90-1258AB508CBF}" type="presOf" srcId="{191B3933-B98F-4916-BC42-F9C7DEFF5427}" destId="{7D5B88E0-769A-4283-A868-C819A7EBA479}" srcOrd="0" destOrd="0" presId="urn:microsoft.com/office/officeart/2008/layout/HorizontalMultiLevelHierarchy"/>
    <dgm:cxn modelId="{27EA0C44-281E-469F-B37C-F81FF2627C3E}" srcId="{208B4A9F-76F2-4829-8665-E79088C1504D}" destId="{FB8B5525-BBBB-4CB3-9DDD-72BB650BC466}" srcOrd="2" destOrd="0" parTransId="{CC28C517-DFF7-45F4-8141-2685761296D8}" sibTransId="{BA9EEE89-70D4-4755-B04D-915C4FCC1747}"/>
    <dgm:cxn modelId="{A57BE846-EDEB-41C2-82C3-3E90801B3E4E}" srcId="{208B4A9F-76F2-4829-8665-E79088C1504D}" destId="{2FABF0A2-EF1C-46D3-91BB-FE4347C45FB6}" srcOrd="9" destOrd="0" parTransId="{53EF9511-E09D-44EA-87F0-312F9374715F}" sibTransId="{E6ED3427-43E4-4F8F-BB7B-92FCA6100C82}"/>
    <dgm:cxn modelId="{8D2D8B4B-6127-454F-9276-8EE9B289B5BB}" type="presOf" srcId="{F65A4ACF-7824-4F90-BC8F-8C4FDC3F7EFD}" destId="{E1949DF4-9A27-4CF8-AF04-E99EBF458423}" srcOrd="1" destOrd="0" presId="urn:microsoft.com/office/officeart/2008/layout/HorizontalMultiLevelHierarchy"/>
    <dgm:cxn modelId="{76243D6D-BEA3-4389-951F-6C38F7CC907D}" type="presOf" srcId="{2FB857F2-2FDB-45CF-B4E5-CE44AF257796}" destId="{DBBA0C16-5314-499B-8E86-DFCF53E44594}" srcOrd="0" destOrd="0" presId="urn:microsoft.com/office/officeart/2008/layout/HorizontalMultiLevelHierarchy"/>
    <dgm:cxn modelId="{D2A8A46E-638D-40DD-B07C-53C679D01FD6}" type="presOf" srcId="{200819B5-3967-43FC-A446-B0DB0627BD3F}" destId="{60D76C3E-E44D-4C9C-AE67-628454989956}" srcOrd="0" destOrd="0" presId="urn:microsoft.com/office/officeart/2008/layout/HorizontalMultiLevelHierarchy"/>
    <dgm:cxn modelId="{1D53C152-AD8A-49A4-8031-DDD235854550}" type="presOf" srcId="{2FABF0A2-EF1C-46D3-91BB-FE4347C45FB6}" destId="{ED7A6BEB-5D43-4556-B3A5-445A0A86C63F}" srcOrd="0" destOrd="0" presId="urn:microsoft.com/office/officeart/2008/layout/HorizontalMultiLevelHierarchy"/>
    <dgm:cxn modelId="{0D154D55-7520-4DC7-83FF-BADCAD2D2DF6}" srcId="{208B4A9F-76F2-4829-8665-E79088C1504D}" destId="{470CE405-449B-4CF8-A1D8-E9A60C604307}" srcOrd="3" destOrd="0" parTransId="{F3745FDC-2CC4-4DA1-9136-C8689BADF5DB}" sibTransId="{9AFF9D6D-1AD7-407B-B25A-313BE3BE166F}"/>
    <dgm:cxn modelId="{C1034376-A273-4CB4-9B00-47C5C4899899}" type="presOf" srcId="{417555A2-FF88-4FF9-8BB3-5239B1800413}" destId="{EADB637F-A1FE-4AD6-8029-15706B76D32A}" srcOrd="1" destOrd="0" presId="urn:microsoft.com/office/officeart/2008/layout/HorizontalMultiLevelHierarchy"/>
    <dgm:cxn modelId="{6F7F6B57-82EC-47FE-A53F-821C40B6DB34}" type="presOf" srcId="{CC28C517-DFF7-45F4-8141-2685761296D8}" destId="{BAE584D7-3805-48F6-A785-7F7516CE7130}" srcOrd="0" destOrd="0" presId="urn:microsoft.com/office/officeart/2008/layout/HorizontalMultiLevelHierarchy"/>
    <dgm:cxn modelId="{77BAFE5A-F6F3-42AF-85B1-467ED78ED2FD}" type="presOf" srcId="{D0AC1171-65B8-4855-8BF6-44973AB36049}" destId="{0C9E900A-237D-4DBD-B7FD-8032B5291C78}" srcOrd="0" destOrd="0" presId="urn:microsoft.com/office/officeart/2008/layout/HorizontalMultiLevelHierarchy"/>
    <dgm:cxn modelId="{C68A3B7E-E79F-4219-A70D-FDC39C3E0C55}" type="presOf" srcId="{191B3933-B98F-4916-BC42-F9C7DEFF5427}" destId="{CD484AD9-D887-49B9-A4B7-5204C201EE4F}" srcOrd="1" destOrd="0" presId="urn:microsoft.com/office/officeart/2008/layout/HorizontalMultiLevelHierarchy"/>
    <dgm:cxn modelId="{E18B267F-3A3F-41D3-B5EB-31D81A995BCA}" type="presOf" srcId="{2FB857F2-2FDB-45CF-B4E5-CE44AF257796}" destId="{5212C6E4-5020-4393-9D2C-88408DCC9AC1}" srcOrd="1" destOrd="0" presId="urn:microsoft.com/office/officeart/2008/layout/HorizontalMultiLevelHierarchy"/>
    <dgm:cxn modelId="{50FB6780-08C5-4CDA-8A88-53F7D1BA98BF}" type="presOf" srcId="{53EF9511-E09D-44EA-87F0-312F9374715F}" destId="{E3AE5B55-C1CB-4A0C-9A86-317E4414EFC8}" srcOrd="0" destOrd="0" presId="urn:microsoft.com/office/officeart/2008/layout/HorizontalMultiLevelHierarchy"/>
    <dgm:cxn modelId="{2AA43BB1-C5B1-4C55-B27B-E1AFE0B80AE8}" srcId="{208B4A9F-76F2-4829-8665-E79088C1504D}" destId="{27CB788C-474B-4557-ADDB-712A32A7EAE5}" srcOrd="5" destOrd="0" parTransId="{3136A734-97FA-42FC-9B17-29AFEA1E4BDF}" sibTransId="{68FE4686-5C36-48F5-90FC-D356DEDCD244}"/>
    <dgm:cxn modelId="{50AC89B3-1770-44D3-AFB2-D8CBFBFDEC3D}" srcId="{208B4A9F-76F2-4829-8665-E79088C1504D}" destId="{7D26DF8A-AFC7-40AE-A9D3-6000C04E6CFD}" srcOrd="7" destOrd="0" parTransId="{E13A38A2-40AD-4A74-9129-61457D311484}" sibTransId="{F1C215F6-0C61-4876-9CA8-84C17A2E8B86}"/>
    <dgm:cxn modelId="{BFC8F3BE-7C79-4CEE-BE17-C9C9C4D6318C}" type="presOf" srcId="{3136A734-97FA-42FC-9B17-29AFEA1E4BDF}" destId="{084122E3-FE36-4D57-BE12-48CD548EED57}" srcOrd="0" destOrd="0" presId="urn:microsoft.com/office/officeart/2008/layout/HorizontalMultiLevelHierarchy"/>
    <dgm:cxn modelId="{844178C5-2754-4EE1-9912-4C05AC3899C7}" type="presOf" srcId="{F65A4ACF-7824-4F90-BC8F-8C4FDC3F7EFD}" destId="{C99796D5-77C8-4D16-97C1-76FA6C8E6435}" srcOrd="0" destOrd="0" presId="urn:microsoft.com/office/officeart/2008/layout/HorizontalMultiLevelHierarchy"/>
    <dgm:cxn modelId="{CE78B6D3-2601-4954-852A-BD1E46763960}" type="presOf" srcId="{EF4417F1-38E7-44FD-8304-661D33ABF6F5}" destId="{85AB502A-A2B3-487A-BD3F-B44DB45E39FF}" srcOrd="0" destOrd="0" presId="urn:microsoft.com/office/officeart/2008/layout/HorizontalMultiLevelHierarchy"/>
    <dgm:cxn modelId="{B049F5D3-E9F4-4346-86F8-822B7E0B7E71}" type="presOf" srcId="{53EF9511-E09D-44EA-87F0-312F9374715F}" destId="{A537350B-9CB3-4C27-A3BC-4CF371F9FF07}" srcOrd="1" destOrd="0" presId="urn:microsoft.com/office/officeart/2008/layout/HorizontalMultiLevelHierarchy"/>
    <dgm:cxn modelId="{9387C7D4-025C-45BC-AF1F-EE4661CAF859}" type="presOf" srcId="{513FCC79-A813-430D-853F-379A08CD0C81}" destId="{F9D18DCC-A003-4D35-9CDD-E7A573A2E7C9}" srcOrd="0" destOrd="0" presId="urn:microsoft.com/office/officeart/2008/layout/HorizontalMultiLevelHierarchy"/>
    <dgm:cxn modelId="{9C029BD6-C61E-4A1F-B397-CA7009C91D0C}" type="presOf" srcId="{B02574D3-67BF-4961-B8FB-1B6682FE0FD2}" destId="{4B85908E-C4C5-46A2-B5CC-1BEA2325532A}" srcOrd="0" destOrd="0" presId="urn:microsoft.com/office/officeart/2008/layout/HorizontalMultiLevelHierarchy"/>
    <dgm:cxn modelId="{D5282BD7-089F-471C-91B8-BCC994675519}" type="presOf" srcId="{63EA31AD-37AE-46AE-A57F-805EC3D00B51}" destId="{5AFE54CC-687D-4B63-93F6-A8D9457A9B60}" srcOrd="0" destOrd="0" presId="urn:microsoft.com/office/officeart/2008/layout/HorizontalMultiLevelHierarchy"/>
    <dgm:cxn modelId="{84DAEDDC-B4E7-417C-B512-FA0AAC3DCD98}" type="presOf" srcId="{417555A2-FF88-4FF9-8BB3-5239B1800413}" destId="{1EF31B9C-A0E5-48C4-9E60-AF5B74181003}" srcOrd="0" destOrd="0" presId="urn:microsoft.com/office/officeart/2008/layout/HorizontalMultiLevelHierarchy"/>
    <dgm:cxn modelId="{72A144E1-CAD7-4FA3-99FE-CA28B69BEA81}" type="presOf" srcId="{F3745FDC-2CC4-4DA1-9136-C8689BADF5DB}" destId="{92EA3D9D-7501-4060-ABB5-35F10AC98E65}" srcOrd="1" destOrd="0" presId="urn:microsoft.com/office/officeart/2008/layout/HorizontalMultiLevelHierarchy"/>
    <dgm:cxn modelId="{FCC503E2-BDE2-4C8C-825B-A04A7B10E638}" type="presOf" srcId="{CC28C517-DFF7-45F4-8141-2685761296D8}" destId="{ABA2C735-2AF5-4093-9982-56411711D560}" srcOrd="1" destOrd="0" presId="urn:microsoft.com/office/officeart/2008/layout/HorizontalMultiLevelHierarchy"/>
    <dgm:cxn modelId="{96F06EE9-B7D3-42D1-A055-A81CADF382EB}" type="presOf" srcId="{E13A38A2-40AD-4A74-9129-61457D311484}" destId="{BE026A68-E741-4000-B04F-72C185AB6AE9}" srcOrd="0" destOrd="0" presId="urn:microsoft.com/office/officeart/2008/layout/HorizontalMultiLevelHierarchy"/>
    <dgm:cxn modelId="{4A0E69EB-76EB-4BA0-89B7-804D25C83086}" type="presOf" srcId="{FB8B5525-BBBB-4CB3-9DDD-72BB650BC466}" destId="{D3FB1911-B395-4FCC-A2D0-2D087F16D3A1}" srcOrd="0" destOrd="0" presId="urn:microsoft.com/office/officeart/2008/layout/HorizontalMultiLevelHierarchy"/>
    <dgm:cxn modelId="{87A910F2-D398-4924-A61D-22606CA44776}" type="presOf" srcId="{208B4A9F-76F2-4829-8665-E79088C1504D}" destId="{9737BA2A-0203-4BF3-941E-5C80DC9AC287}" srcOrd="0" destOrd="0" presId="urn:microsoft.com/office/officeart/2008/layout/HorizontalMultiLevelHierarchy"/>
    <dgm:cxn modelId="{517EFEF2-496C-4A7B-8752-65F659E0BA26}" srcId="{208B4A9F-76F2-4829-8665-E79088C1504D}" destId="{513FCC79-A813-430D-853F-379A08CD0C81}" srcOrd="8" destOrd="0" parTransId="{417555A2-FF88-4FF9-8BB3-5239B1800413}" sibTransId="{7B921BA7-3120-47C9-845A-62C6900C3E18}"/>
    <dgm:cxn modelId="{9F62A632-5EC8-4198-892E-96F7BEBA2BA2}" type="presParOf" srcId="{60D76C3E-E44D-4C9C-AE67-628454989956}" destId="{116EA874-16EF-4F36-96C1-55ED7C9EA741}" srcOrd="0" destOrd="0" presId="urn:microsoft.com/office/officeart/2008/layout/HorizontalMultiLevelHierarchy"/>
    <dgm:cxn modelId="{12DFBA1B-726A-4545-9E3D-0B8B9B76A826}" type="presParOf" srcId="{116EA874-16EF-4F36-96C1-55ED7C9EA741}" destId="{9737BA2A-0203-4BF3-941E-5C80DC9AC287}" srcOrd="0" destOrd="0" presId="urn:microsoft.com/office/officeart/2008/layout/HorizontalMultiLevelHierarchy"/>
    <dgm:cxn modelId="{57BCF0B7-A5FE-47C2-8902-DC3FD43FA92D}" type="presParOf" srcId="{116EA874-16EF-4F36-96C1-55ED7C9EA741}" destId="{50AB561A-737B-40F4-8409-366EED020543}" srcOrd="1" destOrd="0" presId="urn:microsoft.com/office/officeart/2008/layout/HorizontalMultiLevelHierarchy"/>
    <dgm:cxn modelId="{F4DBFC0D-A753-4DAC-9BB4-EE2FC26DDD91}" type="presParOf" srcId="{50AB561A-737B-40F4-8409-366EED020543}" destId="{0C9E900A-237D-4DBD-B7FD-8032B5291C78}" srcOrd="0" destOrd="0" presId="urn:microsoft.com/office/officeart/2008/layout/HorizontalMultiLevelHierarchy"/>
    <dgm:cxn modelId="{8035F364-01D9-40E6-8539-4007FECF2B25}" type="presParOf" srcId="{0C9E900A-237D-4DBD-B7FD-8032B5291C78}" destId="{91D8EC77-01B6-4486-A100-6DF5C9DACE8A}" srcOrd="0" destOrd="0" presId="urn:microsoft.com/office/officeart/2008/layout/HorizontalMultiLevelHierarchy"/>
    <dgm:cxn modelId="{4FF73F05-7545-4930-B160-63E11E7E778A}" type="presParOf" srcId="{50AB561A-737B-40F4-8409-366EED020543}" destId="{C983CB17-B34B-462F-808C-036863FA4692}" srcOrd="1" destOrd="0" presId="urn:microsoft.com/office/officeart/2008/layout/HorizontalMultiLevelHierarchy"/>
    <dgm:cxn modelId="{E427AB5E-8A8C-4414-AB32-4C3A36BF35E0}" type="presParOf" srcId="{C983CB17-B34B-462F-808C-036863FA4692}" destId="{5AFE54CC-687D-4B63-93F6-A8D9457A9B60}" srcOrd="0" destOrd="0" presId="urn:microsoft.com/office/officeart/2008/layout/HorizontalMultiLevelHierarchy"/>
    <dgm:cxn modelId="{F75D3AA6-F8EC-425C-BF9F-BB068EF6F592}" type="presParOf" srcId="{C983CB17-B34B-462F-808C-036863FA4692}" destId="{E1370C37-4F90-4627-95E1-1C156CA2B53D}" srcOrd="1" destOrd="0" presId="urn:microsoft.com/office/officeart/2008/layout/HorizontalMultiLevelHierarchy"/>
    <dgm:cxn modelId="{D007349E-1A8C-4962-BFBA-C52BF3FDEFB0}" type="presParOf" srcId="{50AB561A-737B-40F4-8409-366EED020543}" destId="{C99796D5-77C8-4D16-97C1-76FA6C8E6435}" srcOrd="2" destOrd="0" presId="urn:microsoft.com/office/officeart/2008/layout/HorizontalMultiLevelHierarchy"/>
    <dgm:cxn modelId="{A9C9D0A9-4B55-43E5-BDD6-40D3739ADF86}" type="presParOf" srcId="{C99796D5-77C8-4D16-97C1-76FA6C8E6435}" destId="{E1949DF4-9A27-4CF8-AF04-E99EBF458423}" srcOrd="0" destOrd="0" presId="urn:microsoft.com/office/officeart/2008/layout/HorizontalMultiLevelHierarchy"/>
    <dgm:cxn modelId="{B90597D4-90F3-46F2-863A-8BCB4F6A916C}" type="presParOf" srcId="{50AB561A-737B-40F4-8409-366EED020543}" destId="{EF498D5C-7101-4F61-A27C-F5D2D37CEB3D}" srcOrd="3" destOrd="0" presId="urn:microsoft.com/office/officeart/2008/layout/HorizontalMultiLevelHierarchy"/>
    <dgm:cxn modelId="{D95EF8D3-EBBF-4AB4-90D7-19BDB6003EC1}" type="presParOf" srcId="{EF498D5C-7101-4F61-A27C-F5D2D37CEB3D}" destId="{4B85908E-C4C5-46A2-B5CC-1BEA2325532A}" srcOrd="0" destOrd="0" presId="urn:microsoft.com/office/officeart/2008/layout/HorizontalMultiLevelHierarchy"/>
    <dgm:cxn modelId="{C527E2C6-66A8-4022-9BB9-0C26C4E75D7D}" type="presParOf" srcId="{EF498D5C-7101-4F61-A27C-F5D2D37CEB3D}" destId="{10EB66E4-6BA5-4F59-8051-A58CA5DA1B5C}" srcOrd="1" destOrd="0" presId="urn:microsoft.com/office/officeart/2008/layout/HorizontalMultiLevelHierarchy"/>
    <dgm:cxn modelId="{5135CD28-C110-447C-882B-C010A7D3BD7F}" type="presParOf" srcId="{50AB561A-737B-40F4-8409-366EED020543}" destId="{BAE584D7-3805-48F6-A785-7F7516CE7130}" srcOrd="4" destOrd="0" presId="urn:microsoft.com/office/officeart/2008/layout/HorizontalMultiLevelHierarchy"/>
    <dgm:cxn modelId="{6B9C1522-F8EE-4B93-81A9-87CD6438BEAA}" type="presParOf" srcId="{BAE584D7-3805-48F6-A785-7F7516CE7130}" destId="{ABA2C735-2AF5-4093-9982-56411711D560}" srcOrd="0" destOrd="0" presId="urn:microsoft.com/office/officeart/2008/layout/HorizontalMultiLevelHierarchy"/>
    <dgm:cxn modelId="{5C7AF219-297C-4222-B4A2-A5C59DB548E9}" type="presParOf" srcId="{50AB561A-737B-40F4-8409-366EED020543}" destId="{DFBE2788-D974-4714-B50B-9587278A9677}" srcOrd="5" destOrd="0" presId="urn:microsoft.com/office/officeart/2008/layout/HorizontalMultiLevelHierarchy"/>
    <dgm:cxn modelId="{589DD4B8-E064-441C-8870-386AD216845C}" type="presParOf" srcId="{DFBE2788-D974-4714-B50B-9587278A9677}" destId="{D3FB1911-B395-4FCC-A2D0-2D087F16D3A1}" srcOrd="0" destOrd="0" presId="urn:microsoft.com/office/officeart/2008/layout/HorizontalMultiLevelHierarchy"/>
    <dgm:cxn modelId="{B34D0A7D-1DA8-46FC-B309-340818E51F5F}" type="presParOf" srcId="{DFBE2788-D974-4714-B50B-9587278A9677}" destId="{0AE6DEFE-804B-4B27-9440-10007E2887D6}" srcOrd="1" destOrd="0" presId="urn:microsoft.com/office/officeart/2008/layout/HorizontalMultiLevelHierarchy"/>
    <dgm:cxn modelId="{CBD7E7D9-28B6-47BD-8784-2BE578952F4D}" type="presParOf" srcId="{50AB561A-737B-40F4-8409-366EED020543}" destId="{62124C18-F9A3-47A1-8D58-28A5CA9BD428}" srcOrd="6" destOrd="0" presId="urn:microsoft.com/office/officeart/2008/layout/HorizontalMultiLevelHierarchy"/>
    <dgm:cxn modelId="{0D6E9D7F-CD5D-4646-BF95-CFE74847103D}" type="presParOf" srcId="{62124C18-F9A3-47A1-8D58-28A5CA9BD428}" destId="{92EA3D9D-7501-4060-ABB5-35F10AC98E65}" srcOrd="0" destOrd="0" presId="urn:microsoft.com/office/officeart/2008/layout/HorizontalMultiLevelHierarchy"/>
    <dgm:cxn modelId="{E3728168-3C10-4555-A059-9E089705E94C}" type="presParOf" srcId="{50AB561A-737B-40F4-8409-366EED020543}" destId="{AED47804-9BC1-4866-8475-F4D9AB2F10DA}" srcOrd="7" destOrd="0" presId="urn:microsoft.com/office/officeart/2008/layout/HorizontalMultiLevelHierarchy"/>
    <dgm:cxn modelId="{F907D91C-5AC9-4D9D-BDAE-DD2F845CAEC5}" type="presParOf" srcId="{AED47804-9BC1-4866-8475-F4D9AB2F10DA}" destId="{CE1B4A4F-D5E8-4638-8643-1C4597B51DC3}" srcOrd="0" destOrd="0" presId="urn:microsoft.com/office/officeart/2008/layout/HorizontalMultiLevelHierarchy"/>
    <dgm:cxn modelId="{FB5B3DCC-728F-415A-8747-834E6D4FE72F}" type="presParOf" srcId="{AED47804-9BC1-4866-8475-F4D9AB2F10DA}" destId="{EE463E12-7655-4B31-8F6B-03D3F51B2EAD}" srcOrd="1" destOrd="0" presId="urn:microsoft.com/office/officeart/2008/layout/HorizontalMultiLevelHierarchy"/>
    <dgm:cxn modelId="{B668D884-1C7E-4F36-9016-16B1C9BA53CB}" type="presParOf" srcId="{50AB561A-737B-40F4-8409-366EED020543}" destId="{7D5B88E0-769A-4283-A868-C819A7EBA479}" srcOrd="8" destOrd="0" presId="urn:microsoft.com/office/officeart/2008/layout/HorizontalMultiLevelHierarchy"/>
    <dgm:cxn modelId="{4B182BA3-33AC-47CA-83FB-668AE01A0B7F}" type="presParOf" srcId="{7D5B88E0-769A-4283-A868-C819A7EBA479}" destId="{CD484AD9-D887-49B9-A4B7-5204C201EE4F}" srcOrd="0" destOrd="0" presId="urn:microsoft.com/office/officeart/2008/layout/HorizontalMultiLevelHierarchy"/>
    <dgm:cxn modelId="{A44F340F-E4A7-4CCC-BD3D-16DA390B0B19}" type="presParOf" srcId="{50AB561A-737B-40F4-8409-366EED020543}" destId="{C231C439-73B2-4CCC-89DA-83D6558B133A}" srcOrd="9" destOrd="0" presId="urn:microsoft.com/office/officeart/2008/layout/HorizontalMultiLevelHierarchy"/>
    <dgm:cxn modelId="{C32ADCA3-5CD1-4D7D-8D27-E3D8DFB57E40}" type="presParOf" srcId="{C231C439-73B2-4CCC-89DA-83D6558B133A}" destId="{85AB502A-A2B3-487A-BD3F-B44DB45E39FF}" srcOrd="0" destOrd="0" presId="urn:microsoft.com/office/officeart/2008/layout/HorizontalMultiLevelHierarchy"/>
    <dgm:cxn modelId="{BECE6C42-4CAB-4BD9-B591-05F73A4B5E14}" type="presParOf" srcId="{C231C439-73B2-4CCC-89DA-83D6558B133A}" destId="{5ACFFB84-78C4-465F-8EF8-D6694BC02F62}" srcOrd="1" destOrd="0" presId="urn:microsoft.com/office/officeart/2008/layout/HorizontalMultiLevelHierarchy"/>
    <dgm:cxn modelId="{0284AA44-C00A-407E-B428-4045472F0C6E}" type="presParOf" srcId="{50AB561A-737B-40F4-8409-366EED020543}" destId="{084122E3-FE36-4D57-BE12-48CD548EED57}" srcOrd="10" destOrd="0" presId="urn:microsoft.com/office/officeart/2008/layout/HorizontalMultiLevelHierarchy"/>
    <dgm:cxn modelId="{A5268987-2452-4923-82DC-8490D63B9250}" type="presParOf" srcId="{084122E3-FE36-4D57-BE12-48CD548EED57}" destId="{BBAA8B34-3C53-45EF-887A-A601702B42BB}" srcOrd="0" destOrd="0" presId="urn:microsoft.com/office/officeart/2008/layout/HorizontalMultiLevelHierarchy"/>
    <dgm:cxn modelId="{5D03FE64-283A-4D30-8C31-650C2C2AE5B7}" type="presParOf" srcId="{50AB561A-737B-40F4-8409-366EED020543}" destId="{95F9D325-C378-4B09-B201-E228677FB123}" srcOrd="11" destOrd="0" presId="urn:microsoft.com/office/officeart/2008/layout/HorizontalMultiLevelHierarchy"/>
    <dgm:cxn modelId="{7FB09FC0-FD87-4500-A112-E9C82F907FA0}" type="presParOf" srcId="{95F9D325-C378-4B09-B201-E228677FB123}" destId="{96EEF81A-3FC2-4B0B-B81E-48A00F696E86}" srcOrd="0" destOrd="0" presId="urn:microsoft.com/office/officeart/2008/layout/HorizontalMultiLevelHierarchy"/>
    <dgm:cxn modelId="{505E3015-EA7A-488F-A363-02170CF8D9B3}" type="presParOf" srcId="{95F9D325-C378-4B09-B201-E228677FB123}" destId="{787853E3-36FC-4F07-8D3D-8C3EF16633E8}" srcOrd="1" destOrd="0" presId="urn:microsoft.com/office/officeart/2008/layout/HorizontalMultiLevelHierarchy"/>
    <dgm:cxn modelId="{F862825C-CA95-4DD5-A263-3CD4822CB3E1}" type="presParOf" srcId="{50AB561A-737B-40F4-8409-366EED020543}" destId="{DBBA0C16-5314-499B-8E86-DFCF53E44594}" srcOrd="12" destOrd="0" presId="urn:microsoft.com/office/officeart/2008/layout/HorizontalMultiLevelHierarchy"/>
    <dgm:cxn modelId="{13FF2F28-6B6C-4928-8004-96718C52E904}" type="presParOf" srcId="{DBBA0C16-5314-499B-8E86-DFCF53E44594}" destId="{5212C6E4-5020-4393-9D2C-88408DCC9AC1}" srcOrd="0" destOrd="0" presId="urn:microsoft.com/office/officeart/2008/layout/HorizontalMultiLevelHierarchy"/>
    <dgm:cxn modelId="{9F2EF702-AF99-4930-A9F5-B9FAAF9D590C}" type="presParOf" srcId="{50AB561A-737B-40F4-8409-366EED020543}" destId="{739E79AC-5F9C-49AF-9D77-8B2B6E98982A}" srcOrd="13" destOrd="0" presId="urn:microsoft.com/office/officeart/2008/layout/HorizontalMultiLevelHierarchy"/>
    <dgm:cxn modelId="{84390F2F-A336-48D5-9A70-2D9612B27945}" type="presParOf" srcId="{739E79AC-5F9C-49AF-9D77-8B2B6E98982A}" destId="{789C3EC2-3C18-48FC-B155-CB17D1753CC5}" srcOrd="0" destOrd="0" presId="urn:microsoft.com/office/officeart/2008/layout/HorizontalMultiLevelHierarchy"/>
    <dgm:cxn modelId="{5636A96A-1837-41B8-BF6C-D4DAE27DCEBE}" type="presParOf" srcId="{739E79AC-5F9C-49AF-9D77-8B2B6E98982A}" destId="{005B2534-A2F0-4842-8D96-2C3DE8C37E4F}" srcOrd="1" destOrd="0" presId="urn:microsoft.com/office/officeart/2008/layout/HorizontalMultiLevelHierarchy"/>
    <dgm:cxn modelId="{ECAE0A39-711E-4C95-B35D-03A2EAB46B6C}" type="presParOf" srcId="{50AB561A-737B-40F4-8409-366EED020543}" destId="{BE026A68-E741-4000-B04F-72C185AB6AE9}" srcOrd="14" destOrd="0" presId="urn:microsoft.com/office/officeart/2008/layout/HorizontalMultiLevelHierarchy"/>
    <dgm:cxn modelId="{9EF8D0CA-1B6C-46F5-BD06-ACDBB3A9896B}" type="presParOf" srcId="{BE026A68-E741-4000-B04F-72C185AB6AE9}" destId="{B8934D4E-E247-4B5C-9713-C1481C5D2710}" srcOrd="0" destOrd="0" presId="urn:microsoft.com/office/officeart/2008/layout/HorizontalMultiLevelHierarchy"/>
    <dgm:cxn modelId="{964DD327-A1C7-4CDD-AEE2-EFD061DC522B}" type="presParOf" srcId="{50AB561A-737B-40F4-8409-366EED020543}" destId="{B422712F-48BA-4443-A656-36F09DE239AE}" srcOrd="15" destOrd="0" presId="urn:microsoft.com/office/officeart/2008/layout/HorizontalMultiLevelHierarchy"/>
    <dgm:cxn modelId="{2DF08BBB-BDB7-432B-B27F-5E8E54BFF876}" type="presParOf" srcId="{B422712F-48BA-4443-A656-36F09DE239AE}" destId="{28E56B3B-3E98-4512-B5B8-E61081473A09}" srcOrd="0" destOrd="0" presId="urn:microsoft.com/office/officeart/2008/layout/HorizontalMultiLevelHierarchy"/>
    <dgm:cxn modelId="{1A02471F-4A3A-4AF1-8B96-D626FDC99990}" type="presParOf" srcId="{B422712F-48BA-4443-A656-36F09DE239AE}" destId="{7AB2B8A0-8F08-4CA0-A613-09B94C124A2B}" srcOrd="1" destOrd="0" presId="urn:microsoft.com/office/officeart/2008/layout/HorizontalMultiLevelHierarchy"/>
    <dgm:cxn modelId="{81D1D7D7-CA4F-44AC-8D33-0B26F164E8C6}" type="presParOf" srcId="{50AB561A-737B-40F4-8409-366EED020543}" destId="{1EF31B9C-A0E5-48C4-9E60-AF5B74181003}" srcOrd="16" destOrd="0" presId="urn:microsoft.com/office/officeart/2008/layout/HorizontalMultiLevelHierarchy"/>
    <dgm:cxn modelId="{516A8BCA-6A75-40DF-9C30-D9A7868A3A1C}" type="presParOf" srcId="{1EF31B9C-A0E5-48C4-9E60-AF5B74181003}" destId="{EADB637F-A1FE-4AD6-8029-15706B76D32A}" srcOrd="0" destOrd="0" presId="urn:microsoft.com/office/officeart/2008/layout/HorizontalMultiLevelHierarchy"/>
    <dgm:cxn modelId="{C02CB709-953A-4E6F-A1B0-6EACAF828F33}" type="presParOf" srcId="{50AB561A-737B-40F4-8409-366EED020543}" destId="{2D654966-4998-45A9-9CC0-C5E83CF549D4}" srcOrd="17" destOrd="0" presId="urn:microsoft.com/office/officeart/2008/layout/HorizontalMultiLevelHierarchy"/>
    <dgm:cxn modelId="{607191B5-B6D9-4F0F-AEE9-0E0E3F86D5EB}" type="presParOf" srcId="{2D654966-4998-45A9-9CC0-C5E83CF549D4}" destId="{F9D18DCC-A003-4D35-9CDD-E7A573A2E7C9}" srcOrd="0" destOrd="0" presId="urn:microsoft.com/office/officeart/2008/layout/HorizontalMultiLevelHierarchy"/>
    <dgm:cxn modelId="{CDF0EFB4-5D6E-43BA-A549-6C2E166FC827}" type="presParOf" srcId="{2D654966-4998-45A9-9CC0-C5E83CF549D4}" destId="{D2017924-CDD0-4F18-BD30-6E534991CB31}" srcOrd="1" destOrd="0" presId="urn:microsoft.com/office/officeart/2008/layout/HorizontalMultiLevelHierarchy"/>
    <dgm:cxn modelId="{D44C17C1-DFBB-4CF6-A59A-23D8B8D60140}" type="presParOf" srcId="{50AB561A-737B-40F4-8409-366EED020543}" destId="{E3AE5B55-C1CB-4A0C-9A86-317E4414EFC8}" srcOrd="18" destOrd="0" presId="urn:microsoft.com/office/officeart/2008/layout/HorizontalMultiLevelHierarchy"/>
    <dgm:cxn modelId="{45D1625A-2E8E-45BC-BB28-D26A6A04EF32}" type="presParOf" srcId="{E3AE5B55-C1CB-4A0C-9A86-317E4414EFC8}" destId="{A537350B-9CB3-4C27-A3BC-4CF371F9FF07}" srcOrd="0" destOrd="0" presId="urn:microsoft.com/office/officeart/2008/layout/HorizontalMultiLevelHierarchy"/>
    <dgm:cxn modelId="{064B10E4-D617-4CC1-8CA5-CA410353C804}" type="presParOf" srcId="{50AB561A-737B-40F4-8409-366EED020543}" destId="{C917DA8D-5DA5-448D-BF17-C0C4F39EA570}" srcOrd="19" destOrd="0" presId="urn:microsoft.com/office/officeart/2008/layout/HorizontalMultiLevelHierarchy"/>
    <dgm:cxn modelId="{4B6BA165-E3E4-417A-9427-FA1E72AEF600}" type="presParOf" srcId="{C917DA8D-5DA5-448D-BF17-C0C4F39EA570}" destId="{ED7A6BEB-5D43-4556-B3A5-445A0A86C63F}" srcOrd="0" destOrd="0" presId="urn:microsoft.com/office/officeart/2008/layout/HorizontalMultiLevelHierarchy"/>
    <dgm:cxn modelId="{37F8B354-E4F0-4A2D-A76F-12751EB26777}" type="presParOf" srcId="{C917DA8D-5DA5-448D-BF17-C0C4F39EA570}" destId="{C069AC78-4ADF-4BC8-8F8F-2F6F89E9615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C1D84-3F9B-414E-BE9E-71586A57CD63}">
      <dsp:nvSpPr>
        <dsp:cNvPr id="0" name=""/>
        <dsp:cNvSpPr/>
      </dsp:nvSpPr>
      <dsp:spPr>
        <a:xfrm>
          <a:off x="2806909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2</a:t>
          </a:r>
        </a:p>
      </dsp:txBody>
      <dsp:txXfrm>
        <a:off x="2806909" y="0"/>
        <a:ext cx="1202056" cy="1357788"/>
      </dsp:txXfrm>
    </dsp:sp>
    <dsp:sp modelId="{A1FD29EC-FA91-454A-9D16-420DF5FB3CE7}">
      <dsp:nvSpPr>
        <dsp:cNvPr id="0" name=""/>
        <dsp:cNvSpPr/>
      </dsp:nvSpPr>
      <dsp:spPr>
        <a:xfrm>
          <a:off x="1403526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1</a:t>
          </a:r>
        </a:p>
      </dsp:txBody>
      <dsp:txXfrm>
        <a:off x="1403526" y="0"/>
        <a:ext cx="1202056" cy="1357788"/>
      </dsp:txXfrm>
    </dsp:sp>
    <dsp:sp modelId="{FDD5D315-F96A-41D2-97DF-3E75506EF8DE}">
      <dsp:nvSpPr>
        <dsp:cNvPr id="0" name=""/>
        <dsp:cNvSpPr/>
      </dsp:nvSpPr>
      <dsp:spPr>
        <a:xfrm>
          <a:off x="144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/>
        </a:p>
      </dsp:txBody>
      <dsp:txXfrm>
        <a:off x="144" y="0"/>
        <a:ext cx="1202056" cy="1357788"/>
      </dsp:txXfrm>
    </dsp:sp>
    <dsp:sp modelId="{F307941A-7E15-4229-80B7-3447837A8A29}">
      <dsp:nvSpPr>
        <dsp:cNvPr id="0" name=""/>
        <dsp:cNvSpPr/>
      </dsp:nvSpPr>
      <dsp:spPr>
        <a:xfrm>
          <a:off x="100807" y="2599699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MVP</a:t>
          </a:r>
        </a:p>
      </dsp:txBody>
      <dsp:txXfrm>
        <a:off x="115549" y="2614441"/>
        <a:ext cx="977144" cy="473830"/>
      </dsp:txXfrm>
    </dsp:sp>
    <dsp:sp modelId="{6D345B1C-CFF6-4EC5-8270-877C87A5AFA0}">
      <dsp:nvSpPr>
        <dsp:cNvPr id="0" name=""/>
        <dsp:cNvSpPr/>
      </dsp:nvSpPr>
      <dsp:spPr>
        <a:xfrm rot="17692822">
          <a:off x="830240" y="2407239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2393321"/>
        <a:ext cx="47852" cy="47852"/>
      </dsp:txXfrm>
    </dsp:sp>
    <dsp:sp modelId="{5F6DF1BB-5732-4054-8597-81345CEBBADE}">
      <dsp:nvSpPr>
        <dsp:cNvPr id="0" name=""/>
        <dsp:cNvSpPr/>
      </dsp:nvSpPr>
      <dsp:spPr>
        <a:xfrm>
          <a:off x="1510087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login</a:t>
          </a:r>
          <a:endParaRPr lang="de-DE" sz="1600" kern="1200" dirty="0"/>
        </a:p>
      </dsp:txBody>
      <dsp:txXfrm>
        <a:off x="1524829" y="1746223"/>
        <a:ext cx="977144" cy="473830"/>
      </dsp:txXfrm>
    </dsp:sp>
    <dsp:sp modelId="{BFAF2FD2-2D7C-422B-8B8F-C35A5D5D5610}">
      <dsp:nvSpPr>
        <dsp:cNvPr id="0" name=""/>
        <dsp:cNvSpPr/>
      </dsp:nvSpPr>
      <dsp:spPr>
        <a:xfrm>
          <a:off x="2516716" y="1973130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1973072"/>
        <a:ext cx="20132" cy="20132"/>
      </dsp:txXfrm>
    </dsp:sp>
    <dsp:sp modelId="{C97B1FAC-549F-42CC-82B1-2C3EEB84A0A6}">
      <dsp:nvSpPr>
        <dsp:cNvPr id="0" name=""/>
        <dsp:cNvSpPr/>
      </dsp:nvSpPr>
      <dsp:spPr>
        <a:xfrm>
          <a:off x="2919368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followers</a:t>
          </a:r>
          <a:endParaRPr lang="de-DE" sz="1600" kern="1200" dirty="0"/>
        </a:p>
      </dsp:txBody>
      <dsp:txXfrm>
        <a:off x="2934110" y="1746223"/>
        <a:ext cx="977144" cy="473830"/>
      </dsp:txXfrm>
    </dsp:sp>
    <dsp:sp modelId="{0565F44C-013C-4646-AB86-C48C48633187}">
      <dsp:nvSpPr>
        <dsp:cNvPr id="0" name=""/>
        <dsp:cNvSpPr/>
      </dsp:nvSpPr>
      <dsp:spPr>
        <a:xfrm rot="19457599">
          <a:off x="1060828" y="2696645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694257"/>
        <a:ext cx="24793" cy="24793"/>
      </dsp:txXfrm>
    </dsp:sp>
    <dsp:sp modelId="{3761565C-5BAE-40F6-8FEC-65338801BE38}">
      <dsp:nvSpPr>
        <dsp:cNvPr id="0" name=""/>
        <dsp:cNvSpPr/>
      </dsp:nvSpPr>
      <dsp:spPr>
        <a:xfrm>
          <a:off x="1510087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register</a:t>
          </a:r>
        </a:p>
      </dsp:txBody>
      <dsp:txXfrm>
        <a:off x="1524829" y="2325035"/>
        <a:ext cx="977144" cy="473830"/>
      </dsp:txXfrm>
    </dsp:sp>
    <dsp:sp modelId="{26CB9F38-7D25-4751-B80C-54484F6ECF26}">
      <dsp:nvSpPr>
        <dsp:cNvPr id="0" name=""/>
        <dsp:cNvSpPr/>
      </dsp:nvSpPr>
      <dsp:spPr>
        <a:xfrm>
          <a:off x="2516716" y="2551942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2551884"/>
        <a:ext cx="20132" cy="20132"/>
      </dsp:txXfrm>
    </dsp:sp>
    <dsp:sp modelId="{74BF8A30-149A-4650-BD68-CE6D691958B2}">
      <dsp:nvSpPr>
        <dsp:cNvPr id="0" name=""/>
        <dsp:cNvSpPr/>
      </dsp:nvSpPr>
      <dsp:spPr>
        <a:xfrm>
          <a:off x="2919368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feed</a:t>
          </a:r>
        </a:p>
      </dsp:txBody>
      <dsp:txXfrm>
        <a:off x="2934110" y="2325035"/>
        <a:ext cx="977144" cy="473830"/>
      </dsp:txXfrm>
    </dsp:sp>
    <dsp:sp modelId="{DEBE10F2-C76E-4FE7-9FD6-7C98552CBD8C}">
      <dsp:nvSpPr>
        <dsp:cNvPr id="0" name=""/>
        <dsp:cNvSpPr/>
      </dsp:nvSpPr>
      <dsp:spPr>
        <a:xfrm rot="2142401">
          <a:off x="1060828" y="2986051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983662"/>
        <a:ext cx="24793" cy="24793"/>
      </dsp:txXfrm>
    </dsp:sp>
    <dsp:sp modelId="{07F0B172-0673-4548-9EBE-5471650AFF0B}">
      <dsp:nvSpPr>
        <dsp:cNvPr id="0" name=""/>
        <dsp:cNvSpPr/>
      </dsp:nvSpPr>
      <dsp:spPr>
        <a:xfrm>
          <a:off x="1510087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profile</a:t>
          </a:r>
        </a:p>
      </dsp:txBody>
      <dsp:txXfrm>
        <a:off x="1524829" y="2903847"/>
        <a:ext cx="977144" cy="473830"/>
      </dsp:txXfrm>
    </dsp:sp>
    <dsp:sp modelId="{3C2B5C9D-4971-4917-8040-390575F478C6}">
      <dsp:nvSpPr>
        <dsp:cNvPr id="0" name=""/>
        <dsp:cNvSpPr/>
      </dsp:nvSpPr>
      <dsp:spPr>
        <a:xfrm>
          <a:off x="2516716" y="3130753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130696"/>
        <a:ext cx="20132" cy="20132"/>
      </dsp:txXfrm>
    </dsp:sp>
    <dsp:sp modelId="{4687FC82-B71C-451A-81E9-1080F4E6CC85}">
      <dsp:nvSpPr>
        <dsp:cNvPr id="0" name=""/>
        <dsp:cNvSpPr/>
      </dsp:nvSpPr>
      <dsp:spPr>
        <a:xfrm>
          <a:off x="2919368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comments</a:t>
          </a:r>
        </a:p>
      </dsp:txBody>
      <dsp:txXfrm>
        <a:off x="2934110" y="2903847"/>
        <a:ext cx="977144" cy="473830"/>
      </dsp:txXfrm>
    </dsp:sp>
    <dsp:sp modelId="{4F0604C6-46C9-4C4A-8848-D75D750F4350}">
      <dsp:nvSpPr>
        <dsp:cNvPr id="0" name=""/>
        <dsp:cNvSpPr/>
      </dsp:nvSpPr>
      <dsp:spPr>
        <a:xfrm rot="3907178">
          <a:off x="830240" y="3275456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3261539"/>
        <a:ext cx="47852" cy="47852"/>
      </dsp:txXfrm>
    </dsp:sp>
    <dsp:sp modelId="{49790071-9191-4B5D-B9BB-FE155F5D10B8}">
      <dsp:nvSpPr>
        <dsp:cNvPr id="0" name=""/>
        <dsp:cNvSpPr/>
      </dsp:nvSpPr>
      <dsp:spPr>
        <a:xfrm>
          <a:off x="1510087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create-post</a:t>
          </a:r>
        </a:p>
      </dsp:txBody>
      <dsp:txXfrm>
        <a:off x="1524829" y="3482658"/>
        <a:ext cx="977144" cy="473830"/>
      </dsp:txXfrm>
    </dsp:sp>
    <dsp:sp modelId="{FA591BBF-11D6-4F0A-98A4-EF38B540474C}">
      <dsp:nvSpPr>
        <dsp:cNvPr id="0" name=""/>
        <dsp:cNvSpPr/>
      </dsp:nvSpPr>
      <dsp:spPr>
        <a:xfrm>
          <a:off x="2516716" y="3709565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709507"/>
        <a:ext cx="20132" cy="20132"/>
      </dsp:txXfrm>
    </dsp:sp>
    <dsp:sp modelId="{8FF0877D-20A1-4545-B6BA-B5A59F6940A9}">
      <dsp:nvSpPr>
        <dsp:cNvPr id="0" name=""/>
        <dsp:cNvSpPr/>
      </dsp:nvSpPr>
      <dsp:spPr>
        <a:xfrm>
          <a:off x="2919368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like-post</a:t>
          </a:r>
        </a:p>
      </dsp:txBody>
      <dsp:txXfrm>
        <a:off x="2934110" y="3482658"/>
        <a:ext cx="977144" cy="473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E5B55-C1CB-4A0C-9A86-317E4414EFC8}">
      <dsp:nvSpPr>
        <dsp:cNvPr id="0" name=""/>
        <dsp:cNvSpPr/>
      </dsp:nvSpPr>
      <dsp:spPr>
        <a:xfrm>
          <a:off x="478874" y="2714399"/>
          <a:ext cx="2315011" cy="250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500083"/>
              </a:lnTo>
              <a:lnTo>
                <a:pt x="2315011" y="2500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197" y="3879259"/>
        <a:ext cx="170365" cy="170365"/>
      </dsp:txXfrm>
    </dsp:sp>
    <dsp:sp modelId="{1EF31B9C-A0E5-48C4-9E60-AF5B74181003}">
      <dsp:nvSpPr>
        <dsp:cNvPr id="0" name=""/>
        <dsp:cNvSpPr/>
      </dsp:nvSpPr>
      <dsp:spPr>
        <a:xfrm>
          <a:off x="478874" y="2714399"/>
          <a:ext cx="2315011" cy="1945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945024"/>
              </a:lnTo>
              <a:lnTo>
                <a:pt x="2315011" y="19450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789" y="3611321"/>
        <a:ext cx="151181" cy="151181"/>
      </dsp:txXfrm>
    </dsp:sp>
    <dsp:sp modelId="{BE026A68-E741-4000-B04F-72C185AB6AE9}">
      <dsp:nvSpPr>
        <dsp:cNvPr id="0" name=""/>
        <dsp:cNvSpPr/>
      </dsp:nvSpPr>
      <dsp:spPr>
        <a:xfrm>
          <a:off x="478874" y="2714399"/>
          <a:ext cx="2315011" cy="1389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389965"/>
              </a:lnTo>
              <a:lnTo>
                <a:pt x="2315011" y="13899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874" y="3341876"/>
        <a:ext cx="135011" cy="135011"/>
      </dsp:txXfrm>
    </dsp:sp>
    <dsp:sp modelId="{DBBA0C16-5314-499B-8E86-DFCF53E44594}">
      <dsp:nvSpPr>
        <dsp:cNvPr id="0" name=""/>
        <dsp:cNvSpPr/>
      </dsp:nvSpPr>
      <dsp:spPr>
        <a:xfrm>
          <a:off x="478874" y="2714399"/>
          <a:ext cx="2315011" cy="83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834907"/>
              </a:lnTo>
              <a:lnTo>
                <a:pt x="2315011" y="834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56" y="3070329"/>
        <a:ext cx="123048" cy="123048"/>
      </dsp:txXfrm>
    </dsp:sp>
    <dsp:sp modelId="{084122E3-FE36-4D57-BE12-48CD548EED57}">
      <dsp:nvSpPr>
        <dsp:cNvPr id="0" name=""/>
        <dsp:cNvSpPr/>
      </dsp:nvSpPr>
      <dsp:spPr>
        <a:xfrm>
          <a:off x="478874" y="2714399"/>
          <a:ext cx="2315011" cy="279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79848"/>
              </a:lnTo>
              <a:lnTo>
                <a:pt x="2315011" y="2798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83" y="2796027"/>
        <a:ext cx="116593" cy="116593"/>
      </dsp:txXfrm>
    </dsp:sp>
    <dsp:sp modelId="{7D5B88E0-769A-4283-A868-C819A7EBA479}">
      <dsp:nvSpPr>
        <dsp:cNvPr id="0" name=""/>
        <dsp:cNvSpPr/>
      </dsp:nvSpPr>
      <dsp:spPr>
        <a:xfrm>
          <a:off x="478874" y="2439189"/>
          <a:ext cx="2315011" cy="275210"/>
        </a:xfrm>
        <a:custGeom>
          <a:avLst/>
          <a:gdLst/>
          <a:ahLst/>
          <a:cxnLst/>
          <a:rect l="0" t="0" r="0" b="0"/>
          <a:pathLst>
            <a:path>
              <a:moveTo>
                <a:pt x="0" y="275210"/>
              </a:moveTo>
              <a:lnTo>
                <a:pt x="1157505" y="275210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97" y="2518511"/>
        <a:ext cx="116565" cy="116565"/>
      </dsp:txXfrm>
    </dsp:sp>
    <dsp:sp modelId="{62124C18-F9A3-47A1-8D58-28A5CA9BD428}">
      <dsp:nvSpPr>
        <dsp:cNvPr id="0" name=""/>
        <dsp:cNvSpPr/>
      </dsp:nvSpPr>
      <dsp:spPr>
        <a:xfrm>
          <a:off x="478874" y="1884130"/>
          <a:ext cx="2315011" cy="830269"/>
        </a:xfrm>
        <a:custGeom>
          <a:avLst/>
          <a:gdLst/>
          <a:ahLst/>
          <a:cxnLst/>
          <a:rect l="0" t="0" r="0" b="0"/>
          <a:pathLst>
            <a:path>
              <a:moveTo>
                <a:pt x="0" y="830269"/>
              </a:moveTo>
              <a:lnTo>
                <a:pt x="1157505" y="830269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95" y="2237780"/>
        <a:ext cx="122969" cy="122969"/>
      </dsp:txXfrm>
    </dsp:sp>
    <dsp:sp modelId="{BAE584D7-3805-48F6-A785-7F7516CE7130}">
      <dsp:nvSpPr>
        <dsp:cNvPr id="0" name=""/>
        <dsp:cNvSpPr/>
      </dsp:nvSpPr>
      <dsp:spPr>
        <a:xfrm>
          <a:off x="478874" y="1329071"/>
          <a:ext cx="2315011" cy="1385328"/>
        </a:xfrm>
        <a:custGeom>
          <a:avLst/>
          <a:gdLst/>
          <a:ahLst/>
          <a:cxnLst/>
          <a:rect l="0" t="0" r="0" b="0"/>
          <a:pathLst>
            <a:path>
              <a:moveTo>
                <a:pt x="0" y="1385328"/>
              </a:moveTo>
              <a:lnTo>
                <a:pt x="1157505" y="1385328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933" y="1954289"/>
        <a:ext cx="134892" cy="134892"/>
      </dsp:txXfrm>
    </dsp:sp>
    <dsp:sp modelId="{C99796D5-77C8-4D16-97C1-76FA6C8E6435}">
      <dsp:nvSpPr>
        <dsp:cNvPr id="0" name=""/>
        <dsp:cNvSpPr/>
      </dsp:nvSpPr>
      <dsp:spPr>
        <a:xfrm>
          <a:off x="478874" y="774012"/>
          <a:ext cx="2315011" cy="1940387"/>
        </a:xfrm>
        <a:custGeom>
          <a:avLst/>
          <a:gdLst/>
          <a:ahLst/>
          <a:cxnLst/>
          <a:rect l="0" t="0" r="0" b="0"/>
          <a:pathLst>
            <a:path>
              <a:moveTo>
                <a:pt x="0" y="1940387"/>
              </a:moveTo>
              <a:lnTo>
                <a:pt x="1157505" y="1940387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863" y="1668689"/>
        <a:ext cx="151032" cy="151032"/>
      </dsp:txXfrm>
    </dsp:sp>
    <dsp:sp modelId="{0C9E900A-237D-4DBD-B7FD-8032B5291C78}">
      <dsp:nvSpPr>
        <dsp:cNvPr id="0" name=""/>
        <dsp:cNvSpPr/>
      </dsp:nvSpPr>
      <dsp:spPr>
        <a:xfrm>
          <a:off x="478874" y="218953"/>
          <a:ext cx="2315011" cy="2495446"/>
        </a:xfrm>
        <a:custGeom>
          <a:avLst/>
          <a:gdLst/>
          <a:ahLst/>
          <a:cxnLst/>
          <a:rect l="0" t="0" r="0" b="0"/>
          <a:pathLst>
            <a:path>
              <a:moveTo>
                <a:pt x="0" y="2495446"/>
              </a:moveTo>
              <a:lnTo>
                <a:pt x="1157505" y="2495446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282" y="1381579"/>
        <a:ext cx="170194" cy="170194"/>
      </dsp:txXfrm>
    </dsp:sp>
    <dsp:sp modelId="{9737BA2A-0203-4BF3-941E-5C80DC9AC287}">
      <dsp:nvSpPr>
        <dsp:cNvPr id="0" name=""/>
        <dsp:cNvSpPr/>
      </dsp:nvSpPr>
      <dsp:spPr>
        <a:xfrm rot="16200000">
          <a:off x="-1020759" y="2474962"/>
          <a:ext cx="2520393" cy="4788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Back End &amp; Front End</a:t>
          </a:r>
        </a:p>
      </dsp:txBody>
      <dsp:txXfrm>
        <a:off x="-1020759" y="2474962"/>
        <a:ext cx="2520393" cy="478874"/>
      </dsp:txXfrm>
    </dsp:sp>
    <dsp:sp modelId="{5AFE54CC-687D-4B63-93F6-A8D9457A9B60}">
      <dsp:nvSpPr>
        <dsp:cNvPr id="0" name=""/>
        <dsp:cNvSpPr/>
      </dsp:nvSpPr>
      <dsp:spPr>
        <a:xfrm>
          <a:off x="2793885" y="1283"/>
          <a:ext cx="1427915" cy="435340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main</a:t>
          </a:r>
          <a:endParaRPr lang="de-DE" sz="1500" kern="1200" dirty="0"/>
        </a:p>
      </dsp:txBody>
      <dsp:txXfrm>
        <a:off x="2793885" y="1283"/>
        <a:ext cx="1427915" cy="435340"/>
      </dsp:txXfrm>
    </dsp:sp>
    <dsp:sp modelId="{4B85908E-C4C5-46A2-B5CC-1BEA2325532A}">
      <dsp:nvSpPr>
        <dsp:cNvPr id="0" name=""/>
        <dsp:cNvSpPr/>
      </dsp:nvSpPr>
      <dsp:spPr>
        <a:xfrm>
          <a:off x="2793885" y="556342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staging</a:t>
          </a:r>
          <a:endParaRPr lang="de-DE" sz="1500" kern="1200" dirty="0"/>
        </a:p>
      </dsp:txBody>
      <dsp:txXfrm>
        <a:off x="2793885" y="556342"/>
        <a:ext cx="1427915" cy="435340"/>
      </dsp:txXfrm>
    </dsp:sp>
    <dsp:sp modelId="{D3FB1911-B395-4FCC-A2D0-2D087F16D3A1}">
      <dsp:nvSpPr>
        <dsp:cNvPr id="0" name=""/>
        <dsp:cNvSpPr/>
      </dsp:nvSpPr>
      <dsp:spPr>
        <a:xfrm>
          <a:off x="2793885" y="1111401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dev-login</a:t>
          </a:r>
        </a:p>
      </dsp:txBody>
      <dsp:txXfrm>
        <a:off x="2793885" y="1111401"/>
        <a:ext cx="1427915" cy="435340"/>
      </dsp:txXfrm>
    </dsp:sp>
    <dsp:sp modelId="{CE1B4A4F-D5E8-4638-8643-1C4597B51DC3}">
      <dsp:nvSpPr>
        <dsp:cNvPr id="0" name=""/>
        <dsp:cNvSpPr/>
      </dsp:nvSpPr>
      <dsp:spPr>
        <a:xfrm>
          <a:off x="2793885" y="1666460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dev-register</a:t>
          </a:r>
        </a:p>
      </dsp:txBody>
      <dsp:txXfrm>
        <a:off x="2793885" y="1666460"/>
        <a:ext cx="1427915" cy="435340"/>
      </dsp:txXfrm>
    </dsp:sp>
    <dsp:sp modelId="{85AB502A-A2B3-487A-BD3F-B44DB45E39FF}">
      <dsp:nvSpPr>
        <dsp:cNvPr id="0" name=""/>
        <dsp:cNvSpPr/>
      </dsp:nvSpPr>
      <dsp:spPr>
        <a:xfrm>
          <a:off x="2793885" y="2221518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dev-profile</a:t>
          </a:r>
        </a:p>
      </dsp:txBody>
      <dsp:txXfrm>
        <a:off x="2793885" y="2221518"/>
        <a:ext cx="1427915" cy="435340"/>
      </dsp:txXfrm>
    </dsp:sp>
    <dsp:sp modelId="{96EEF81A-3FC2-4B0B-B81E-48A00F696E86}">
      <dsp:nvSpPr>
        <dsp:cNvPr id="0" name=""/>
        <dsp:cNvSpPr/>
      </dsp:nvSpPr>
      <dsp:spPr>
        <a:xfrm>
          <a:off x="2793885" y="2776577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dev-create-post</a:t>
          </a:r>
        </a:p>
      </dsp:txBody>
      <dsp:txXfrm>
        <a:off x="2793885" y="2776577"/>
        <a:ext cx="1427915" cy="435340"/>
      </dsp:txXfrm>
    </dsp:sp>
    <dsp:sp modelId="{789C3EC2-3C18-48FC-B155-CB17D1753CC5}">
      <dsp:nvSpPr>
        <dsp:cNvPr id="0" name=""/>
        <dsp:cNvSpPr/>
      </dsp:nvSpPr>
      <dsp:spPr>
        <a:xfrm>
          <a:off x="2793885" y="3331636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dev-feed</a:t>
          </a:r>
        </a:p>
      </dsp:txBody>
      <dsp:txXfrm>
        <a:off x="2793885" y="3331636"/>
        <a:ext cx="1427915" cy="435340"/>
      </dsp:txXfrm>
    </dsp:sp>
    <dsp:sp modelId="{28E56B3B-3E98-4512-B5B8-E61081473A09}">
      <dsp:nvSpPr>
        <dsp:cNvPr id="0" name=""/>
        <dsp:cNvSpPr/>
      </dsp:nvSpPr>
      <dsp:spPr>
        <a:xfrm>
          <a:off x="2793885" y="3886695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dev-followers</a:t>
          </a:r>
        </a:p>
      </dsp:txBody>
      <dsp:txXfrm>
        <a:off x="2793885" y="3886695"/>
        <a:ext cx="1427915" cy="435340"/>
      </dsp:txXfrm>
    </dsp:sp>
    <dsp:sp modelId="{F9D18DCC-A003-4D35-9CDD-E7A573A2E7C9}">
      <dsp:nvSpPr>
        <dsp:cNvPr id="0" name=""/>
        <dsp:cNvSpPr/>
      </dsp:nvSpPr>
      <dsp:spPr>
        <a:xfrm>
          <a:off x="2793885" y="4441754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dev-like-post</a:t>
          </a:r>
        </a:p>
      </dsp:txBody>
      <dsp:txXfrm>
        <a:off x="2793885" y="4441754"/>
        <a:ext cx="1427915" cy="435340"/>
      </dsp:txXfrm>
    </dsp:sp>
    <dsp:sp modelId="{ED7A6BEB-5D43-4556-B3A5-445A0A86C63F}">
      <dsp:nvSpPr>
        <dsp:cNvPr id="0" name=""/>
        <dsp:cNvSpPr/>
      </dsp:nvSpPr>
      <dsp:spPr>
        <a:xfrm>
          <a:off x="2793885" y="4996813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dev-comments</a:t>
          </a:r>
        </a:p>
      </dsp:txBody>
      <dsp:txXfrm>
        <a:off x="2793885" y="4996813"/>
        <a:ext cx="1427915" cy="435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Include Responsive Design </a:t>
            </a:r>
            <a:r>
              <a:rPr lang="de-DE" dirty="0" err="1"/>
              <a:t>demo</a:t>
            </a:r>
            <a:r>
              <a:rPr lang="de-DE" dirty="0"/>
              <a:t> in larger </a:t>
            </a:r>
            <a:r>
              <a:rPr lang="de-DE" dirty="0" err="1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75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/>
              <a:t>Logo Pictures?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88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54.242.69.2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Bubbl</a:t>
            </a: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(e)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A social media experience for those that want to connect without leaving their comfort bubble.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F331-A7FD-48CC-93A7-FE298816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Statistics 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417BC-10A6-4B11-BC92-64A73DA2E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D8AAA-3D95-4412-8D68-8CE41E85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17" y="1677551"/>
            <a:ext cx="6299400" cy="41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8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DC9B-6B30-4441-B755-89BF7DC6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Statistics 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A5D73-B5F1-49F3-BFFD-B4D6C8ECE1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99F14-EDD7-426B-AF77-5102D983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27" y="1688844"/>
            <a:ext cx="6512639" cy="413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832C9-048E-485F-9368-735D2EAD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27" y="1688844"/>
            <a:ext cx="6512639" cy="41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4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48A4-FE38-4F46-8425-C14A34D8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974EB-AE2E-43F2-B327-DB51C42AB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[Insert Jenkins </a:t>
            </a:r>
            <a:r>
              <a:rPr lang="de-DE" dirty="0" err="1"/>
              <a:t>info</a:t>
            </a:r>
            <a:r>
              <a:rPr lang="de-DE" dirty="0"/>
              <a:t> and </a:t>
            </a:r>
            <a:r>
              <a:rPr lang="de-DE" dirty="0" err="1"/>
              <a:t>visuals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E7821-6E61-4199-B6FB-AA16232335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CDE1-4DA0-47CD-BA3B-DEE7ACC0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30C3-9C89-4566-A77E-8E7AE94B0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9BBB7-AF83-45BA-A767-23474E22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4" y="2465382"/>
            <a:ext cx="8701152" cy="23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9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62B9-3A1A-46DE-BB12-E8851B1F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Outstanding Bugs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9A57-A516-4DA8-8262-56495A591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Follower Bug</a:t>
            </a:r>
          </a:p>
          <a:p>
            <a:pPr lvl="1"/>
            <a:r>
              <a:rPr lang="de-DE" dirty="0"/>
              <a:t>Mutual followers cannot log in</a:t>
            </a:r>
          </a:p>
          <a:p>
            <a:pPr lvl="1"/>
            <a:r>
              <a:rPr lang="de-DE" dirty="0"/>
              <a:t>Inconsistent adding of followers</a:t>
            </a:r>
          </a:p>
          <a:p>
            <a:r>
              <a:rPr lang="de-DE" dirty="0"/>
              <a:t>Post cards width are reduced</a:t>
            </a:r>
          </a:p>
          <a:p>
            <a:r>
              <a:rPr lang="de-DE" dirty="0"/>
              <a:t>No text wrap on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F6DE4-51CA-4BDD-9484-4559F1AC1C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86EA-C5CB-44FC-B4D8-851714F6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ADC43-62EA-4B30-966C-BBB85EF06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Integration of the branches</a:t>
            </a:r>
          </a:p>
          <a:p>
            <a:r>
              <a:rPr lang="de-DE" dirty="0"/>
              <a:t>ManytoMany join table implementation</a:t>
            </a:r>
          </a:p>
          <a:p>
            <a:pPr lvl="1"/>
            <a:r>
              <a:rPr lang="de-DE" dirty="0"/>
              <a:t>Likes table</a:t>
            </a:r>
          </a:p>
          <a:p>
            <a:pPr lvl="1"/>
            <a:r>
              <a:rPr lang="de-DE" dirty="0"/>
              <a:t>Followers table</a:t>
            </a:r>
          </a:p>
          <a:p>
            <a:r>
              <a:rPr lang="de-DE" dirty="0"/>
              <a:t>Cascading delete on comments</a:t>
            </a:r>
          </a:p>
          <a:p>
            <a:r>
              <a:rPr lang="de-DE" dirty="0"/>
              <a:t>Implementing Spring data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1CCFD-38B8-4357-A2D7-E7ACAF61DE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3209-EC74-4205-8A8E-84888D07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3495-E6C8-4EA4-A1CA-1C850066B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Dhrubo‘s depth of field effect</a:t>
            </a:r>
          </a:p>
          <a:p>
            <a:r>
              <a:rPr lang="de-DE" dirty="0"/>
              <a:t>Like button implementation</a:t>
            </a:r>
          </a:p>
          <a:p>
            <a:r>
              <a:rPr lang="de-DE" dirty="0"/>
              <a:t>Responsive design</a:t>
            </a:r>
          </a:p>
          <a:p>
            <a:r>
              <a:rPr lang="de-DE" dirty="0"/>
              <a:t>Nested comment-reply implementation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25E1-6DD7-4730-AB6E-7D5313F711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6FE1-774C-4316-BDA5-A9D46B2C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Acknowledgements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F141-9C1E-409D-A9AD-0745EC0C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677937"/>
          </a:xfrm>
        </p:spPr>
        <p:txBody>
          <a:bodyPr/>
          <a:lstStyle/>
          <a:p>
            <a:r>
              <a:rPr lang="de-DE" dirty="0"/>
              <a:t>Carolyn Rehm</a:t>
            </a:r>
          </a:p>
          <a:p>
            <a:r>
              <a:rPr lang="de-DE" dirty="0"/>
              <a:t>Nick Jurczak </a:t>
            </a:r>
          </a:p>
          <a:p>
            <a:r>
              <a:rPr lang="de-DE" dirty="0"/>
              <a:t>Andrew Crenwelge</a:t>
            </a:r>
          </a:p>
          <a:p>
            <a:r>
              <a:rPr lang="de-DE" dirty="0"/>
              <a:t>Andrew Shields</a:t>
            </a:r>
          </a:p>
          <a:p>
            <a:r>
              <a:rPr lang="de-DE" dirty="0"/>
              <a:t>Stack Overflow</a:t>
            </a:r>
          </a:p>
          <a:p>
            <a:r>
              <a:rPr lang="de-DE" dirty="0"/>
              <a:t>Google</a:t>
            </a:r>
          </a:p>
          <a:p>
            <a:r>
              <a:rPr lang="de-DE" dirty="0"/>
              <a:t>W3 School</a:t>
            </a:r>
          </a:p>
          <a:p>
            <a:r>
              <a:rPr lang="de-DE" dirty="0"/>
              <a:t>Java API Documentation</a:t>
            </a:r>
          </a:p>
          <a:p>
            <a:r>
              <a:rPr lang="de-DE" dirty="0"/>
              <a:t>Oracle</a:t>
            </a:r>
          </a:p>
          <a:p>
            <a:r>
              <a:rPr lang="de-DE" dirty="0"/>
              <a:t>Geeks4Geeks</a:t>
            </a:r>
          </a:p>
          <a:p>
            <a:r>
              <a:rPr lang="de-DE" dirty="0"/>
              <a:t>Angular API Documentation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C9946-7644-47FE-B7DD-49C5CD11D8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FC74-1B28-4407-8208-B7FE05BC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 and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B9FEC-C21E-42B4-8B13-74D56FF1A1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80520-A3ED-4C13-BF0C-B1606A565F75}"/>
              </a:ext>
            </a:extLst>
          </p:cNvPr>
          <p:cNvSpPr txBox="1"/>
          <p:nvPr/>
        </p:nvSpPr>
        <p:spPr>
          <a:xfrm rot="694145">
            <a:off x="6254341" y="1889642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all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coolest</a:t>
            </a:r>
            <a:r>
              <a:rPr lang="de-DE" dirty="0"/>
              <a:t>!</a:t>
            </a:r>
          </a:p>
          <a:p>
            <a:r>
              <a:rPr lang="de-DE" dirty="0"/>
              <a:t>-- Alan Turing </a:t>
            </a:r>
            <a:r>
              <a:rPr lang="de-DE" dirty="0" err="1"/>
              <a:t>Probably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A3C51-E716-4AFA-8830-77E999860539}"/>
              </a:ext>
            </a:extLst>
          </p:cNvPr>
          <p:cNvSpPr txBox="1"/>
          <p:nvPr/>
        </p:nvSpPr>
        <p:spPr>
          <a:xfrm rot="21046424">
            <a:off x="264872" y="1883003"/>
            <a:ext cx="3294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is </a:t>
            </a:r>
            <a:r>
              <a:rPr lang="de-DE" dirty="0" err="1"/>
              <a:t>why</a:t>
            </a:r>
            <a:r>
              <a:rPr lang="de-DE" dirty="0"/>
              <a:t> I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knock all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socks</a:t>
            </a:r>
            <a:r>
              <a:rPr lang="de-DE" dirty="0"/>
              <a:t> off!</a:t>
            </a:r>
          </a:p>
          <a:p>
            <a:r>
              <a:rPr lang="de-DE" dirty="0"/>
              <a:t>-- </a:t>
            </a:r>
            <a:r>
              <a:rPr lang="de-DE" dirty="0" err="1"/>
              <a:t>Definitely</a:t>
            </a:r>
            <a:r>
              <a:rPr lang="de-DE" dirty="0"/>
              <a:t> Ada Lovelace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D35DB4-EE73-4405-BF9C-2173D077DE3B}"/>
              </a:ext>
            </a:extLst>
          </p:cNvPr>
          <p:cNvSpPr/>
          <p:nvPr/>
        </p:nvSpPr>
        <p:spPr>
          <a:xfrm>
            <a:off x="2887049" y="2359443"/>
            <a:ext cx="3369902" cy="2139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Any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questions</a:t>
            </a:r>
            <a:r>
              <a:rPr lang="de-DE" sz="24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F9AAA-1697-411E-ADFA-6D13305CDDB2}"/>
              </a:ext>
            </a:extLst>
          </p:cNvPr>
          <p:cNvSpPr txBox="1"/>
          <p:nvPr/>
        </p:nvSpPr>
        <p:spPr>
          <a:xfrm rot="609088">
            <a:off x="1052598" y="5031464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I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?</a:t>
            </a:r>
          </a:p>
          <a:p>
            <a:r>
              <a:rPr lang="de-DE" dirty="0"/>
              <a:t>-- Steve Jobs I </a:t>
            </a:r>
            <a:r>
              <a:rPr lang="de-DE" dirty="0" err="1"/>
              <a:t>guess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93ACC-7086-4E10-9DFF-19834AA68225}"/>
              </a:ext>
            </a:extLst>
          </p:cNvPr>
          <p:cNvSpPr txBox="1"/>
          <p:nvPr/>
        </p:nvSpPr>
        <p:spPr>
          <a:xfrm rot="21185075">
            <a:off x="5395998" y="4957337"/>
            <a:ext cx="2705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I </a:t>
            </a:r>
            <a:r>
              <a:rPr lang="de-DE" dirty="0" err="1"/>
              <a:t>get</a:t>
            </a:r>
            <a:r>
              <a:rPr lang="de-DE" dirty="0"/>
              <a:t> so lucky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?</a:t>
            </a:r>
          </a:p>
          <a:p>
            <a:r>
              <a:rPr lang="de-DE" dirty="0"/>
              <a:t>-- Carolyn Rehm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definitely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86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9BBA-6A57-4244-B2E2-1114C87C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</a:t>
            </a:r>
            <a:r>
              <a:rPr lang="de-DE" dirty="0" err="1"/>
              <a:t>Suggestions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BAC1-99CF-4E28-AF36-1D678787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de-DE" dirty="0"/>
              <a:t>What are some features you would like to implement in the future?</a:t>
            </a:r>
          </a:p>
          <a:p>
            <a:r>
              <a:rPr lang="de-DE" dirty="0"/>
              <a:t>What are some features that were more difficult or easier to implement?</a:t>
            </a:r>
          </a:p>
          <a:p>
            <a:r>
              <a:rPr lang="de-DE" dirty="0"/>
              <a:t>Did you learn anything new while doing this project?</a:t>
            </a:r>
          </a:p>
          <a:p>
            <a:r>
              <a:rPr lang="de-DE" dirty="0"/>
              <a:t>What are your opinions on the techonolgies used in this project?</a:t>
            </a:r>
          </a:p>
          <a:p>
            <a:r>
              <a:rPr lang="de-DE" dirty="0"/>
              <a:t>How would you do this project differently?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B8B96-200B-42FA-84F2-6C017490CF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SCRUM Master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Carly Peterson (They/She)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1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Diana </a:t>
            </a:r>
            <a:r>
              <a:rPr lang="en-US" sz="2000" dirty="0" err="1"/>
              <a:t>Dinh</a:t>
            </a:r>
            <a:r>
              <a:rPr lang="en-US" sz="2000" dirty="0"/>
              <a:t>-Andrus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Fan</a:t>
            </a:r>
            <a:r>
              <a:rPr lang="en-US" sz="2000" dirty="0" err="1"/>
              <a:t>zhong</a:t>
            </a:r>
            <a:r>
              <a:rPr lang="en-US" sz="2000" dirty="0"/>
              <a:t> Zeng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Kaleb Conner (He/Him)</a:t>
            </a:r>
          </a:p>
          <a:p>
            <a:pPr marL="635000" indent="-457200">
              <a:spcBef>
                <a:spcPts val="0"/>
              </a:spcBef>
            </a:pPr>
            <a:endParaRPr lang="en-US" sz="2000" b="0" i="0" u="none" strike="noStrike" cap="none" dirty="0">
              <a:solidFill>
                <a:schemeClr val="dk2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3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Mharvinn</a:t>
            </a:r>
            <a:r>
              <a:rPr lang="en-US" sz="2000" dirty="0"/>
              <a:t> </a:t>
            </a:r>
            <a:r>
              <a:rPr lang="en-US" sz="2000" dirty="0" err="1"/>
              <a:t>Calitis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Ademola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</a:t>
            </a:r>
            <a:r>
              <a:rPr lang="en-US" sz="2000" dirty="0" err="1"/>
              <a:t>Abdhir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Renhan</a:t>
            </a:r>
            <a:r>
              <a:rPr lang="en-US" sz="2000" dirty="0"/>
              <a:t> </a:t>
            </a:r>
            <a:r>
              <a:rPr lang="en-US" sz="2000" dirty="0" err="1"/>
              <a:t>Huai</a:t>
            </a:r>
            <a:r>
              <a:rPr lang="en-US" sz="2000" dirty="0"/>
              <a:t> (He/Him)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2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Henry Ramirez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Zhenwen</a:t>
            </a:r>
            <a:r>
              <a:rPr lang="en-US" sz="2000" dirty="0"/>
              <a:t> Wang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Dhrubo</a:t>
            </a:r>
            <a:r>
              <a:rPr lang="en-US" sz="2000" dirty="0"/>
              <a:t> Talukdar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Jonathon Lachlan (He/Him)</a:t>
            </a:r>
          </a:p>
          <a:p>
            <a:pPr marL="463550" indent="-285750">
              <a:spcBef>
                <a:spcPts val="0"/>
              </a:spcBef>
            </a:pPr>
            <a:endParaRPr lang="en-US" sz="2000" dirty="0">
              <a:highlight>
                <a:srgbClr val="FFFF00"/>
              </a:highlight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4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April Weaver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Dalton McKinney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James Camal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Michael Ledesma (He/Him)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8DA2-3758-4308-8723-A3444A56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 </a:t>
            </a:r>
            <a:r>
              <a:rPr lang="de-DE" dirty="0" err="1"/>
              <a:t>Pointing</a:t>
            </a:r>
            <a:r>
              <a:rPr lang="de-DE" dirty="0"/>
              <a:t> and Sprints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AB2B-A834-4D8A-97A1-ABCEDF960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de-DE" dirty="0"/>
              <a:t>User Stories </a:t>
            </a:r>
            <a:r>
              <a:rPr lang="de-DE" dirty="0" err="1"/>
              <a:t>by</a:t>
            </a:r>
            <a:r>
              <a:rPr lang="de-DE" dirty="0"/>
              <a:t> Points</a:t>
            </a:r>
          </a:p>
          <a:p>
            <a:pPr marL="50800" indent="0">
              <a:buNone/>
            </a:pPr>
            <a:r>
              <a:rPr lang="de-DE" dirty="0"/>
              <a:t>2 - Login</a:t>
            </a:r>
          </a:p>
          <a:p>
            <a:pPr marL="50800" indent="0">
              <a:buNone/>
            </a:pPr>
            <a:r>
              <a:rPr lang="de-DE" dirty="0"/>
              <a:t>3 - Registration</a:t>
            </a:r>
          </a:p>
          <a:p>
            <a:pPr marL="50800" indent="0">
              <a:buNone/>
            </a:pPr>
            <a:r>
              <a:rPr lang="de-DE" dirty="0"/>
              <a:t>3 - Like a Post</a:t>
            </a:r>
          </a:p>
          <a:p>
            <a:pPr marL="50800" indent="0">
              <a:buNone/>
            </a:pPr>
            <a:r>
              <a:rPr lang="de-DE" dirty="0"/>
              <a:t>3 - Comments</a:t>
            </a:r>
          </a:p>
          <a:p>
            <a:pPr marL="50800" indent="0">
              <a:buNone/>
            </a:pPr>
            <a:r>
              <a:rPr lang="de-DE" dirty="0"/>
              <a:t>5 - Profile</a:t>
            </a:r>
          </a:p>
          <a:p>
            <a:pPr marL="50800" indent="0">
              <a:buNone/>
            </a:pPr>
            <a:r>
              <a:rPr lang="de-DE" dirty="0"/>
              <a:t>5 - Create Post</a:t>
            </a:r>
          </a:p>
          <a:p>
            <a:pPr marL="50800" indent="0">
              <a:buNone/>
            </a:pPr>
            <a:r>
              <a:rPr lang="de-DE" dirty="0"/>
              <a:t>5 - Followers</a:t>
            </a:r>
          </a:p>
          <a:p>
            <a:pPr marL="50800" indent="0">
              <a:buNone/>
            </a:pPr>
            <a:r>
              <a:rPr lang="de-DE" dirty="0"/>
              <a:t>5 - Feed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30C29-46B2-4119-B31E-2600A79AA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E621D3-B1E8-4E2D-BF75-7AA08EA30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205002"/>
              </p:ext>
            </p:extLst>
          </p:nvPr>
        </p:nvGraphicFramePr>
        <p:xfrm>
          <a:off x="4644440" y="1481446"/>
          <a:ext cx="400911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D3EC60-353D-4623-8CB1-CD3AE8BCD53F}"/>
              </a:ext>
            </a:extLst>
          </p:cNvPr>
          <p:cNvSpPr/>
          <p:nvPr/>
        </p:nvSpPr>
        <p:spPr>
          <a:xfrm>
            <a:off x="6124575" y="317292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F9E8B5-177A-4B2B-BF5C-C8B534592116}"/>
              </a:ext>
            </a:extLst>
          </p:cNvPr>
          <p:cNvSpPr/>
          <p:nvPr/>
        </p:nvSpPr>
        <p:spPr>
          <a:xfrm>
            <a:off x="6124575" y="375395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1FF0A4-D510-4089-87A1-50183EDEAA0C}"/>
              </a:ext>
            </a:extLst>
          </p:cNvPr>
          <p:cNvSpPr/>
          <p:nvPr/>
        </p:nvSpPr>
        <p:spPr>
          <a:xfrm>
            <a:off x="6124575" y="433497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750924-B65A-47A9-B5A5-3383D34A985F}"/>
              </a:ext>
            </a:extLst>
          </p:cNvPr>
          <p:cNvSpPr/>
          <p:nvPr/>
        </p:nvSpPr>
        <p:spPr>
          <a:xfrm>
            <a:off x="6124575" y="491600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0B8CF-A201-4095-AE3D-606054A3396C}"/>
              </a:ext>
            </a:extLst>
          </p:cNvPr>
          <p:cNvSpPr txBox="1"/>
          <p:nvPr/>
        </p:nvSpPr>
        <p:spPr>
          <a:xfrm>
            <a:off x="8653550" y="3309550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A03C-6E5A-4EAF-AC0C-8C6A26BD610C}"/>
              </a:ext>
            </a:extLst>
          </p:cNvPr>
          <p:cNvSpPr txBox="1"/>
          <p:nvPr/>
        </p:nvSpPr>
        <p:spPr>
          <a:xfrm>
            <a:off x="8653550" y="389057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08C06-A116-4A08-9EAC-51476EE39970}"/>
              </a:ext>
            </a:extLst>
          </p:cNvPr>
          <p:cNvSpPr txBox="1"/>
          <p:nvPr/>
        </p:nvSpPr>
        <p:spPr>
          <a:xfrm>
            <a:off x="8653550" y="4477463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F9281-7A0F-4D20-8ABF-2ED186D5F3F2}"/>
              </a:ext>
            </a:extLst>
          </p:cNvPr>
          <p:cNvSpPr txBox="1"/>
          <p:nvPr/>
        </p:nvSpPr>
        <p:spPr>
          <a:xfrm>
            <a:off x="8653550" y="505262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3E063-9EE6-4D0E-8DE4-739E4A037E2C}"/>
              </a:ext>
            </a:extLst>
          </p:cNvPr>
          <p:cNvSpPr txBox="1"/>
          <p:nvPr/>
        </p:nvSpPr>
        <p:spPr>
          <a:xfrm>
            <a:off x="8574995" y="2893816"/>
            <a:ext cx="49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65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6C90-CAA3-4FD3-9A5B-90F7A4D1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Flow and </a:t>
            </a:r>
            <a:r>
              <a:rPr lang="de-DE" dirty="0" err="1"/>
              <a:t>Branching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BBD5A-BF61-436E-A03B-94FF4F716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164E3CA-3452-4CED-9F31-6D4BAB756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593162"/>
              </p:ext>
            </p:extLst>
          </p:nvPr>
        </p:nvGraphicFramePr>
        <p:xfrm>
          <a:off x="1460664" y="1295400"/>
          <a:ext cx="6222671" cy="543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27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465F-1C69-41A3-9DB2-2440B89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Bubbl</a:t>
            </a:r>
            <a:r>
              <a:rPr lang="de-DE" dirty="0"/>
              <a:t>(e) Features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2937-B3A2-4CF4-9230-2F26AF634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View your Profile</a:t>
            </a:r>
          </a:p>
          <a:p>
            <a:r>
              <a:rPr lang="en-US" dirty="0"/>
              <a:t>Create a Post</a:t>
            </a:r>
          </a:p>
          <a:p>
            <a:r>
              <a:rPr lang="en-US" dirty="0"/>
              <a:t>View Others’ Posts</a:t>
            </a:r>
          </a:p>
          <a:p>
            <a:r>
              <a:rPr lang="en-US" dirty="0"/>
              <a:t>Like/Unlike Post</a:t>
            </a:r>
          </a:p>
          <a:p>
            <a:r>
              <a:rPr lang="en-US" dirty="0"/>
              <a:t>Follow/Unfollow Friend</a:t>
            </a:r>
          </a:p>
          <a:p>
            <a:pPr marL="50800" indent="0">
              <a:buNone/>
            </a:pPr>
            <a:r>
              <a:rPr lang="en-US" dirty="0">
                <a:hlinkClick r:id="rId3"/>
              </a:rPr>
              <a:t>http://54.242.69.21/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38EF-8BD9-45B1-B650-5FF1790B7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71CB-DC4C-4BA2-9A0D-740F86AC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FFC6A-3AA5-4F23-94DA-58BF4821B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de-DE" dirty="0"/>
              <a:t>Back End</a:t>
            </a:r>
          </a:p>
          <a:p>
            <a:r>
              <a:rPr lang="de-DE" dirty="0"/>
              <a:t>Spring Boot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Lombok</a:t>
            </a:r>
          </a:p>
          <a:p>
            <a:r>
              <a:rPr lang="de-DE" dirty="0"/>
              <a:t>Log4j2</a:t>
            </a:r>
          </a:p>
          <a:p>
            <a:r>
              <a:rPr lang="de-DE" dirty="0"/>
              <a:t>Hibernate</a:t>
            </a:r>
          </a:p>
          <a:p>
            <a:r>
              <a:rPr lang="de-DE" dirty="0"/>
              <a:t>JPA</a:t>
            </a:r>
          </a:p>
          <a:p>
            <a:r>
              <a:rPr lang="de-DE" dirty="0"/>
              <a:t>JUnit5</a:t>
            </a:r>
          </a:p>
          <a:p>
            <a:pPr marL="50800" indent="0">
              <a:buNone/>
            </a:pPr>
            <a:r>
              <a:rPr lang="de-DE" dirty="0"/>
              <a:t>Front End</a:t>
            </a:r>
          </a:p>
          <a:p>
            <a:r>
              <a:rPr lang="de-DE" dirty="0"/>
              <a:t>Angular</a:t>
            </a:r>
          </a:p>
          <a:p>
            <a:endParaRPr lang="de-DE" dirty="0"/>
          </a:p>
          <a:p>
            <a:pPr marL="50800" indent="0">
              <a:buNone/>
            </a:pPr>
            <a:r>
              <a:rPr lang="de-DE" dirty="0"/>
              <a:t>Pipeline/Version Control</a:t>
            </a:r>
          </a:p>
          <a:p>
            <a:r>
              <a:rPr lang="de-DE" dirty="0"/>
              <a:t>Jenkins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GitHub</a:t>
            </a:r>
          </a:p>
          <a:p>
            <a:r>
              <a:rPr lang="de-DE" dirty="0"/>
              <a:t>Sonar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70A2-DF1C-4DB0-ACF3-E2E0B92D87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4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4AAC-E7C6-4855-AF98-B534B1CA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4F60F-A5B6-443D-B428-490CD42F5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C0C30-40C8-43C2-8546-48C234ADF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26" y="1492564"/>
            <a:ext cx="6933839" cy="47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7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A03F-FA8E-45E9-ADBB-9EBDFFB8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AECA8-5AA7-4AEA-ACAA-CC49A7012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[Add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2A97F-0E6C-4BC3-9B86-22B0659CB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19D2-33B6-4351-91C8-A71E724E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Testing Statistics - Frontend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0B94-05F3-4732-82E1-8345EED492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43B40-1520-4139-842F-40F5CD53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96" y="1677608"/>
            <a:ext cx="6573593" cy="42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598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545</Words>
  <Application>Microsoft Office PowerPoint</Application>
  <PresentationFormat>On-screen Show (4:3)</PresentationFormat>
  <Paragraphs>173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2_Custom Design</vt:lpstr>
      <vt:lpstr>Bubbl(e)</vt:lpstr>
      <vt:lpstr>Introductions</vt:lpstr>
      <vt:lpstr>Story Pointing and Sprints</vt:lpstr>
      <vt:lpstr>Git Flow and Branching</vt:lpstr>
      <vt:lpstr>Bubbl(e) Features Demonstration</vt:lpstr>
      <vt:lpstr>Technology</vt:lpstr>
      <vt:lpstr>Entity Relationship Diagram</vt:lpstr>
      <vt:lpstr>Architecture</vt:lpstr>
      <vt:lpstr>Testing Statistics - Frontend</vt:lpstr>
      <vt:lpstr>Testing Statistics - Backend</vt:lpstr>
      <vt:lpstr>Testing Statistics - Backend</vt:lpstr>
      <vt:lpstr>Back End Pipeline Statistics</vt:lpstr>
      <vt:lpstr>Front End Pipeline Statistics</vt:lpstr>
      <vt:lpstr>Outstanding Bugs</vt:lpstr>
      <vt:lpstr>Project Challenges</vt:lpstr>
      <vt:lpstr>Project Highlights</vt:lpstr>
      <vt:lpstr>Acknowledgements</vt:lpstr>
      <vt:lpstr>Questions and Comments</vt:lpstr>
      <vt:lpstr>Question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 W</cp:lastModifiedBy>
  <cp:revision>13</cp:revision>
  <dcterms:modified xsi:type="dcterms:W3CDTF">2021-11-23T22:34:11Z</dcterms:modified>
</cp:coreProperties>
</file>