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4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2_Custom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modified xsi:type="dcterms:W3CDTF">2021-06-07T20:48:47Z</dcterms:modified>
</cp:coreProperties>
</file>