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C044-EFCD-EA43-F223-48011AFD01DE}" v="9" dt="2021-11-24T05:34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91F34-2829-413E-A044-1B7ACEF5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" y="2467399"/>
            <a:ext cx="8733852" cy="20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/>
              <a:t>Adding additional follows inconsistent</a:t>
            </a:r>
          </a:p>
          <a:p>
            <a:r>
              <a:rPr lang="de-DE"/>
              <a:t>Post </a:t>
            </a:r>
            <a:r>
              <a:rPr lang="de-DE" dirty="0"/>
              <a:t>feed and home container heights conflict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n image of a fly chasing a person with a fly swatter">
            <a:extLst>
              <a:ext uri="{FF2B5EF4-FFF2-40B4-BE49-F238E27FC236}">
                <a16:creationId xmlns:a16="http://schemas.microsoft.com/office/drawing/2014/main" id="{75C99D27-C965-4333-BC5F-5D63262B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39" y="3942826"/>
            <a:ext cx="4602103" cy="2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4882266"/>
          </a:xfrm>
        </p:spPr>
        <p:txBody>
          <a:bodyPr numCol="2"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Dinh-Andrus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Huai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Camel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Follow/Unfollow Friend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535</Words>
  <Application>Microsoft Office PowerPoint</Application>
  <PresentationFormat>On-screen Show (4:3)</PresentationFormat>
  <Paragraphs>171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Carly</cp:lastModifiedBy>
  <cp:revision>24</cp:revision>
  <dcterms:modified xsi:type="dcterms:W3CDTF">2021-11-24T15:08:06Z</dcterms:modified>
</cp:coreProperties>
</file>