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5" r:id="rId11"/>
    <p:sldId id="274" r:id="rId12"/>
    <p:sldId id="272" r:id="rId13"/>
    <p:sldId id="273" r:id="rId14"/>
    <p:sldId id="264" r:id="rId15"/>
    <p:sldId id="265" r:id="rId16"/>
    <p:sldId id="266" r:id="rId17"/>
    <p:sldId id="268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F331-A7FD-48CC-93A7-FE298816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17BC-10A6-4B11-BC92-64A73DA2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8AAA-3D95-4412-8D68-8CE41E85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17" y="1677551"/>
            <a:ext cx="6299400" cy="41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C9B-6B30-4441-B755-89BF7DC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Statistics 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5D73-B5F1-49F3-BFFD-B4D6C8ECE1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99F14-EDD7-426B-AF77-5102D983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7" y="1688844"/>
            <a:ext cx="6512639" cy="413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32C9-048E-485F-9368-735D2EAD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27" y="1688844"/>
            <a:ext cx="6512639" cy="41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9BBB7-AF83-45BA-A767-23474E22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" y="2465382"/>
            <a:ext cx="8701152" cy="23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followers cannot log in</a:t>
            </a:r>
          </a:p>
          <a:p>
            <a:pPr lvl="1"/>
            <a:r>
              <a:rPr lang="de-DE" dirty="0"/>
              <a:t>Inconsistent adding of followers</a:t>
            </a:r>
          </a:p>
          <a:p>
            <a:r>
              <a:rPr lang="de-DE" dirty="0"/>
              <a:t>Post cards width are reduced</a:t>
            </a:r>
          </a:p>
          <a:p>
            <a:r>
              <a:rPr lang="de-DE" dirty="0"/>
              <a:t>No text wrap on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Integration of the branches</a:t>
            </a:r>
          </a:p>
          <a:p>
            <a:r>
              <a:rPr lang="de-DE" dirty="0"/>
              <a:t>ManytoMany join table implementation</a:t>
            </a:r>
          </a:p>
          <a:p>
            <a:pPr lvl="1"/>
            <a:r>
              <a:rPr lang="de-DE" dirty="0"/>
              <a:t>Likes table</a:t>
            </a:r>
          </a:p>
          <a:p>
            <a:pPr lvl="1"/>
            <a:r>
              <a:rPr lang="de-DE" dirty="0"/>
              <a:t>Followers table</a:t>
            </a:r>
          </a:p>
          <a:p>
            <a:r>
              <a:rPr lang="de-DE" dirty="0"/>
              <a:t>Cascading delete on comments</a:t>
            </a:r>
          </a:p>
          <a:p>
            <a:r>
              <a:rPr lang="de-DE" dirty="0"/>
              <a:t>Implementing Spring data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Dhrubo‘s depth of field effect</a:t>
            </a:r>
          </a:p>
          <a:p>
            <a:r>
              <a:rPr lang="de-DE" dirty="0"/>
              <a:t>Like button implementation</a:t>
            </a:r>
          </a:p>
          <a:p>
            <a:r>
              <a:rPr lang="de-DE" dirty="0"/>
              <a:t>Responsive design</a:t>
            </a:r>
          </a:p>
          <a:p>
            <a:r>
              <a:rPr lang="de-DE" dirty="0"/>
              <a:t>Nested comment-reply implementation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677937"/>
          </a:xfrm>
        </p:spPr>
        <p:txBody>
          <a:bodyPr/>
          <a:lstStyle/>
          <a:p>
            <a:r>
              <a:rPr lang="de-DE" dirty="0"/>
              <a:t>Carolyn Rehm</a:t>
            </a:r>
          </a:p>
          <a:p>
            <a:r>
              <a:rPr lang="de-DE" dirty="0"/>
              <a:t>Nick Jurczak </a:t>
            </a:r>
          </a:p>
          <a:p>
            <a:r>
              <a:rPr lang="de-DE" dirty="0"/>
              <a:t>Andrew Crenwelge</a:t>
            </a:r>
          </a:p>
          <a:p>
            <a:r>
              <a:rPr lang="de-DE" dirty="0"/>
              <a:t>Andrew Shields</a:t>
            </a:r>
          </a:p>
          <a:p>
            <a:r>
              <a:rPr lang="de-DE" dirty="0"/>
              <a:t>Stack Overflow</a:t>
            </a:r>
          </a:p>
          <a:p>
            <a:r>
              <a:rPr lang="de-DE" dirty="0"/>
              <a:t>Google</a:t>
            </a:r>
          </a:p>
          <a:p>
            <a:r>
              <a:rPr lang="de-DE" dirty="0"/>
              <a:t>W3 School</a:t>
            </a:r>
          </a:p>
          <a:p>
            <a:r>
              <a:rPr lang="de-DE" dirty="0"/>
              <a:t>Java API Documentation</a:t>
            </a:r>
          </a:p>
          <a:p>
            <a:r>
              <a:rPr lang="de-DE" dirty="0"/>
              <a:t>Oracle</a:t>
            </a:r>
          </a:p>
          <a:p>
            <a:r>
              <a:rPr lang="de-DE" dirty="0"/>
              <a:t>Geeks4Geeks</a:t>
            </a:r>
          </a:p>
          <a:p>
            <a:r>
              <a:rPr lang="de-DE" dirty="0"/>
              <a:t>Angular API Documentation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de-DE" dirty="0"/>
              <a:t>What are some features you would like to implement in the future?</a:t>
            </a:r>
          </a:p>
          <a:p>
            <a:r>
              <a:rPr lang="de-DE" dirty="0"/>
              <a:t>What are some features that were more difficult or easier to implement?</a:t>
            </a:r>
          </a:p>
          <a:p>
            <a:r>
              <a:rPr lang="de-DE" dirty="0"/>
              <a:t>Did you learn anything new while doing this project?</a:t>
            </a:r>
          </a:p>
          <a:p>
            <a:r>
              <a:rPr lang="de-DE" dirty="0"/>
              <a:t>What are your opinions on the techonolgies used in this project?</a:t>
            </a:r>
          </a:p>
          <a:p>
            <a:r>
              <a:rPr lang="de-DE" dirty="0"/>
              <a:t>How would you do this project differently?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0CDE7-5B30-461B-A214-05BFDACE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7" y="1346314"/>
            <a:ext cx="7528423" cy="54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CA8-5AA7-4AEA-ACAA-CC49A701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[Add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Testing Statistics 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3B40-1520-4139-842F-40F5CD53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96" y="1677608"/>
            <a:ext cx="6573593" cy="42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545</Words>
  <Application>Microsoft Office PowerPoint</Application>
  <PresentationFormat>On-screen Show (4:3)</PresentationFormat>
  <Paragraphs>173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 - Frontend</vt:lpstr>
      <vt:lpstr>Testing Statistics - Backend</vt:lpstr>
      <vt:lpstr>Testing Statistics - Backend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12</cp:revision>
  <dcterms:modified xsi:type="dcterms:W3CDTF">2021-11-23T22:24:55Z</dcterms:modified>
</cp:coreProperties>
</file>