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72" d="100"/>
          <a:sy n="72" d="100"/>
        </p:scale>
        <p:origin x="1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C0C30-40C8-43C2-8546-48C234AD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492564"/>
            <a:ext cx="6933839" cy="47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540</Words>
  <Application>Microsoft Office PowerPoint</Application>
  <PresentationFormat>On-screen Show (4:3)</PresentationFormat>
  <Paragraphs>172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henry</cp:lastModifiedBy>
  <cp:revision>14</cp:revision>
  <dcterms:modified xsi:type="dcterms:W3CDTF">2021-11-23T22:41:08Z</dcterms:modified>
</cp:coreProperties>
</file>