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sldIdLst>
    <p:sldId id="256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12" d="100"/>
          <a:sy n="112" d="100"/>
        </p:scale>
        <p:origin x="21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0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1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9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05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1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2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1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CFE8B0-A271-4134-82DE-724BBA73BFE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4ABBA-34B8-4A37-AE25-41B81CDD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6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EB5135-1099-84A8-04B7-5BBF40875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092" y="274257"/>
            <a:ext cx="7809583" cy="5758407"/>
          </a:xfrm>
        </p:spPr>
        <p:txBody>
          <a:bodyPr>
            <a:noAutofit/>
          </a:bodyPr>
          <a:lstStyle/>
          <a:p>
            <a:r>
              <a:rPr lang="en-US" sz="7200" dirty="0"/>
              <a:t>TEAM: Alchemy</a:t>
            </a:r>
          </a:p>
          <a:p>
            <a:r>
              <a:rPr lang="en-US" sz="4400" dirty="0"/>
              <a:t>Kathryn Olsen</a:t>
            </a:r>
          </a:p>
          <a:p>
            <a:r>
              <a:rPr lang="en-US" sz="4400" dirty="0"/>
              <a:t>Alex Griggs</a:t>
            </a:r>
          </a:p>
          <a:p>
            <a:r>
              <a:rPr lang="en-US" sz="4400" dirty="0"/>
              <a:t>Nathan Keppler</a:t>
            </a:r>
          </a:p>
          <a:p>
            <a:r>
              <a:rPr lang="en-US" sz="4400" dirty="0"/>
              <a:t>Charles </a:t>
            </a:r>
            <a:r>
              <a:rPr lang="en-US" sz="4400" dirty="0" err="1"/>
              <a:t>Zablon</a:t>
            </a:r>
            <a:endParaRPr lang="en-US" sz="4400" dirty="0"/>
          </a:p>
          <a:p>
            <a:r>
              <a:rPr lang="en-US" sz="4400" dirty="0"/>
              <a:t>Reis Taylor</a:t>
            </a:r>
          </a:p>
        </p:txBody>
      </p:sp>
    </p:spTree>
    <p:extLst>
      <p:ext uri="{BB962C8B-B14F-4D97-AF65-F5344CB8AC3E}">
        <p14:creationId xmlns:p14="http://schemas.microsoft.com/office/powerpoint/2010/main" val="61447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928E-7FB9-93EF-212D-13D6D320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56" y="547266"/>
            <a:ext cx="11311844" cy="1478570"/>
          </a:xfrm>
        </p:spPr>
        <p:txBody>
          <a:bodyPr>
            <a:noAutofit/>
          </a:bodyPr>
          <a:lstStyle/>
          <a:p>
            <a:r>
              <a:rPr lang="en-US" sz="6000" dirty="0"/>
              <a:t>Online Video Game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4440-126B-A42B-85AC-6E007672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83" y="2025836"/>
            <a:ext cx="10951233" cy="4754526"/>
          </a:xfrm>
        </p:spPr>
        <p:txBody>
          <a:bodyPr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Video Game Products</a:t>
            </a:r>
            <a:endParaRPr lang="en-US" sz="36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Sales Cloud:  Leads &amp; Opportunities, </a:t>
            </a:r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</a:rPr>
              <a:t>Paths, </a:t>
            </a:r>
            <a:r>
              <a:rPr lang="en-US" sz="36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web-to-lead</a:t>
            </a:r>
          </a:p>
          <a:p>
            <a:pPr rtl="0" fontAlgn="base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Service Cloud:  Cases, Case Paths, Web-To-Case</a:t>
            </a:r>
          </a:p>
          <a:p>
            <a:pPr rtl="0" fontAlgn="base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Data Model</a:t>
            </a:r>
            <a:endParaRPr lang="en-US" sz="36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6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B6F9-19DD-F8D0-9E1B-364F8122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59" y="173764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/>
              <a:t>Online Video Game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FDEA-5E56-51CE-AD96-3E80DB97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Security: Org wide defaults, Role Hierarchy , Sharing Rules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Process Automation: </a:t>
            </a:r>
            <a:r>
              <a:rPr lang="en-US" sz="3200" dirty="0">
                <a:solidFill>
                  <a:srgbClr val="FFFFFF"/>
                </a:solidFill>
                <a:latin typeface="Calibri" panose="020F0502020204030204" pitchFamily="34" charset="0"/>
              </a:rPr>
              <a:t>A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utomatic processes, flows, before-save flow, and after-save flow.</a:t>
            </a:r>
          </a:p>
          <a:p>
            <a:pPr rtl="0" fontAlgn="base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Reports and Dashboards: One Standard and One Custom Report.</a:t>
            </a:r>
          </a:p>
          <a:p>
            <a:pPr rtl="0" fontAlgn="base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Lightning App Builder: Created a Video Game App</a:t>
            </a:r>
            <a:endParaRPr lang="en-US" sz="3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3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FEFE-84FA-13B5-A582-D26BADF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31" y="169653"/>
            <a:ext cx="10761452" cy="1456267"/>
          </a:xfrm>
        </p:spPr>
        <p:txBody>
          <a:bodyPr>
            <a:normAutofit/>
          </a:bodyPr>
          <a:lstStyle/>
          <a:p>
            <a:r>
              <a:rPr lang="en-US" sz="6000" dirty="0"/>
              <a:t>ERD: online video game store</a:t>
            </a:r>
          </a:p>
        </p:txBody>
      </p:sp>
      <p:pic>
        <p:nvPicPr>
          <p:cNvPr id="11" name="Picture 10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22CF672D-D77B-4202-CB3E-022A7878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22" y="1697557"/>
            <a:ext cx="8721306" cy="46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8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D2BE-050C-7AB6-839A-C30A1DF8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P1 TOOLS THAT AIDED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2B47-C924-3C1F-EB6D-D9C9CE55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9503"/>
          </a:xfrm>
        </p:spPr>
        <p:txBody>
          <a:bodyPr/>
          <a:lstStyle/>
          <a:p>
            <a:r>
              <a:rPr lang="en-US" sz="3200" dirty="0"/>
              <a:t>SDLC Practices: KANBAN board, </a:t>
            </a:r>
            <a:r>
              <a:rPr lang="en-US" sz="3200" dirty="0" err="1"/>
              <a:t>Scrumban</a:t>
            </a:r>
            <a:r>
              <a:rPr lang="en-US" sz="3200" dirty="0"/>
              <a:t>, Outlines</a:t>
            </a:r>
          </a:p>
          <a:p>
            <a:r>
              <a:rPr lang="en-US" sz="3200" dirty="0" err="1"/>
              <a:t>Trailmixes</a:t>
            </a:r>
            <a:r>
              <a:rPr lang="en-US" sz="3200" dirty="0"/>
              <a:t>, Security Badges</a:t>
            </a:r>
          </a:p>
          <a:p>
            <a:r>
              <a:rPr lang="en-US" sz="3200" dirty="0"/>
              <a:t>Working in Salesforce and gaining hands on experience.</a:t>
            </a:r>
          </a:p>
          <a:p>
            <a:r>
              <a:rPr lang="en-US" sz="3200" dirty="0"/>
              <a:t>Working with Team members and non team members, proved very helpful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CFA0-E7A5-D7F1-8BB8-2E32F041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14803" cy="3625970"/>
          </a:xfrm>
        </p:spPr>
        <p:txBody>
          <a:bodyPr>
            <a:normAutofit/>
          </a:bodyPr>
          <a:lstStyle/>
          <a:p>
            <a:r>
              <a:rPr lang="en-US" sz="6000" dirty="0"/>
              <a:t>Lets check out the final product!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4A9B-3BFD-4F05-8373-B960FB2A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718649"/>
            <a:ext cx="11037497" cy="107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Next up: </a:t>
            </a:r>
            <a:r>
              <a:rPr lang="en-US" sz="3600"/>
              <a:t>Alex Griggs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1462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2619</TotalTime>
  <Words>149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PowerPoint Presentation</vt:lpstr>
      <vt:lpstr>Online Video Game store</vt:lpstr>
      <vt:lpstr>Online Video Game Store</vt:lpstr>
      <vt:lpstr>ERD: online video game store</vt:lpstr>
      <vt:lpstr>P1 TOOLS THAT AIDED COMPLETION</vt:lpstr>
      <vt:lpstr>Lets check out the final product!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pizzaloveskat@hotmail.com</dc:creator>
  <cp:lastModifiedBy>pizzaloveskat@hotmail.com</cp:lastModifiedBy>
  <cp:revision>27</cp:revision>
  <dcterms:created xsi:type="dcterms:W3CDTF">2022-05-10T15:02:32Z</dcterms:created>
  <dcterms:modified xsi:type="dcterms:W3CDTF">2022-05-18T15:10:14Z</dcterms:modified>
</cp:coreProperties>
</file>