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6" r:id="rId2"/>
    <p:sldId id="263" r:id="rId3"/>
    <p:sldId id="264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3"/>
    <p:restoredTop sz="94701"/>
  </p:normalViewPr>
  <p:slideViewPr>
    <p:cSldViewPr snapToGrid="0" snapToObjects="1">
      <p:cViewPr>
        <p:scale>
          <a:sx n="80" d="100"/>
          <a:sy n="80" d="100"/>
        </p:scale>
        <p:origin x="1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AE714-AEC7-0D48-9BDA-45CC5D40BF17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9F5-8EB1-5E4B-9F66-D1E0C7FB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what SDLC is (simplify to the 3 phases), what framework I</a:t>
            </a:r>
            <a:r>
              <a:rPr lang="en-US" baseline="0" dirty="0" smtClean="0"/>
              <a:t> used. Standup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A9F5-8EB1-5E4B-9F66-D1E0C7FB67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design process, priority in terms of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9A9F5-8EB1-5E4B-9F66-D1E0C7FB67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2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61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54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3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6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5055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0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Kory Iwahashi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3698" y="2870833"/>
            <a:ext cx="4206709" cy="4408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Challenge and Requirements</a:t>
            </a:r>
            <a:endParaRPr lang="en-US" dirty="0"/>
          </a:p>
        </p:txBody>
      </p:sp>
      <p:pic>
        <p:nvPicPr>
          <p:cNvPr id="2050" name="Picture 2" descr="ndergraduate Certificate in Coding Technology : IU 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44" y="3077419"/>
            <a:ext cx="3555852" cy="23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3698" y="3524577"/>
            <a:ext cx="4160520" cy="523545"/>
          </a:xfrm>
        </p:spPr>
        <p:txBody>
          <a:bodyPr/>
          <a:lstStyle/>
          <a:p>
            <a:r>
              <a:rPr lang="en-US" dirty="0" smtClean="0"/>
              <a:t>2. SDLC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3698" y="4770496"/>
            <a:ext cx="4160520" cy="653745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smtClean="0"/>
              <a:t>Building the Salesforce App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3698" y="4260999"/>
            <a:ext cx="4160520" cy="498056"/>
          </a:xfrm>
        </p:spPr>
        <p:txBody>
          <a:bodyPr/>
          <a:lstStyle/>
          <a:p>
            <a:r>
              <a:rPr lang="en-US" dirty="0" smtClean="0"/>
              <a:t>3. Kanban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0" y="1570852"/>
            <a:ext cx="5859724" cy="1841715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925" y="2106700"/>
            <a:ext cx="4566474" cy="1038807"/>
          </a:xfrm>
        </p:spPr>
        <p:txBody>
          <a:bodyPr/>
          <a:lstStyle/>
          <a:p>
            <a:r>
              <a:rPr lang="en-US" dirty="0" smtClean="0"/>
              <a:t>Salesforce App for a Business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73" y="2720289"/>
            <a:ext cx="3786096" cy="22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           SDLC &amp; </a:t>
            </a:r>
            <a:r>
              <a:rPr lang="en-US" sz="4800" dirty="0" err="1" smtClean="0"/>
              <a:t>Scrumban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9" y="2438400"/>
            <a:ext cx="8212040" cy="3651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49" y="4960867"/>
            <a:ext cx="6056357" cy="9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17" y="2005262"/>
            <a:ext cx="3050439" cy="194790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Model Rough Draft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3" y="805448"/>
            <a:ext cx="4724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6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717</TotalTime>
  <Words>73</Words>
  <Application>Microsoft Macintosh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Schoolbook</vt:lpstr>
      <vt:lpstr>Corbel</vt:lpstr>
      <vt:lpstr>Feathered</vt:lpstr>
      <vt:lpstr>Project 1</vt:lpstr>
      <vt:lpstr>Table of Contents</vt:lpstr>
      <vt:lpstr>Challenge</vt:lpstr>
      <vt:lpstr>           SDLC &amp; Scrumban</vt:lpstr>
      <vt:lpstr>ERD</vt:lpstr>
      <vt:lpstr>Questions?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kory iwahashi</dc:creator>
  <cp:lastModifiedBy>kory iwahashi</cp:lastModifiedBy>
  <cp:revision>19</cp:revision>
  <dcterms:created xsi:type="dcterms:W3CDTF">2022-05-01T03:15:00Z</dcterms:created>
  <dcterms:modified xsi:type="dcterms:W3CDTF">2022-05-18T21:27:19Z</dcterms:modified>
</cp:coreProperties>
</file>