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256" r:id="rId2"/>
    <p:sldId id="258" r:id="rId3"/>
    <p:sldId id="259" r:id="rId4"/>
    <p:sldId id="325" r:id="rId5"/>
    <p:sldId id="265" r:id="rId6"/>
    <p:sldId id="315" r:id="rId7"/>
    <p:sldId id="268" r:id="rId8"/>
    <p:sldId id="275" r:id="rId9"/>
    <p:sldId id="278" r:id="rId10"/>
    <p:sldId id="317" r:id="rId11"/>
    <p:sldId id="274" r:id="rId12"/>
    <p:sldId id="280" r:id="rId13"/>
    <p:sldId id="323" r:id="rId14"/>
    <p:sldId id="322" r:id="rId15"/>
    <p:sldId id="316" r:id="rId16"/>
    <p:sldId id="321" r:id="rId17"/>
    <p:sldId id="286" r:id="rId18"/>
    <p:sldId id="277" r:id="rId19"/>
    <p:sldId id="289" r:id="rId20"/>
  </p:sldIdLst>
  <p:sldSz cx="9144000" cy="5143500" type="screen16x9"/>
  <p:notesSz cx="6858000" cy="9144000"/>
  <p:embeddedFontLst>
    <p:embeddedFont>
      <p:font typeface="Alfa Slab One" panose="020B0604020202020204" charset="0"/>
      <p:regular r:id="rId22"/>
    </p:embeddedFont>
    <p:embeddedFont>
      <p:font typeface="Luckiest Guy" panose="020B060402020202020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Light" panose="00000400000000000000" pitchFamily="2" charset="0"/>
      <p:regular r:id="rId28"/>
      <p:bold r:id="rId29"/>
      <p:italic r:id="rId30"/>
      <p:boldItalic r:id="rId31"/>
    </p:embeddedFont>
    <p:embeddedFont>
      <p:font typeface="Signika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B5698C-FF9A-4240-B40D-AC0BF8DD5D1D}">
  <a:tblStyle styleId="{49B5698C-FF9A-4240-B40D-AC0BF8DD5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92" autoAdjust="0"/>
  </p:normalViewPr>
  <p:slideViewPr>
    <p:cSldViewPr snapToGrid="0">
      <p:cViewPr varScale="1">
        <p:scale>
          <a:sx n="128" d="100"/>
          <a:sy n="128" d="100"/>
        </p:scale>
        <p:origin x="151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bd79c75e36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bd79c75e36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is a visual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21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bd79c75e36_0_1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bd79c75e36_0_1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remaining time I want to talk about following topics, more specifically I found it difficult to visually present HTML Header and CSS Flexbox project requirements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bd79c75e36_0_2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bd79c75e36_0_2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bd79c75e36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bd79c75e36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is the flexbox and its importance for wide array of devices…everything on my website is centered as I would like it to appear on the phone.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44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bd79c75e36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bd79c75e36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changing just one value in CSS file from column to row will rearrange the website..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927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bd79c75e36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bd79c75e36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018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bd79c75e36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bd79c75e36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509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bd79c75e36_0_2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1" name="Google Shape;2341;gbd79c75e36_0_2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bd79c75e36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bd79c75e36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bd79c75e36_0_2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bd79c75e36_0_2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would like to talk about topics in the order they appear on project pdf itself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with GIT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our project we connected self-created branches to Salesforce main branch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81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bd79c75e3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bd79c75e3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also had utilized the combined </a:t>
            </a:r>
            <a:r>
              <a:rPr lang="en-US" dirty="0" err="1"/>
              <a:t>Scrumban</a:t>
            </a:r>
            <a:r>
              <a:rPr lang="en-US" dirty="0"/>
              <a:t> frame (combination of scrum and </a:t>
            </a:r>
            <a:r>
              <a:rPr lang="en-US" dirty="0" err="1"/>
              <a:t>kanban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bd79c75e36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bd79c75e36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301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bd79c75e36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bd79c75e36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utilized Kanban boards to divided our work into individual stories stored in separate columns, which represented different SDLC phases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bd79c75e36_0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bd79c75e36_0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bd79c75e36_0_2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bd79c75e36_0_2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website is divided into three distinct sections,  with CSS and JS technologies connecting to the HTML to form a webpage…..And here is a preview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 rot="-138344" flipH="1">
            <a:off x="-949054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 rot="10513411">
            <a:off x="-1218443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 rot="10731167" flipH="1">
            <a:off x="6074382" y="-6267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 rot="231261">
            <a:off x="2939279" y="-1702030"/>
            <a:ext cx="6584472" cy="2387788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 rot="-3724802">
            <a:off x="-1181994" y="-5506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 rot="-5616881">
            <a:off x="-2192086" y="-10247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title" idx="2"/>
          </p:nvPr>
        </p:nvSpPr>
        <p:spPr>
          <a:xfrm>
            <a:off x="7200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1"/>
          </p:nvPr>
        </p:nvSpPr>
        <p:spPr>
          <a:xfrm>
            <a:off x="7200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title" idx="3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4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5"/>
          </p:nvPr>
        </p:nvSpPr>
        <p:spPr>
          <a:xfrm>
            <a:off x="7200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6"/>
          </p:nvPr>
        </p:nvSpPr>
        <p:spPr>
          <a:xfrm>
            <a:off x="7200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7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8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 rot="7721042">
            <a:off x="-3616905" y="416344"/>
            <a:ext cx="6784035" cy="12416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 rot="-9195049">
            <a:off x="-882651" y="-2283815"/>
            <a:ext cx="1658035" cy="54417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237" name="Google Shape;237;p23"/>
          <p:cNvSpPr/>
          <p:nvPr/>
        </p:nvSpPr>
        <p:spPr>
          <a:xfrm rot="-2700500">
            <a:off x="5828109" y="3031428"/>
            <a:ext cx="5797077" cy="2719673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"/>
          <p:cNvSpPr/>
          <p:nvPr/>
        </p:nvSpPr>
        <p:spPr>
          <a:xfrm rot="-10799665" flipH="1">
            <a:off x="5030251" y="-793566"/>
            <a:ext cx="8366921" cy="12415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 rot="6276828" flipH="1">
            <a:off x="7072482" y="-3718147"/>
            <a:ext cx="1676528" cy="6602836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 rot="333">
            <a:off x="-1188600" y="4680608"/>
            <a:ext cx="8426102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rot="487499" flipH="1">
            <a:off x="-404545" y="3676669"/>
            <a:ext cx="9739368" cy="256275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flipH="1">
            <a:off x="5678989" y="3268075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4"/>
          <p:cNvSpPr/>
          <p:nvPr/>
        </p:nvSpPr>
        <p:spPr>
          <a:xfrm rot="478634">
            <a:off x="5842085" y="4195981"/>
            <a:ext cx="416035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 flipH="1">
            <a:off x="-2420495" y="3191866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-2283867" y="2209025"/>
            <a:ext cx="4160241" cy="32542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0000" y="796500"/>
            <a:ext cx="3852000" cy="7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720000" y="1595700"/>
            <a:ext cx="38520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720000" y="3470275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5"/>
          <p:cNvSpPr/>
          <p:nvPr/>
        </p:nvSpPr>
        <p:spPr>
          <a:xfrm rot="10800000">
            <a:off x="-1811186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"/>
          <p:cNvSpPr/>
          <p:nvPr/>
        </p:nvSpPr>
        <p:spPr>
          <a:xfrm rot="3857578">
            <a:off x="8012102" y="-5191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 rot="-137095" flipH="1">
            <a:off x="17348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 rot="530">
            <a:off x="-1103045" y="-1790039"/>
            <a:ext cx="11965092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 rot="-820164">
            <a:off x="-24611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2"/>
          </p:nvPr>
        </p:nvSpPr>
        <p:spPr>
          <a:xfrm>
            <a:off x="13689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3690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56284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6285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-3724802">
            <a:off x="8782406" y="3103380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138344" flipH="1">
            <a:off x="-977104" y="4470649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0513411">
            <a:off x="-1709043" y="34302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 rot="-3724802">
            <a:off x="7802856" y="-5506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 rot="-7826694">
            <a:off x="6331761" y="708388"/>
            <a:ext cx="4645922" cy="254466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 rot="8099500">
            <a:off x="-2080355" y="-455822"/>
            <a:ext cx="5797077" cy="2719673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4732343" flipH="1">
            <a:off x="969117" y="-2948220"/>
            <a:ext cx="1676340" cy="553547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-10799665" flipH="1">
            <a:off x="5543501" y="-225004"/>
            <a:ext cx="8366921" cy="12415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6276828" flipH="1">
            <a:off x="7585732" y="-3149585"/>
            <a:ext cx="1676528" cy="6602836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33">
            <a:off x="968975" y="4680608"/>
            <a:ext cx="8426102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487553" flipH="1">
            <a:off x="1286487" y="3675250"/>
            <a:ext cx="10630722" cy="256275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6EDBFC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4466700" y="1951488"/>
            <a:ext cx="39573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2" r:id="rId10"/>
    <p:sldLayoutId id="2147483666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3"/>
          <p:cNvSpPr txBox="1">
            <a:spLocks noGrp="1"/>
          </p:cNvSpPr>
          <p:nvPr>
            <p:ph type="ctrTitle"/>
          </p:nvPr>
        </p:nvSpPr>
        <p:spPr>
          <a:xfrm rot="-249">
            <a:off x="594048" y="1262428"/>
            <a:ext cx="4566160" cy="2899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Yury Pushkarev</a:t>
            </a:r>
            <a:br>
              <a:rPr lang="en-US" dirty="0"/>
            </a:br>
            <a:r>
              <a:rPr lang="en-US" dirty="0"/>
              <a:t>Project 0</a:t>
            </a:r>
            <a:br>
              <a:rPr lang="en-US" dirty="0"/>
            </a:br>
            <a:r>
              <a:rPr lang="en-US" dirty="0"/>
              <a:t>04/25/22 cohort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45"/>
          <p:cNvGrpSpPr/>
          <p:nvPr/>
        </p:nvGrpSpPr>
        <p:grpSpPr>
          <a:xfrm>
            <a:off x="192050" y="4814123"/>
            <a:ext cx="225449" cy="226458"/>
            <a:chOff x="2267375" y="95710"/>
            <a:chExt cx="225449" cy="226458"/>
          </a:xfrm>
        </p:grpSpPr>
        <p:sp>
          <p:nvSpPr>
            <p:cNvPr id="1339" name="Google Shape;133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192050" y="1370248"/>
            <a:ext cx="225449" cy="226458"/>
            <a:chOff x="2267375" y="95710"/>
            <a:chExt cx="225449" cy="226458"/>
          </a:xfrm>
        </p:grpSpPr>
        <p:sp>
          <p:nvSpPr>
            <p:cNvPr id="1344" name="Google Shape;134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8865750" y="4279748"/>
            <a:ext cx="225449" cy="226458"/>
            <a:chOff x="2267375" y="95710"/>
            <a:chExt cx="225449" cy="226458"/>
          </a:xfrm>
        </p:grpSpPr>
        <p:sp>
          <p:nvSpPr>
            <p:cNvPr id="1349" name="Google Shape;134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5"/>
          <p:cNvGrpSpPr/>
          <p:nvPr/>
        </p:nvGrpSpPr>
        <p:grpSpPr>
          <a:xfrm>
            <a:off x="867314" y="4016396"/>
            <a:ext cx="159077" cy="159766"/>
            <a:chOff x="2267375" y="95710"/>
            <a:chExt cx="225449" cy="226458"/>
          </a:xfrm>
        </p:grpSpPr>
        <p:sp>
          <p:nvSpPr>
            <p:cNvPr id="1354" name="Google Shape;135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45"/>
          <p:cNvGrpSpPr/>
          <p:nvPr/>
        </p:nvGrpSpPr>
        <p:grpSpPr>
          <a:xfrm>
            <a:off x="5400014" y="4847471"/>
            <a:ext cx="159077" cy="159766"/>
            <a:chOff x="2267375" y="95710"/>
            <a:chExt cx="225449" cy="226458"/>
          </a:xfrm>
        </p:grpSpPr>
        <p:sp>
          <p:nvSpPr>
            <p:cNvPr id="1359" name="Google Shape;135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62EC52-8FFA-6B3C-208A-55AFE62D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85" y="92258"/>
            <a:ext cx="3230466" cy="48889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96AF958-E481-22BD-3A25-6CBB1C98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51"/>
          <p:cNvSpPr txBox="1">
            <a:spLocks noGrp="1"/>
          </p:cNvSpPr>
          <p:nvPr>
            <p:ph type="title" idx="2"/>
          </p:nvPr>
        </p:nvSpPr>
        <p:spPr>
          <a:xfrm>
            <a:off x="7200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CSS</a:t>
            </a:r>
            <a:endParaRPr dirty="0"/>
          </a:p>
        </p:txBody>
      </p:sp>
      <p:sp>
        <p:nvSpPr>
          <p:cNvPr id="1713" name="Google Shape;1713;p51"/>
          <p:cNvSpPr txBox="1">
            <a:spLocks noGrp="1"/>
          </p:cNvSpPr>
          <p:nvPr>
            <p:ph type="title" idx="3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Closing slide</a:t>
            </a:r>
            <a:endParaRPr dirty="0"/>
          </a:p>
        </p:txBody>
      </p:sp>
      <p:sp>
        <p:nvSpPr>
          <p:cNvPr id="1715" name="Google Shape;1715;p51"/>
          <p:cNvSpPr txBox="1">
            <a:spLocks noGrp="1"/>
          </p:cNvSpPr>
          <p:nvPr>
            <p:ph type="title" idx="5"/>
          </p:nvPr>
        </p:nvSpPr>
        <p:spPr>
          <a:xfrm>
            <a:off x="7200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HTML</a:t>
            </a:r>
            <a:endParaRPr dirty="0"/>
          </a:p>
        </p:txBody>
      </p:sp>
      <p:sp>
        <p:nvSpPr>
          <p:cNvPr id="1717" name="Google Shape;1717;p51"/>
          <p:cNvSpPr txBox="1">
            <a:spLocks noGrp="1"/>
          </p:cNvSpPr>
          <p:nvPr>
            <p:ph type="title" idx="7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Jaavascript</a:t>
            </a:r>
            <a:endParaRPr dirty="0"/>
          </a:p>
        </p:txBody>
      </p:sp>
      <p:grpSp>
        <p:nvGrpSpPr>
          <p:cNvPr id="1719" name="Google Shape;1719;p51"/>
          <p:cNvGrpSpPr/>
          <p:nvPr/>
        </p:nvGrpSpPr>
        <p:grpSpPr>
          <a:xfrm rot="10800000">
            <a:off x="7770520" y="4768074"/>
            <a:ext cx="279251" cy="280502"/>
            <a:chOff x="2600586" y="-790575"/>
            <a:chExt cx="279251" cy="280502"/>
          </a:xfrm>
        </p:grpSpPr>
        <p:sp>
          <p:nvSpPr>
            <p:cNvPr id="1720" name="Google Shape;1720;p51"/>
            <p:cNvSpPr/>
            <p:nvPr/>
          </p:nvSpPr>
          <p:spPr>
            <a:xfrm>
              <a:off x="2733301" y="-7905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2733301" y="-6015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1"/>
            <p:cNvSpPr/>
            <p:nvPr/>
          </p:nvSpPr>
          <p:spPr>
            <a:xfrm>
              <a:off x="2789679" y="-6591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1"/>
            <p:cNvSpPr/>
            <p:nvPr/>
          </p:nvSpPr>
          <p:spPr>
            <a:xfrm>
              <a:off x="2600586" y="-6591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4" name="Google Shape;1724;p51"/>
          <p:cNvGrpSpPr/>
          <p:nvPr/>
        </p:nvGrpSpPr>
        <p:grpSpPr>
          <a:xfrm rot="10800000">
            <a:off x="4459267" y="4768073"/>
            <a:ext cx="225449" cy="226452"/>
            <a:chOff x="2600577" y="-942975"/>
            <a:chExt cx="225449" cy="226452"/>
          </a:xfrm>
        </p:grpSpPr>
        <p:sp>
          <p:nvSpPr>
            <p:cNvPr id="1725" name="Google Shape;1725;p51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1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1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1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9" name="Google Shape;1729;p51"/>
          <p:cNvGrpSpPr/>
          <p:nvPr/>
        </p:nvGrpSpPr>
        <p:grpSpPr>
          <a:xfrm>
            <a:off x="7707031" y="237661"/>
            <a:ext cx="179826" cy="180626"/>
            <a:chOff x="772452" y="98699"/>
            <a:chExt cx="179826" cy="180626"/>
          </a:xfrm>
        </p:grpSpPr>
        <p:sp>
          <p:nvSpPr>
            <p:cNvPr id="1730" name="Google Shape;1730;p51"/>
            <p:cNvSpPr/>
            <p:nvPr/>
          </p:nvSpPr>
          <p:spPr>
            <a:xfrm>
              <a:off x="857915" y="98699"/>
              <a:ext cx="9713" cy="5890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1"/>
            <p:cNvSpPr/>
            <p:nvPr/>
          </p:nvSpPr>
          <p:spPr>
            <a:xfrm>
              <a:off x="857915" y="220422"/>
              <a:ext cx="9713" cy="5890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1"/>
            <p:cNvSpPr/>
            <p:nvPr/>
          </p:nvSpPr>
          <p:spPr>
            <a:xfrm>
              <a:off x="894220" y="183344"/>
              <a:ext cx="58058" cy="1052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1"/>
            <p:cNvSpPr/>
            <p:nvPr/>
          </p:nvSpPr>
          <p:spPr>
            <a:xfrm>
              <a:off x="772452" y="183344"/>
              <a:ext cx="58095" cy="1052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51"/>
          <p:cNvGrpSpPr/>
          <p:nvPr/>
        </p:nvGrpSpPr>
        <p:grpSpPr>
          <a:xfrm>
            <a:off x="8809284" y="1037468"/>
            <a:ext cx="219461" cy="220453"/>
            <a:chOff x="772462" y="98696"/>
            <a:chExt cx="219461" cy="220453"/>
          </a:xfrm>
        </p:grpSpPr>
        <p:sp>
          <p:nvSpPr>
            <p:cNvPr id="1735" name="Google Shape;1735;p51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1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1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1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51"/>
          <p:cNvGrpSpPr/>
          <p:nvPr/>
        </p:nvGrpSpPr>
        <p:grpSpPr>
          <a:xfrm>
            <a:off x="793177" y="195562"/>
            <a:ext cx="217525" cy="218499"/>
            <a:chOff x="-1723348" y="4595850"/>
            <a:chExt cx="217525" cy="218499"/>
          </a:xfrm>
        </p:grpSpPr>
        <p:sp>
          <p:nvSpPr>
            <p:cNvPr id="1740" name="Google Shape;1740;p51"/>
            <p:cNvSpPr/>
            <p:nvPr/>
          </p:nvSpPr>
          <p:spPr>
            <a:xfrm>
              <a:off x="-1619968" y="4595850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1"/>
            <p:cNvSpPr/>
            <p:nvPr/>
          </p:nvSpPr>
          <p:spPr>
            <a:xfrm>
              <a:off x="-1619968" y="4743096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1"/>
            <p:cNvSpPr/>
            <p:nvPr/>
          </p:nvSpPr>
          <p:spPr>
            <a:xfrm>
              <a:off x="-1576052" y="4698243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-1723348" y="4698243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51"/>
          <p:cNvGrpSpPr/>
          <p:nvPr/>
        </p:nvGrpSpPr>
        <p:grpSpPr>
          <a:xfrm>
            <a:off x="139513" y="736287"/>
            <a:ext cx="180859" cy="180123"/>
            <a:chOff x="6034925" y="548950"/>
            <a:chExt cx="180859" cy="180123"/>
          </a:xfrm>
        </p:grpSpPr>
        <p:sp>
          <p:nvSpPr>
            <p:cNvPr id="1745" name="Google Shape;1745;p51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51"/>
          <p:cNvGrpSpPr/>
          <p:nvPr/>
        </p:nvGrpSpPr>
        <p:grpSpPr>
          <a:xfrm>
            <a:off x="3122544" y="3471539"/>
            <a:ext cx="885250" cy="964375"/>
            <a:chOff x="5030588" y="3401838"/>
            <a:chExt cx="885250" cy="964375"/>
          </a:xfrm>
        </p:grpSpPr>
        <p:sp>
          <p:nvSpPr>
            <p:cNvPr id="1750" name="Google Shape;1750;p51"/>
            <p:cNvSpPr/>
            <p:nvPr/>
          </p:nvSpPr>
          <p:spPr>
            <a:xfrm>
              <a:off x="5038788" y="3401838"/>
              <a:ext cx="868875" cy="964375"/>
            </a:xfrm>
            <a:custGeom>
              <a:avLst/>
              <a:gdLst/>
              <a:ahLst/>
              <a:cxnLst/>
              <a:rect l="l" t="t" r="r" b="b"/>
              <a:pathLst>
                <a:path w="34755" h="38575" extrusionOk="0">
                  <a:moveTo>
                    <a:pt x="14495" y="0"/>
                  </a:moveTo>
                  <a:lnTo>
                    <a:pt x="13666" y="22"/>
                  </a:lnTo>
                  <a:lnTo>
                    <a:pt x="11657" y="327"/>
                  </a:lnTo>
                  <a:lnTo>
                    <a:pt x="9911" y="851"/>
                  </a:lnTo>
                  <a:lnTo>
                    <a:pt x="8710" y="1375"/>
                  </a:lnTo>
                  <a:lnTo>
                    <a:pt x="7510" y="2030"/>
                  </a:lnTo>
                  <a:lnTo>
                    <a:pt x="6309" y="2882"/>
                  </a:lnTo>
                  <a:lnTo>
                    <a:pt x="5130" y="3908"/>
                  </a:lnTo>
                  <a:lnTo>
                    <a:pt x="4017" y="5130"/>
                  </a:lnTo>
                  <a:lnTo>
                    <a:pt x="3013" y="6593"/>
                  </a:lnTo>
                  <a:lnTo>
                    <a:pt x="2096" y="8296"/>
                  </a:lnTo>
                  <a:lnTo>
                    <a:pt x="1310" y="10260"/>
                  </a:lnTo>
                  <a:lnTo>
                    <a:pt x="677" y="12509"/>
                  </a:lnTo>
                  <a:lnTo>
                    <a:pt x="240" y="15041"/>
                  </a:lnTo>
                  <a:lnTo>
                    <a:pt x="22" y="17901"/>
                  </a:lnTo>
                  <a:lnTo>
                    <a:pt x="0" y="19473"/>
                  </a:lnTo>
                  <a:lnTo>
                    <a:pt x="0" y="21023"/>
                  </a:lnTo>
                  <a:lnTo>
                    <a:pt x="175" y="23861"/>
                  </a:lnTo>
                  <a:lnTo>
                    <a:pt x="502" y="26393"/>
                  </a:lnTo>
                  <a:lnTo>
                    <a:pt x="982" y="28620"/>
                  </a:lnTo>
                  <a:lnTo>
                    <a:pt x="1572" y="30563"/>
                  </a:lnTo>
                  <a:lnTo>
                    <a:pt x="2249" y="32222"/>
                  </a:lnTo>
                  <a:lnTo>
                    <a:pt x="3034" y="33662"/>
                  </a:lnTo>
                  <a:lnTo>
                    <a:pt x="3886" y="34863"/>
                  </a:lnTo>
                  <a:lnTo>
                    <a:pt x="4781" y="35867"/>
                  </a:lnTo>
                  <a:lnTo>
                    <a:pt x="5720" y="36653"/>
                  </a:lnTo>
                  <a:lnTo>
                    <a:pt x="6658" y="37308"/>
                  </a:lnTo>
                  <a:lnTo>
                    <a:pt x="7619" y="37788"/>
                  </a:lnTo>
                  <a:lnTo>
                    <a:pt x="9016" y="38269"/>
                  </a:lnTo>
                  <a:lnTo>
                    <a:pt x="10697" y="38552"/>
                  </a:lnTo>
                  <a:lnTo>
                    <a:pt x="11439" y="38574"/>
                  </a:lnTo>
                  <a:lnTo>
                    <a:pt x="12138" y="38531"/>
                  </a:lnTo>
                  <a:lnTo>
                    <a:pt x="13666" y="38203"/>
                  </a:lnTo>
                  <a:lnTo>
                    <a:pt x="16242" y="37330"/>
                  </a:lnTo>
                  <a:lnTo>
                    <a:pt x="19276" y="36217"/>
                  </a:lnTo>
                  <a:lnTo>
                    <a:pt x="21503" y="35518"/>
                  </a:lnTo>
                  <a:lnTo>
                    <a:pt x="23948" y="34972"/>
                  </a:lnTo>
                  <a:lnTo>
                    <a:pt x="26611" y="34645"/>
                  </a:lnTo>
                  <a:lnTo>
                    <a:pt x="28030" y="34601"/>
                  </a:lnTo>
                  <a:lnTo>
                    <a:pt x="28642" y="34579"/>
                  </a:lnTo>
                  <a:lnTo>
                    <a:pt x="29799" y="34383"/>
                  </a:lnTo>
                  <a:lnTo>
                    <a:pt x="30803" y="34012"/>
                  </a:lnTo>
                  <a:lnTo>
                    <a:pt x="31720" y="33466"/>
                  </a:lnTo>
                  <a:lnTo>
                    <a:pt x="32484" y="32746"/>
                  </a:lnTo>
                  <a:lnTo>
                    <a:pt x="33160" y="31894"/>
                  </a:lnTo>
                  <a:lnTo>
                    <a:pt x="33706" y="30912"/>
                  </a:lnTo>
                  <a:lnTo>
                    <a:pt x="34121" y="29799"/>
                  </a:lnTo>
                  <a:lnTo>
                    <a:pt x="34448" y="28576"/>
                  </a:lnTo>
                  <a:lnTo>
                    <a:pt x="34667" y="27266"/>
                  </a:lnTo>
                  <a:lnTo>
                    <a:pt x="34754" y="25869"/>
                  </a:lnTo>
                  <a:lnTo>
                    <a:pt x="34754" y="24406"/>
                  </a:lnTo>
                  <a:lnTo>
                    <a:pt x="34558" y="22114"/>
                  </a:lnTo>
                  <a:lnTo>
                    <a:pt x="33924" y="18927"/>
                  </a:lnTo>
                  <a:lnTo>
                    <a:pt x="32920" y="15674"/>
                  </a:lnTo>
                  <a:lnTo>
                    <a:pt x="31523" y="12487"/>
                  </a:lnTo>
                  <a:lnTo>
                    <a:pt x="30235" y="10195"/>
                  </a:lnTo>
                  <a:lnTo>
                    <a:pt x="29296" y="8732"/>
                  </a:lnTo>
                  <a:lnTo>
                    <a:pt x="28249" y="7335"/>
                  </a:lnTo>
                  <a:lnTo>
                    <a:pt x="27113" y="6025"/>
                  </a:lnTo>
                  <a:lnTo>
                    <a:pt x="25913" y="4803"/>
                  </a:lnTo>
                  <a:lnTo>
                    <a:pt x="24625" y="3711"/>
                  </a:lnTo>
                  <a:lnTo>
                    <a:pt x="23271" y="2707"/>
                  </a:lnTo>
                  <a:lnTo>
                    <a:pt x="21830" y="1856"/>
                  </a:lnTo>
                  <a:lnTo>
                    <a:pt x="20324" y="1157"/>
                  </a:lnTo>
                  <a:lnTo>
                    <a:pt x="18731" y="589"/>
                  </a:lnTo>
                  <a:lnTo>
                    <a:pt x="17093" y="218"/>
                  </a:lnTo>
                  <a:lnTo>
                    <a:pt x="15369" y="22"/>
                  </a:lnTo>
                  <a:lnTo>
                    <a:pt x="144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5217238" y="3655613"/>
              <a:ext cx="511950" cy="373850"/>
            </a:xfrm>
            <a:custGeom>
              <a:avLst/>
              <a:gdLst/>
              <a:ahLst/>
              <a:cxnLst/>
              <a:rect l="l" t="t" r="r" b="b"/>
              <a:pathLst>
                <a:path w="20478" h="14954" extrusionOk="0">
                  <a:moveTo>
                    <a:pt x="1" y="0"/>
                  </a:moveTo>
                  <a:lnTo>
                    <a:pt x="1" y="14954"/>
                  </a:lnTo>
                  <a:lnTo>
                    <a:pt x="20477" y="14954"/>
                  </a:lnTo>
                  <a:lnTo>
                    <a:pt x="20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5521763" y="3739113"/>
              <a:ext cx="68800" cy="207400"/>
            </a:xfrm>
            <a:custGeom>
              <a:avLst/>
              <a:gdLst/>
              <a:ahLst/>
              <a:cxnLst/>
              <a:rect l="l" t="t" r="r" b="b"/>
              <a:pathLst>
                <a:path w="2752" h="8296" extrusionOk="0">
                  <a:moveTo>
                    <a:pt x="1" y="0"/>
                  </a:moveTo>
                  <a:lnTo>
                    <a:pt x="1" y="8296"/>
                  </a:lnTo>
                  <a:lnTo>
                    <a:pt x="2752" y="829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5355863" y="3821513"/>
              <a:ext cx="68800" cy="125000"/>
            </a:xfrm>
            <a:custGeom>
              <a:avLst/>
              <a:gdLst/>
              <a:ahLst/>
              <a:cxnLst/>
              <a:rect l="l" t="t" r="r" b="b"/>
              <a:pathLst>
                <a:path w="2752" h="5000" extrusionOk="0">
                  <a:moveTo>
                    <a:pt x="1" y="1"/>
                  </a:moveTo>
                  <a:lnTo>
                    <a:pt x="1" y="5000"/>
                  </a:lnTo>
                  <a:lnTo>
                    <a:pt x="2751" y="5000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5162113" y="3571563"/>
              <a:ext cx="622750" cy="84075"/>
            </a:xfrm>
            <a:custGeom>
              <a:avLst/>
              <a:gdLst/>
              <a:ahLst/>
              <a:cxnLst/>
              <a:rect l="l" t="t" r="r" b="b"/>
              <a:pathLst>
                <a:path w="24910" h="3363" extrusionOk="0">
                  <a:moveTo>
                    <a:pt x="1114" y="0"/>
                  </a:moveTo>
                  <a:lnTo>
                    <a:pt x="896" y="22"/>
                  </a:lnTo>
                  <a:lnTo>
                    <a:pt x="481" y="197"/>
                  </a:lnTo>
                  <a:lnTo>
                    <a:pt x="175" y="502"/>
                  </a:lnTo>
                  <a:lnTo>
                    <a:pt x="23" y="917"/>
                  </a:lnTo>
                  <a:lnTo>
                    <a:pt x="1" y="1135"/>
                  </a:lnTo>
                  <a:lnTo>
                    <a:pt x="1" y="2249"/>
                  </a:lnTo>
                  <a:lnTo>
                    <a:pt x="23" y="2489"/>
                  </a:lnTo>
                  <a:lnTo>
                    <a:pt x="197" y="2882"/>
                  </a:lnTo>
                  <a:lnTo>
                    <a:pt x="503" y="3187"/>
                  </a:lnTo>
                  <a:lnTo>
                    <a:pt x="896" y="3362"/>
                  </a:lnTo>
                  <a:lnTo>
                    <a:pt x="24014" y="3362"/>
                  </a:lnTo>
                  <a:lnTo>
                    <a:pt x="24407" y="3187"/>
                  </a:lnTo>
                  <a:lnTo>
                    <a:pt x="24713" y="2882"/>
                  </a:lnTo>
                  <a:lnTo>
                    <a:pt x="24887" y="2489"/>
                  </a:lnTo>
                  <a:lnTo>
                    <a:pt x="24909" y="2249"/>
                  </a:lnTo>
                  <a:lnTo>
                    <a:pt x="24909" y="1135"/>
                  </a:lnTo>
                  <a:lnTo>
                    <a:pt x="24909" y="895"/>
                  </a:lnTo>
                  <a:lnTo>
                    <a:pt x="24735" y="502"/>
                  </a:lnTo>
                  <a:lnTo>
                    <a:pt x="24407" y="197"/>
                  </a:lnTo>
                  <a:lnTo>
                    <a:pt x="24014" y="22"/>
                  </a:lnTo>
                  <a:lnTo>
                    <a:pt x="237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5521763" y="3739113"/>
              <a:ext cx="62250" cy="207400"/>
            </a:xfrm>
            <a:custGeom>
              <a:avLst/>
              <a:gdLst/>
              <a:ahLst/>
              <a:cxnLst/>
              <a:rect l="l" t="t" r="r" b="b"/>
              <a:pathLst>
                <a:path w="2490" h="8296" extrusionOk="0">
                  <a:moveTo>
                    <a:pt x="1" y="0"/>
                  </a:moveTo>
                  <a:lnTo>
                    <a:pt x="1" y="8296"/>
                  </a:lnTo>
                  <a:lnTo>
                    <a:pt x="2490" y="82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5355863" y="3821513"/>
              <a:ext cx="62250" cy="125000"/>
            </a:xfrm>
            <a:custGeom>
              <a:avLst/>
              <a:gdLst/>
              <a:ahLst/>
              <a:cxnLst/>
              <a:rect l="l" t="t" r="r" b="b"/>
              <a:pathLst>
                <a:path w="2490" h="5000" extrusionOk="0">
                  <a:moveTo>
                    <a:pt x="1" y="1"/>
                  </a:moveTo>
                  <a:lnTo>
                    <a:pt x="1" y="5000"/>
                  </a:lnTo>
                  <a:lnTo>
                    <a:pt x="2489" y="5000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1"/>
            <p:cNvSpPr/>
            <p:nvPr/>
          </p:nvSpPr>
          <p:spPr>
            <a:xfrm>
              <a:off x="5308938" y="3718363"/>
              <a:ext cx="332375" cy="249450"/>
            </a:xfrm>
            <a:custGeom>
              <a:avLst/>
              <a:gdLst/>
              <a:ahLst/>
              <a:cxnLst/>
              <a:rect l="l" t="t" r="r" b="b"/>
              <a:pathLst>
                <a:path w="13295" h="9978" extrusionOk="0">
                  <a:moveTo>
                    <a:pt x="10479" y="1638"/>
                  </a:moveTo>
                  <a:lnTo>
                    <a:pt x="10479" y="8274"/>
                  </a:lnTo>
                  <a:lnTo>
                    <a:pt x="9365" y="8274"/>
                  </a:lnTo>
                  <a:lnTo>
                    <a:pt x="9365" y="1638"/>
                  </a:lnTo>
                  <a:close/>
                  <a:moveTo>
                    <a:pt x="3820" y="4978"/>
                  </a:moveTo>
                  <a:lnTo>
                    <a:pt x="3820" y="8296"/>
                  </a:lnTo>
                  <a:lnTo>
                    <a:pt x="2707" y="8296"/>
                  </a:lnTo>
                  <a:lnTo>
                    <a:pt x="2707" y="4978"/>
                  </a:lnTo>
                  <a:close/>
                  <a:moveTo>
                    <a:pt x="8536" y="1"/>
                  </a:moveTo>
                  <a:lnTo>
                    <a:pt x="8361" y="22"/>
                  </a:lnTo>
                  <a:lnTo>
                    <a:pt x="8077" y="153"/>
                  </a:lnTo>
                  <a:lnTo>
                    <a:pt x="7859" y="372"/>
                  </a:lnTo>
                  <a:lnTo>
                    <a:pt x="7728" y="656"/>
                  </a:lnTo>
                  <a:lnTo>
                    <a:pt x="7728" y="830"/>
                  </a:lnTo>
                  <a:lnTo>
                    <a:pt x="7728" y="8296"/>
                  </a:lnTo>
                  <a:lnTo>
                    <a:pt x="5501" y="8296"/>
                  </a:lnTo>
                  <a:lnTo>
                    <a:pt x="5501" y="4148"/>
                  </a:lnTo>
                  <a:lnTo>
                    <a:pt x="5501" y="3974"/>
                  </a:lnTo>
                  <a:lnTo>
                    <a:pt x="5370" y="3690"/>
                  </a:lnTo>
                  <a:lnTo>
                    <a:pt x="5152" y="3472"/>
                  </a:lnTo>
                  <a:lnTo>
                    <a:pt x="4846" y="3341"/>
                  </a:lnTo>
                  <a:lnTo>
                    <a:pt x="1768" y="3341"/>
                  </a:lnTo>
                  <a:lnTo>
                    <a:pt x="1463" y="3472"/>
                  </a:lnTo>
                  <a:lnTo>
                    <a:pt x="1244" y="3690"/>
                  </a:lnTo>
                  <a:lnTo>
                    <a:pt x="1135" y="3996"/>
                  </a:lnTo>
                  <a:lnTo>
                    <a:pt x="1113" y="4148"/>
                  </a:lnTo>
                  <a:lnTo>
                    <a:pt x="1113" y="8296"/>
                  </a:lnTo>
                  <a:lnTo>
                    <a:pt x="0" y="8296"/>
                  </a:lnTo>
                  <a:lnTo>
                    <a:pt x="0" y="9977"/>
                  </a:lnTo>
                  <a:lnTo>
                    <a:pt x="13295" y="9977"/>
                  </a:lnTo>
                  <a:lnTo>
                    <a:pt x="13295" y="8296"/>
                  </a:lnTo>
                  <a:lnTo>
                    <a:pt x="12116" y="8296"/>
                  </a:lnTo>
                  <a:lnTo>
                    <a:pt x="12116" y="830"/>
                  </a:lnTo>
                  <a:lnTo>
                    <a:pt x="12094" y="656"/>
                  </a:lnTo>
                  <a:lnTo>
                    <a:pt x="11963" y="350"/>
                  </a:lnTo>
                  <a:lnTo>
                    <a:pt x="11745" y="132"/>
                  </a:lnTo>
                  <a:lnTo>
                    <a:pt x="11461" y="22"/>
                  </a:lnTo>
                  <a:lnTo>
                    <a:pt x="11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1"/>
            <p:cNvSpPr/>
            <p:nvPr/>
          </p:nvSpPr>
          <p:spPr>
            <a:xfrm>
              <a:off x="5030588" y="3551363"/>
              <a:ext cx="885250" cy="665300"/>
            </a:xfrm>
            <a:custGeom>
              <a:avLst/>
              <a:gdLst/>
              <a:ahLst/>
              <a:cxnLst/>
              <a:rect l="l" t="t" r="r" b="b"/>
              <a:pathLst>
                <a:path w="35410" h="26612" extrusionOk="0">
                  <a:moveTo>
                    <a:pt x="29166" y="1703"/>
                  </a:moveTo>
                  <a:lnTo>
                    <a:pt x="29319" y="1856"/>
                  </a:lnTo>
                  <a:lnTo>
                    <a:pt x="29341" y="1965"/>
                  </a:lnTo>
                  <a:lnTo>
                    <a:pt x="29341" y="3079"/>
                  </a:lnTo>
                  <a:lnTo>
                    <a:pt x="29319" y="3210"/>
                  </a:lnTo>
                  <a:lnTo>
                    <a:pt x="29166" y="3341"/>
                  </a:lnTo>
                  <a:lnTo>
                    <a:pt x="29057" y="3362"/>
                  </a:lnTo>
                  <a:lnTo>
                    <a:pt x="6375" y="3362"/>
                  </a:lnTo>
                  <a:lnTo>
                    <a:pt x="6266" y="3341"/>
                  </a:lnTo>
                  <a:lnTo>
                    <a:pt x="6091" y="3188"/>
                  </a:lnTo>
                  <a:lnTo>
                    <a:pt x="6091" y="3079"/>
                  </a:lnTo>
                  <a:lnTo>
                    <a:pt x="6091" y="1965"/>
                  </a:lnTo>
                  <a:lnTo>
                    <a:pt x="6091" y="1856"/>
                  </a:lnTo>
                  <a:lnTo>
                    <a:pt x="6244" y="1703"/>
                  </a:lnTo>
                  <a:close/>
                  <a:moveTo>
                    <a:pt x="27114" y="5022"/>
                  </a:moveTo>
                  <a:lnTo>
                    <a:pt x="27114" y="18316"/>
                  </a:lnTo>
                  <a:lnTo>
                    <a:pt x="8296" y="18316"/>
                  </a:lnTo>
                  <a:lnTo>
                    <a:pt x="8296" y="5022"/>
                  </a:lnTo>
                  <a:close/>
                  <a:moveTo>
                    <a:pt x="16897" y="21918"/>
                  </a:moveTo>
                  <a:lnTo>
                    <a:pt x="16897" y="24909"/>
                  </a:lnTo>
                  <a:lnTo>
                    <a:pt x="14649" y="24909"/>
                  </a:lnTo>
                  <a:lnTo>
                    <a:pt x="16897" y="21918"/>
                  </a:lnTo>
                  <a:close/>
                  <a:moveTo>
                    <a:pt x="18556" y="21918"/>
                  </a:moveTo>
                  <a:lnTo>
                    <a:pt x="20783" y="24909"/>
                  </a:lnTo>
                  <a:lnTo>
                    <a:pt x="18556" y="24909"/>
                  </a:lnTo>
                  <a:lnTo>
                    <a:pt x="18556" y="21918"/>
                  </a:lnTo>
                  <a:close/>
                  <a:moveTo>
                    <a:pt x="6375" y="1"/>
                  </a:moveTo>
                  <a:lnTo>
                    <a:pt x="5982" y="22"/>
                  </a:lnTo>
                  <a:lnTo>
                    <a:pt x="5284" y="328"/>
                  </a:lnTo>
                  <a:lnTo>
                    <a:pt x="4760" y="852"/>
                  </a:lnTo>
                  <a:lnTo>
                    <a:pt x="4476" y="1550"/>
                  </a:lnTo>
                  <a:lnTo>
                    <a:pt x="4454" y="1943"/>
                  </a:lnTo>
                  <a:lnTo>
                    <a:pt x="4454" y="3057"/>
                  </a:lnTo>
                  <a:lnTo>
                    <a:pt x="4476" y="3450"/>
                  </a:lnTo>
                  <a:lnTo>
                    <a:pt x="4760" y="4148"/>
                  </a:lnTo>
                  <a:lnTo>
                    <a:pt x="5284" y="4672"/>
                  </a:lnTo>
                  <a:lnTo>
                    <a:pt x="5982" y="4978"/>
                  </a:lnTo>
                  <a:lnTo>
                    <a:pt x="6375" y="5000"/>
                  </a:lnTo>
                  <a:lnTo>
                    <a:pt x="6659" y="5000"/>
                  </a:lnTo>
                  <a:lnTo>
                    <a:pt x="6659" y="18294"/>
                  </a:lnTo>
                  <a:lnTo>
                    <a:pt x="5546" y="18294"/>
                  </a:lnTo>
                  <a:lnTo>
                    <a:pt x="5546" y="19954"/>
                  </a:lnTo>
                  <a:lnTo>
                    <a:pt x="16264" y="19954"/>
                  </a:lnTo>
                  <a:lnTo>
                    <a:pt x="12575" y="24953"/>
                  </a:lnTo>
                  <a:lnTo>
                    <a:pt x="1" y="24953"/>
                  </a:lnTo>
                  <a:lnTo>
                    <a:pt x="1" y="26612"/>
                  </a:lnTo>
                  <a:lnTo>
                    <a:pt x="35409" y="26612"/>
                  </a:lnTo>
                  <a:lnTo>
                    <a:pt x="35409" y="24953"/>
                  </a:lnTo>
                  <a:lnTo>
                    <a:pt x="22835" y="24953"/>
                  </a:lnTo>
                  <a:lnTo>
                    <a:pt x="19146" y="19954"/>
                  </a:lnTo>
                  <a:lnTo>
                    <a:pt x="29886" y="19954"/>
                  </a:lnTo>
                  <a:lnTo>
                    <a:pt x="29886" y="18294"/>
                  </a:lnTo>
                  <a:lnTo>
                    <a:pt x="28795" y="18294"/>
                  </a:lnTo>
                  <a:lnTo>
                    <a:pt x="28795" y="5000"/>
                  </a:lnTo>
                  <a:lnTo>
                    <a:pt x="29057" y="5000"/>
                  </a:lnTo>
                  <a:lnTo>
                    <a:pt x="29450" y="4978"/>
                  </a:lnTo>
                  <a:lnTo>
                    <a:pt x="30148" y="4672"/>
                  </a:lnTo>
                  <a:lnTo>
                    <a:pt x="30672" y="4148"/>
                  </a:lnTo>
                  <a:lnTo>
                    <a:pt x="30978" y="3450"/>
                  </a:lnTo>
                  <a:lnTo>
                    <a:pt x="31000" y="3057"/>
                  </a:lnTo>
                  <a:lnTo>
                    <a:pt x="31000" y="1943"/>
                  </a:lnTo>
                  <a:lnTo>
                    <a:pt x="30978" y="1550"/>
                  </a:lnTo>
                  <a:lnTo>
                    <a:pt x="30672" y="852"/>
                  </a:lnTo>
                  <a:lnTo>
                    <a:pt x="30148" y="328"/>
                  </a:lnTo>
                  <a:lnTo>
                    <a:pt x="29450" y="22"/>
                  </a:lnTo>
                  <a:lnTo>
                    <a:pt x="290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51"/>
          <p:cNvGrpSpPr/>
          <p:nvPr/>
        </p:nvGrpSpPr>
        <p:grpSpPr>
          <a:xfrm>
            <a:off x="3131338" y="1836744"/>
            <a:ext cx="963850" cy="868875"/>
            <a:chOff x="3072988" y="1822825"/>
            <a:chExt cx="963850" cy="868875"/>
          </a:xfrm>
        </p:grpSpPr>
        <p:sp>
          <p:nvSpPr>
            <p:cNvPr id="1760" name="Google Shape;1760;p51"/>
            <p:cNvSpPr/>
            <p:nvPr/>
          </p:nvSpPr>
          <p:spPr>
            <a:xfrm>
              <a:off x="3072988" y="1822825"/>
              <a:ext cx="963850" cy="868875"/>
            </a:xfrm>
            <a:custGeom>
              <a:avLst/>
              <a:gdLst/>
              <a:ahLst/>
              <a:cxnLst/>
              <a:rect l="l" t="t" r="r" b="b"/>
              <a:pathLst>
                <a:path w="38554" h="34755" extrusionOk="0">
                  <a:moveTo>
                    <a:pt x="12662" y="1"/>
                  </a:moveTo>
                  <a:lnTo>
                    <a:pt x="11265" y="110"/>
                  </a:lnTo>
                  <a:lnTo>
                    <a:pt x="9955" y="306"/>
                  </a:lnTo>
                  <a:lnTo>
                    <a:pt x="8755" y="634"/>
                  </a:lnTo>
                  <a:lnTo>
                    <a:pt x="7641" y="1071"/>
                  </a:lnTo>
                  <a:lnTo>
                    <a:pt x="6659" y="1594"/>
                  </a:lnTo>
                  <a:lnTo>
                    <a:pt x="5808" y="2271"/>
                  </a:lnTo>
                  <a:lnTo>
                    <a:pt x="5087" y="3035"/>
                  </a:lnTo>
                  <a:lnTo>
                    <a:pt x="4541" y="3952"/>
                  </a:lnTo>
                  <a:lnTo>
                    <a:pt x="4170" y="4956"/>
                  </a:lnTo>
                  <a:lnTo>
                    <a:pt x="3974" y="6113"/>
                  </a:lnTo>
                  <a:lnTo>
                    <a:pt x="3952" y="6746"/>
                  </a:lnTo>
                  <a:lnTo>
                    <a:pt x="3908" y="8144"/>
                  </a:lnTo>
                  <a:lnTo>
                    <a:pt x="3581" y="10807"/>
                  </a:lnTo>
                  <a:lnTo>
                    <a:pt x="3035" y="13252"/>
                  </a:lnTo>
                  <a:lnTo>
                    <a:pt x="2337" y="15479"/>
                  </a:lnTo>
                  <a:lnTo>
                    <a:pt x="1223" y="18513"/>
                  </a:lnTo>
                  <a:lnTo>
                    <a:pt x="350" y="21089"/>
                  </a:lnTo>
                  <a:lnTo>
                    <a:pt x="22" y="22617"/>
                  </a:lnTo>
                  <a:lnTo>
                    <a:pt x="1" y="23338"/>
                  </a:lnTo>
                  <a:lnTo>
                    <a:pt x="1" y="24058"/>
                  </a:lnTo>
                  <a:lnTo>
                    <a:pt x="284" y="25739"/>
                  </a:lnTo>
                  <a:lnTo>
                    <a:pt x="765" y="27136"/>
                  </a:lnTo>
                  <a:lnTo>
                    <a:pt x="1245" y="28097"/>
                  </a:lnTo>
                  <a:lnTo>
                    <a:pt x="1900" y="29035"/>
                  </a:lnTo>
                  <a:lnTo>
                    <a:pt x="2686" y="29974"/>
                  </a:lnTo>
                  <a:lnTo>
                    <a:pt x="3690" y="30869"/>
                  </a:lnTo>
                  <a:lnTo>
                    <a:pt x="4891" y="31720"/>
                  </a:lnTo>
                  <a:lnTo>
                    <a:pt x="6331" y="32506"/>
                  </a:lnTo>
                  <a:lnTo>
                    <a:pt x="7991" y="33183"/>
                  </a:lnTo>
                  <a:lnTo>
                    <a:pt x="9933" y="33772"/>
                  </a:lnTo>
                  <a:lnTo>
                    <a:pt x="12160" y="34253"/>
                  </a:lnTo>
                  <a:lnTo>
                    <a:pt x="14693" y="34580"/>
                  </a:lnTo>
                  <a:lnTo>
                    <a:pt x="17530" y="34755"/>
                  </a:lnTo>
                  <a:lnTo>
                    <a:pt x="19102" y="34755"/>
                  </a:lnTo>
                  <a:lnTo>
                    <a:pt x="20652" y="34733"/>
                  </a:lnTo>
                  <a:lnTo>
                    <a:pt x="23512" y="34515"/>
                  </a:lnTo>
                  <a:lnTo>
                    <a:pt x="26044" y="34078"/>
                  </a:lnTo>
                  <a:lnTo>
                    <a:pt x="28293" y="33445"/>
                  </a:lnTo>
                  <a:lnTo>
                    <a:pt x="30258" y="32659"/>
                  </a:lnTo>
                  <a:lnTo>
                    <a:pt x="31960" y="31742"/>
                  </a:lnTo>
                  <a:lnTo>
                    <a:pt x="33423" y="30738"/>
                  </a:lnTo>
                  <a:lnTo>
                    <a:pt x="34645" y="29625"/>
                  </a:lnTo>
                  <a:lnTo>
                    <a:pt x="35672" y="28446"/>
                  </a:lnTo>
                  <a:lnTo>
                    <a:pt x="36523" y="27245"/>
                  </a:lnTo>
                  <a:lnTo>
                    <a:pt x="37178" y="26045"/>
                  </a:lnTo>
                  <a:lnTo>
                    <a:pt x="37702" y="24844"/>
                  </a:lnTo>
                  <a:lnTo>
                    <a:pt x="38226" y="23097"/>
                  </a:lnTo>
                  <a:lnTo>
                    <a:pt x="38531" y="21089"/>
                  </a:lnTo>
                  <a:lnTo>
                    <a:pt x="38553" y="20281"/>
                  </a:lnTo>
                  <a:lnTo>
                    <a:pt x="38531" y="19386"/>
                  </a:lnTo>
                  <a:lnTo>
                    <a:pt x="38335" y="17683"/>
                  </a:lnTo>
                  <a:lnTo>
                    <a:pt x="37942" y="16024"/>
                  </a:lnTo>
                  <a:lnTo>
                    <a:pt x="37396" y="14453"/>
                  </a:lnTo>
                  <a:lnTo>
                    <a:pt x="36676" y="12946"/>
                  </a:lnTo>
                  <a:lnTo>
                    <a:pt x="35824" y="11505"/>
                  </a:lnTo>
                  <a:lnTo>
                    <a:pt x="34842" y="10152"/>
                  </a:lnTo>
                  <a:lnTo>
                    <a:pt x="33729" y="8864"/>
                  </a:lnTo>
                  <a:lnTo>
                    <a:pt x="32506" y="7641"/>
                  </a:lnTo>
                  <a:lnTo>
                    <a:pt x="31196" y="6528"/>
                  </a:lnTo>
                  <a:lnTo>
                    <a:pt x="29799" y="5480"/>
                  </a:lnTo>
                  <a:lnTo>
                    <a:pt x="28336" y="4520"/>
                  </a:lnTo>
                  <a:lnTo>
                    <a:pt x="26044" y="3232"/>
                  </a:lnTo>
                  <a:lnTo>
                    <a:pt x="22857" y="1835"/>
                  </a:lnTo>
                  <a:lnTo>
                    <a:pt x="19626" y="830"/>
                  </a:lnTo>
                  <a:lnTo>
                    <a:pt x="16417" y="197"/>
                  </a:lnTo>
                  <a:lnTo>
                    <a:pt x="141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1"/>
            <p:cNvSpPr/>
            <p:nvPr/>
          </p:nvSpPr>
          <p:spPr>
            <a:xfrm>
              <a:off x="3380788" y="2028575"/>
              <a:ext cx="346600" cy="346600"/>
            </a:xfrm>
            <a:custGeom>
              <a:avLst/>
              <a:gdLst/>
              <a:ahLst/>
              <a:cxnLst/>
              <a:rect l="l" t="t" r="r" b="b"/>
              <a:pathLst>
                <a:path w="13864" h="13864" extrusionOk="0">
                  <a:moveTo>
                    <a:pt x="6943" y="1"/>
                  </a:moveTo>
                  <a:lnTo>
                    <a:pt x="6223" y="23"/>
                  </a:lnTo>
                  <a:lnTo>
                    <a:pt x="4869" y="307"/>
                  </a:lnTo>
                  <a:lnTo>
                    <a:pt x="3625" y="830"/>
                  </a:lnTo>
                  <a:lnTo>
                    <a:pt x="2533" y="1573"/>
                  </a:lnTo>
                  <a:lnTo>
                    <a:pt x="1595" y="2511"/>
                  </a:lnTo>
                  <a:lnTo>
                    <a:pt x="831" y="3625"/>
                  </a:lnTo>
                  <a:lnTo>
                    <a:pt x="307" y="4869"/>
                  </a:lnTo>
                  <a:lnTo>
                    <a:pt x="45" y="6223"/>
                  </a:lnTo>
                  <a:lnTo>
                    <a:pt x="1" y="6943"/>
                  </a:lnTo>
                  <a:lnTo>
                    <a:pt x="45" y="7642"/>
                  </a:lnTo>
                  <a:lnTo>
                    <a:pt x="307" y="8995"/>
                  </a:lnTo>
                  <a:lnTo>
                    <a:pt x="831" y="10239"/>
                  </a:lnTo>
                  <a:lnTo>
                    <a:pt x="1595" y="11353"/>
                  </a:lnTo>
                  <a:lnTo>
                    <a:pt x="2533" y="12291"/>
                  </a:lnTo>
                  <a:lnTo>
                    <a:pt x="3625" y="13034"/>
                  </a:lnTo>
                  <a:lnTo>
                    <a:pt x="4869" y="13558"/>
                  </a:lnTo>
                  <a:lnTo>
                    <a:pt x="6223" y="13841"/>
                  </a:lnTo>
                  <a:lnTo>
                    <a:pt x="6943" y="13863"/>
                  </a:lnTo>
                  <a:lnTo>
                    <a:pt x="7663" y="13841"/>
                  </a:lnTo>
                  <a:lnTo>
                    <a:pt x="9017" y="13558"/>
                  </a:lnTo>
                  <a:lnTo>
                    <a:pt x="10261" y="13034"/>
                  </a:lnTo>
                  <a:lnTo>
                    <a:pt x="11353" y="12291"/>
                  </a:lnTo>
                  <a:lnTo>
                    <a:pt x="12291" y="11353"/>
                  </a:lnTo>
                  <a:lnTo>
                    <a:pt x="13056" y="10239"/>
                  </a:lnTo>
                  <a:lnTo>
                    <a:pt x="13579" y="8995"/>
                  </a:lnTo>
                  <a:lnTo>
                    <a:pt x="13841" y="7642"/>
                  </a:lnTo>
                  <a:lnTo>
                    <a:pt x="13863" y="6943"/>
                  </a:lnTo>
                  <a:lnTo>
                    <a:pt x="13841" y="6223"/>
                  </a:lnTo>
                  <a:lnTo>
                    <a:pt x="13579" y="4869"/>
                  </a:lnTo>
                  <a:lnTo>
                    <a:pt x="13056" y="3625"/>
                  </a:lnTo>
                  <a:lnTo>
                    <a:pt x="12291" y="2511"/>
                  </a:lnTo>
                  <a:lnTo>
                    <a:pt x="11353" y="1573"/>
                  </a:lnTo>
                  <a:lnTo>
                    <a:pt x="10261" y="830"/>
                  </a:lnTo>
                  <a:lnTo>
                    <a:pt x="9017" y="307"/>
                  </a:lnTo>
                  <a:lnTo>
                    <a:pt x="7663" y="23"/>
                  </a:lnTo>
                  <a:lnTo>
                    <a:pt x="69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1"/>
            <p:cNvSpPr/>
            <p:nvPr/>
          </p:nvSpPr>
          <p:spPr>
            <a:xfrm>
              <a:off x="3381888" y="2035125"/>
              <a:ext cx="159400" cy="230350"/>
            </a:xfrm>
            <a:custGeom>
              <a:avLst/>
              <a:gdLst/>
              <a:ahLst/>
              <a:cxnLst/>
              <a:rect l="l" t="t" r="r" b="b"/>
              <a:pathLst>
                <a:path w="6376" h="9214" extrusionOk="0">
                  <a:moveTo>
                    <a:pt x="5218" y="1"/>
                  </a:moveTo>
                  <a:lnTo>
                    <a:pt x="4651" y="154"/>
                  </a:lnTo>
                  <a:lnTo>
                    <a:pt x="3603" y="612"/>
                  </a:lnTo>
                  <a:lnTo>
                    <a:pt x="2664" y="1223"/>
                  </a:lnTo>
                  <a:lnTo>
                    <a:pt x="1834" y="1987"/>
                  </a:lnTo>
                  <a:lnTo>
                    <a:pt x="1136" y="2861"/>
                  </a:lnTo>
                  <a:lnTo>
                    <a:pt x="590" y="3843"/>
                  </a:lnTo>
                  <a:lnTo>
                    <a:pt x="219" y="4935"/>
                  </a:lnTo>
                  <a:lnTo>
                    <a:pt x="22" y="6070"/>
                  </a:lnTo>
                  <a:lnTo>
                    <a:pt x="1" y="6681"/>
                  </a:lnTo>
                  <a:lnTo>
                    <a:pt x="22" y="7336"/>
                  </a:lnTo>
                  <a:lnTo>
                    <a:pt x="263" y="8624"/>
                  </a:lnTo>
                  <a:lnTo>
                    <a:pt x="481" y="9213"/>
                  </a:lnTo>
                  <a:lnTo>
                    <a:pt x="1092" y="9213"/>
                  </a:lnTo>
                  <a:lnTo>
                    <a:pt x="1441" y="9191"/>
                  </a:lnTo>
                  <a:lnTo>
                    <a:pt x="2096" y="8930"/>
                  </a:lnTo>
                  <a:lnTo>
                    <a:pt x="2358" y="8689"/>
                  </a:lnTo>
                  <a:lnTo>
                    <a:pt x="2598" y="8427"/>
                  </a:lnTo>
                  <a:lnTo>
                    <a:pt x="2882" y="7794"/>
                  </a:lnTo>
                  <a:lnTo>
                    <a:pt x="2904" y="7423"/>
                  </a:lnTo>
                  <a:lnTo>
                    <a:pt x="2926" y="7074"/>
                  </a:lnTo>
                  <a:lnTo>
                    <a:pt x="3166" y="6463"/>
                  </a:lnTo>
                  <a:lnTo>
                    <a:pt x="3363" y="6223"/>
                  </a:lnTo>
                  <a:lnTo>
                    <a:pt x="3581" y="5982"/>
                  </a:lnTo>
                  <a:lnTo>
                    <a:pt x="4127" y="5633"/>
                  </a:lnTo>
                  <a:lnTo>
                    <a:pt x="4454" y="5568"/>
                  </a:lnTo>
                  <a:lnTo>
                    <a:pt x="4847" y="5437"/>
                  </a:lnTo>
                  <a:lnTo>
                    <a:pt x="5546" y="5000"/>
                  </a:lnTo>
                  <a:lnTo>
                    <a:pt x="6070" y="4367"/>
                  </a:lnTo>
                  <a:lnTo>
                    <a:pt x="6353" y="3581"/>
                  </a:lnTo>
                  <a:lnTo>
                    <a:pt x="6375" y="3166"/>
                  </a:lnTo>
                  <a:lnTo>
                    <a:pt x="6375" y="2511"/>
                  </a:lnTo>
                  <a:lnTo>
                    <a:pt x="6353" y="2511"/>
                  </a:lnTo>
                  <a:lnTo>
                    <a:pt x="6331" y="2140"/>
                  </a:lnTo>
                  <a:lnTo>
                    <a:pt x="6179" y="1442"/>
                  </a:lnTo>
                  <a:lnTo>
                    <a:pt x="5895" y="809"/>
                  </a:lnTo>
                  <a:lnTo>
                    <a:pt x="5458" y="241"/>
                  </a:lnTo>
                  <a:lnTo>
                    <a:pt x="5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1"/>
            <p:cNvSpPr/>
            <p:nvPr/>
          </p:nvSpPr>
          <p:spPr>
            <a:xfrm>
              <a:off x="3532513" y="2210875"/>
              <a:ext cx="193775" cy="163750"/>
            </a:xfrm>
            <a:custGeom>
              <a:avLst/>
              <a:gdLst/>
              <a:ahLst/>
              <a:cxnLst/>
              <a:rect l="l" t="t" r="r" b="b"/>
              <a:pathLst>
                <a:path w="7751" h="6550" extrusionOk="0">
                  <a:moveTo>
                    <a:pt x="6790" y="0"/>
                  </a:moveTo>
                  <a:lnTo>
                    <a:pt x="6528" y="22"/>
                  </a:lnTo>
                  <a:lnTo>
                    <a:pt x="6092" y="262"/>
                  </a:lnTo>
                  <a:lnTo>
                    <a:pt x="5917" y="459"/>
                  </a:lnTo>
                  <a:lnTo>
                    <a:pt x="5764" y="677"/>
                  </a:lnTo>
                  <a:lnTo>
                    <a:pt x="5327" y="961"/>
                  </a:lnTo>
                  <a:lnTo>
                    <a:pt x="4847" y="1114"/>
                  </a:lnTo>
                  <a:lnTo>
                    <a:pt x="4323" y="1114"/>
                  </a:lnTo>
                  <a:lnTo>
                    <a:pt x="4061" y="1048"/>
                  </a:lnTo>
                  <a:lnTo>
                    <a:pt x="3712" y="895"/>
                  </a:lnTo>
                  <a:lnTo>
                    <a:pt x="3232" y="742"/>
                  </a:lnTo>
                  <a:lnTo>
                    <a:pt x="2730" y="721"/>
                  </a:lnTo>
                  <a:lnTo>
                    <a:pt x="2228" y="742"/>
                  </a:lnTo>
                  <a:lnTo>
                    <a:pt x="1267" y="1135"/>
                  </a:lnTo>
                  <a:lnTo>
                    <a:pt x="852" y="1485"/>
                  </a:lnTo>
                  <a:lnTo>
                    <a:pt x="656" y="1681"/>
                  </a:lnTo>
                  <a:lnTo>
                    <a:pt x="350" y="2140"/>
                  </a:lnTo>
                  <a:lnTo>
                    <a:pt x="45" y="2882"/>
                  </a:lnTo>
                  <a:lnTo>
                    <a:pt x="1" y="3952"/>
                  </a:lnTo>
                  <a:lnTo>
                    <a:pt x="219" y="4716"/>
                  </a:lnTo>
                  <a:lnTo>
                    <a:pt x="481" y="5196"/>
                  </a:lnTo>
                  <a:lnTo>
                    <a:pt x="656" y="5436"/>
                  </a:lnTo>
                  <a:lnTo>
                    <a:pt x="1551" y="6549"/>
                  </a:lnTo>
                  <a:lnTo>
                    <a:pt x="2162" y="6462"/>
                  </a:lnTo>
                  <a:lnTo>
                    <a:pt x="3319" y="6156"/>
                  </a:lnTo>
                  <a:lnTo>
                    <a:pt x="4367" y="5633"/>
                  </a:lnTo>
                  <a:lnTo>
                    <a:pt x="5327" y="4978"/>
                  </a:lnTo>
                  <a:lnTo>
                    <a:pt x="6157" y="4148"/>
                  </a:lnTo>
                  <a:lnTo>
                    <a:pt x="6834" y="3209"/>
                  </a:lnTo>
                  <a:lnTo>
                    <a:pt x="7336" y="2140"/>
                  </a:lnTo>
                  <a:lnTo>
                    <a:pt x="7663" y="983"/>
                  </a:lnTo>
                  <a:lnTo>
                    <a:pt x="7751" y="393"/>
                  </a:lnTo>
                  <a:lnTo>
                    <a:pt x="7336" y="131"/>
                  </a:lnTo>
                  <a:lnTo>
                    <a:pt x="7074" y="22"/>
                  </a:lnTo>
                  <a:lnTo>
                    <a:pt x="6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1"/>
            <p:cNvSpPr/>
            <p:nvPr/>
          </p:nvSpPr>
          <p:spPr>
            <a:xfrm>
              <a:off x="3613288" y="2041150"/>
              <a:ext cx="105350" cy="111350"/>
            </a:xfrm>
            <a:custGeom>
              <a:avLst/>
              <a:gdLst/>
              <a:ahLst/>
              <a:cxnLst/>
              <a:rect l="l" t="t" r="r" b="b"/>
              <a:pathLst>
                <a:path w="4214" h="4454" extrusionOk="0">
                  <a:moveTo>
                    <a:pt x="132" y="0"/>
                  </a:moveTo>
                  <a:lnTo>
                    <a:pt x="44" y="437"/>
                  </a:lnTo>
                  <a:lnTo>
                    <a:pt x="1" y="1288"/>
                  </a:lnTo>
                  <a:lnTo>
                    <a:pt x="132" y="2139"/>
                  </a:lnTo>
                  <a:lnTo>
                    <a:pt x="437" y="2969"/>
                  </a:lnTo>
                  <a:lnTo>
                    <a:pt x="656" y="3340"/>
                  </a:lnTo>
                  <a:lnTo>
                    <a:pt x="808" y="3602"/>
                  </a:lnTo>
                  <a:lnTo>
                    <a:pt x="1201" y="3995"/>
                  </a:lnTo>
                  <a:lnTo>
                    <a:pt x="1682" y="4279"/>
                  </a:lnTo>
                  <a:lnTo>
                    <a:pt x="2227" y="4432"/>
                  </a:lnTo>
                  <a:lnTo>
                    <a:pt x="2533" y="4453"/>
                  </a:lnTo>
                  <a:lnTo>
                    <a:pt x="2686" y="4453"/>
                  </a:lnTo>
                  <a:lnTo>
                    <a:pt x="2839" y="4410"/>
                  </a:lnTo>
                  <a:lnTo>
                    <a:pt x="4214" y="4257"/>
                  </a:lnTo>
                  <a:lnTo>
                    <a:pt x="3952" y="3537"/>
                  </a:lnTo>
                  <a:lnTo>
                    <a:pt x="3166" y="2227"/>
                  </a:lnTo>
                  <a:lnTo>
                    <a:pt x="2118" y="1135"/>
                  </a:lnTo>
                  <a:lnTo>
                    <a:pt x="830" y="306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1"/>
            <p:cNvSpPr/>
            <p:nvPr/>
          </p:nvSpPr>
          <p:spPr>
            <a:xfrm>
              <a:off x="3612213" y="2040600"/>
              <a:ext cx="105900" cy="110800"/>
            </a:xfrm>
            <a:custGeom>
              <a:avLst/>
              <a:gdLst/>
              <a:ahLst/>
              <a:cxnLst/>
              <a:rect l="l" t="t" r="r" b="b"/>
              <a:pathLst>
                <a:path w="4236" h="4432" extrusionOk="0">
                  <a:moveTo>
                    <a:pt x="109" y="0"/>
                  </a:moveTo>
                  <a:lnTo>
                    <a:pt x="22" y="415"/>
                  </a:lnTo>
                  <a:lnTo>
                    <a:pt x="0" y="1288"/>
                  </a:lnTo>
                  <a:lnTo>
                    <a:pt x="131" y="2140"/>
                  </a:lnTo>
                  <a:lnTo>
                    <a:pt x="415" y="2969"/>
                  </a:lnTo>
                  <a:lnTo>
                    <a:pt x="633" y="3340"/>
                  </a:lnTo>
                  <a:lnTo>
                    <a:pt x="786" y="3602"/>
                  </a:lnTo>
                  <a:lnTo>
                    <a:pt x="1223" y="3995"/>
                  </a:lnTo>
                  <a:lnTo>
                    <a:pt x="1725" y="4279"/>
                  </a:lnTo>
                  <a:lnTo>
                    <a:pt x="2270" y="4432"/>
                  </a:lnTo>
                  <a:lnTo>
                    <a:pt x="2729" y="4432"/>
                  </a:lnTo>
                  <a:lnTo>
                    <a:pt x="2882" y="4410"/>
                  </a:lnTo>
                  <a:lnTo>
                    <a:pt x="4235" y="4235"/>
                  </a:lnTo>
                  <a:lnTo>
                    <a:pt x="3908" y="4126"/>
                  </a:lnTo>
                  <a:lnTo>
                    <a:pt x="3340" y="3668"/>
                  </a:lnTo>
                  <a:lnTo>
                    <a:pt x="3122" y="3384"/>
                  </a:lnTo>
                  <a:lnTo>
                    <a:pt x="2882" y="2947"/>
                  </a:lnTo>
                  <a:lnTo>
                    <a:pt x="2598" y="2030"/>
                  </a:lnTo>
                  <a:lnTo>
                    <a:pt x="2511" y="1550"/>
                  </a:lnTo>
                  <a:lnTo>
                    <a:pt x="1987" y="1070"/>
                  </a:lnTo>
                  <a:lnTo>
                    <a:pt x="786" y="28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1"/>
            <p:cNvSpPr/>
            <p:nvPr/>
          </p:nvSpPr>
          <p:spPr>
            <a:xfrm>
              <a:off x="3360613" y="2008400"/>
              <a:ext cx="387500" cy="387500"/>
            </a:xfrm>
            <a:custGeom>
              <a:avLst/>
              <a:gdLst/>
              <a:ahLst/>
              <a:cxnLst/>
              <a:rect l="l" t="t" r="r" b="b"/>
              <a:pathLst>
                <a:path w="15500" h="15500" extrusionOk="0">
                  <a:moveTo>
                    <a:pt x="10915" y="2554"/>
                  </a:moveTo>
                  <a:lnTo>
                    <a:pt x="11570" y="3013"/>
                  </a:lnTo>
                  <a:lnTo>
                    <a:pt x="12422" y="3864"/>
                  </a:lnTo>
                  <a:lnTo>
                    <a:pt x="12902" y="4519"/>
                  </a:lnTo>
                  <a:lnTo>
                    <a:pt x="13098" y="4890"/>
                  </a:lnTo>
                  <a:lnTo>
                    <a:pt x="12837" y="4912"/>
                  </a:lnTo>
                  <a:lnTo>
                    <a:pt x="12444" y="4912"/>
                  </a:lnTo>
                  <a:lnTo>
                    <a:pt x="11832" y="4672"/>
                  </a:lnTo>
                  <a:lnTo>
                    <a:pt x="11570" y="4410"/>
                  </a:lnTo>
                  <a:lnTo>
                    <a:pt x="11308" y="4061"/>
                  </a:lnTo>
                  <a:lnTo>
                    <a:pt x="10959" y="3100"/>
                  </a:lnTo>
                  <a:lnTo>
                    <a:pt x="10915" y="2554"/>
                  </a:lnTo>
                  <a:close/>
                  <a:moveTo>
                    <a:pt x="5785" y="1987"/>
                  </a:moveTo>
                  <a:lnTo>
                    <a:pt x="5982" y="2249"/>
                  </a:lnTo>
                  <a:lnTo>
                    <a:pt x="6244" y="2882"/>
                  </a:lnTo>
                  <a:lnTo>
                    <a:pt x="6397" y="3559"/>
                  </a:lnTo>
                  <a:lnTo>
                    <a:pt x="6397" y="4257"/>
                  </a:lnTo>
                  <a:lnTo>
                    <a:pt x="6331" y="4585"/>
                  </a:lnTo>
                  <a:lnTo>
                    <a:pt x="6200" y="4956"/>
                  </a:lnTo>
                  <a:lnTo>
                    <a:pt x="5807" y="5501"/>
                  </a:lnTo>
                  <a:lnTo>
                    <a:pt x="5392" y="5763"/>
                  </a:lnTo>
                  <a:lnTo>
                    <a:pt x="5109" y="5829"/>
                  </a:lnTo>
                  <a:lnTo>
                    <a:pt x="4650" y="5960"/>
                  </a:lnTo>
                  <a:lnTo>
                    <a:pt x="3842" y="6440"/>
                  </a:lnTo>
                  <a:lnTo>
                    <a:pt x="3275" y="7139"/>
                  </a:lnTo>
                  <a:lnTo>
                    <a:pt x="2947" y="8012"/>
                  </a:lnTo>
                  <a:lnTo>
                    <a:pt x="2926" y="8492"/>
                  </a:lnTo>
                  <a:lnTo>
                    <a:pt x="2904" y="8689"/>
                  </a:lnTo>
                  <a:lnTo>
                    <a:pt x="2751" y="9038"/>
                  </a:lnTo>
                  <a:lnTo>
                    <a:pt x="2489" y="9300"/>
                  </a:lnTo>
                  <a:lnTo>
                    <a:pt x="2140" y="9453"/>
                  </a:lnTo>
                  <a:lnTo>
                    <a:pt x="1943" y="9475"/>
                  </a:lnTo>
                  <a:lnTo>
                    <a:pt x="1834" y="9060"/>
                  </a:lnTo>
                  <a:lnTo>
                    <a:pt x="1703" y="8208"/>
                  </a:lnTo>
                  <a:lnTo>
                    <a:pt x="1703" y="7772"/>
                  </a:lnTo>
                  <a:lnTo>
                    <a:pt x="1703" y="7270"/>
                  </a:lnTo>
                  <a:lnTo>
                    <a:pt x="1856" y="6309"/>
                  </a:lnTo>
                  <a:lnTo>
                    <a:pt x="2140" y="5414"/>
                  </a:lnTo>
                  <a:lnTo>
                    <a:pt x="2554" y="4563"/>
                  </a:lnTo>
                  <a:lnTo>
                    <a:pt x="3100" y="3821"/>
                  </a:lnTo>
                  <a:lnTo>
                    <a:pt x="3755" y="3144"/>
                  </a:lnTo>
                  <a:lnTo>
                    <a:pt x="4519" y="2598"/>
                  </a:lnTo>
                  <a:lnTo>
                    <a:pt x="5349" y="2161"/>
                  </a:lnTo>
                  <a:lnTo>
                    <a:pt x="5785" y="1987"/>
                  </a:lnTo>
                  <a:close/>
                  <a:moveTo>
                    <a:pt x="7794" y="1637"/>
                  </a:moveTo>
                  <a:lnTo>
                    <a:pt x="8536" y="1703"/>
                  </a:lnTo>
                  <a:lnTo>
                    <a:pt x="9256" y="1856"/>
                  </a:lnTo>
                  <a:lnTo>
                    <a:pt x="9235" y="2358"/>
                  </a:lnTo>
                  <a:lnTo>
                    <a:pt x="9322" y="3362"/>
                  </a:lnTo>
                  <a:lnTo>
                    <a:pt x="9606" y="4323"/>
                  </a:lnTo>
                  <a:lnTo>
                    <a:pt x="10020" y="5152"/>
                  </a:lnTo>
                  <a:lnTo>
                    <a:pt x="10304" y="5501"/>
                  </a:lnTo>
                  <a:lnTo>
                    <a:pt x="10544" y="5763"/>
                  </a:lnTo>
                  <a:lnTo>
                    <a:pt x="11068" y="6156"/>
                  </a:lnTo>
                  <a:lnTo>
                    <a:pt x="11658" y="6418"/>
                  </a:lnTo>
                  <a:lnTo>
                    <a:pt x="12291" y="6549"/>
                  </a:lnTo>
                  <a:lnTo>
                    <a:pt x="12640" y="6571"/>
                  </a:lnTo>
                  <a:lnTo>
                    <a:pt x="12815" y="6571"/>
                  </a:lnTo>
                  <a:lnTo>
                    <a:pt x="13011" y="6549"/>
                  </a:lnTo>
                  <a:lnTo>
                    <a:pt x="13688" y="6462"/>
                  </a:lnTo>
                  <a:lnTo>
                    <a:pt x="13775" y="6855"/>
                  </a:lnTo>
                  <a:lnTo>
                    <a:pt x="13797" y="7248"/>
                  </a:lnTo>
                  <a:lnTo>
                    <a:pt x="13666" y="7248"/>
                  </a:lnTo>
                  <a:lnTo>
                    <a:pt x="13426" y="7270"/>
                  </a:lnTo>
                  <a:lnTo>
                    <a:pt x="12968" y="7379"/>
                  </a:lnTo>
                  <a:lnTo>
                    <a:pt x="12575" y="7597"/>
                  </a:lnTo>
                  <a:lnTo>
                    <a:pt x="12247" y="7903"/>
                  </a:lnTo>
                  <a:lnTo>
                    <a:pt x="12116" y="8077"/>
                  </a:lnTo>
                  <a:lnTo>
                    <a:pt x="12029" y="8187"/>
                  </a:lnTo>
                  <a:lnTo>
                    <a:pt x="11854" y="8339"/>
                  </a:lnTo>
                  <a:lnTo>
                    <a:pt x="11439" y="8361"/>
                  </a:lnTo>
                  <a:lnTo>
                    <a:pt x="10894" y="8208"/>
                  </a:lnTo>
                  <a:lnTo>
                    <a:pt x="10523" y="8099"/>
                  </a:lnTo>
                  <a:lnTo>
                    <a:pt x="9671" y="7946"/>
                  </a:lnTo>
                  <a:lnTo>
                    <a:pt x="8711" y="8012"/>
                  </a:lnTo>
                  <a:lnTo>
                    <a:pt x="7947" y="8339"/>
                  </a:lnTo>
                  <a:lnTo>
                    <a:pt x="7423" y="8711"/>
                  </a:lnTo>
                  <a:lnTo>
                    <a:pt x="7139" y="8972"/>
                  </a:lnTo>
                  <a:lnTo>
                    <a:pt x="6921" y="9213"/>
                  </a:lnTo>
                  <a:lnTo>
                    <a:pt x="6549" y="9758"/>
                  </a:lnTo>
                  <a:lnTo>
                    <a:pt x="6266" y="10348"/>
                  </a:lnTo>
                  <a:lnTo>
                    <a:pt x="6113" y="10959"/>
                  </a:lnTo>
                  <a:lnTo>
                    <a:pt x="6047" y="11592"/>
                  </a:lnTo>
                  <a:lnTo>
                    <a:pt x="6091" y="12225"/>
                  </a:lnTo>
                  <a:lnTo>
                    <a:pt x="6244" y="12836"/>
                  </a:lnTo>
                  <a:lnTo>
                    <a:pt x="6484" y="13448"/>
                  </a:lnTo>
                  <a:lnTo>
                    <a:pt x="6659" y="13710"/>
                  </a:lnTo>
                  <a:lnTo>
                    <a:pt x="6025" y="13579"/>
                  </a:lnTo>
                  <a:lnTo>
                    <a:pt x="4868" y="13098"/>
                  </a:lnTo>
                  <a:lnTo>
                    <a:pt x="3842" y="12400"/>
                  </a:lnTo>
                  <a:lnTo>
                    <a:pt x="2969" y="11505"/>
                  </a:lnTo>
                  <a:lnTo>
                    <a:pt x="2620" y="10981"/>
                  </a:lnTo>
                  <a:lnTo>
                    <a:pt x="3035" y="10850"/>
                  </a:lnTo>
                  <a:lnTo>
                    <a:pt x="3733" y="10391"/>
                  </a:lnTo>
                  <a:lnTo>
                    <a:pt x="4257" y="9715"/>
                  </a:lnTo>
                  <a:lnTo>
                    <a:pt x="4541" y="8907"/>
                  </a:lnTo>
                  <a:lnTo>
                    <a:pt x="4585" y="8449"/>
                  </a:lnTo>
                  <a:lnTo>
                    <a:pt x="4606" y="8274"/>
                  </a:lnTo>
                  <a:lnTo>
                    <a:pt x="4716" y="7925"/>
                  </a:lnTo>
                  <a:lnTo>
                    <a:pt x="4956" y="7641"/>
                  </a:lnTo>
                  <a:lnTo>
                    <a:pt x="5261" y="7466"/>
                  </a:lnTo>
                  <a:lnTo>
                    <a:pt x="5458" y="7423"/>
                  </a:lnTo>
                  <a:lnTo>
                    <a:pt x="5916" y="7292"/>
                  </a:lnTo>
                  <a:lnTo>
                    <a:pt x="6724" y="6877"/>
                  </a:lnTo>
                  <a:lnTo>
                    <a:pt x="7357" y="6244"/>
                  </a:lnTo>
                  <a:lnTo>
                    <a:pt x="7816" y="5436"/>
                  </a:lnTo>
                  <a:lnTo>
                    <a:pt x="7968" y="4956"/>
                  </a:lnTo>
                  <a:lnTo>
                    <a:pt x="8056" y="4541"/>
                  </a:lnTo>
                  <a:lnTo>
                    <a:pt x="8099" y="3690"/>
                  </a:lnTo>
                  <a:lnTo>
                    <a:pt x="7990" y="2838"/>
                  </a:lnTo>
                  <a:lnTo>
                    <a:pt x="7750" y="2009"/>
                  </a:lnTo>
                  <a:lnTo>
                    <a:pt x="7575" y="1637"/>
                  </a:lnTo>
                  <a:close/>
                  <a:moveTo>
                    <a:pt x="13753" y="8972"/>
                  </a:moveTo>
                  <a:lnTo>
                    <a:pt x="13644" y="9431"/>
                  </a:lnTo>
                  <a:lnTo>
                    <a:pt x="13317" y="10282"/>
                  </a:lnTo>
                  <a:lnTo>
                    <a:pt x="12880" y="11068"/>
                  </a:lnTo>
                  <a:lnTo>
                    <a:pt x="12334" y="11789"/>
                  </a:lnTo>
                  <a:lnTo>
                    <a:pt x="11680" y="12422"/>
                  </a:lnTo>
                  <a:lnTo>
                    <a:pt x="10937" y="12946"/>
                  </a:lnTo>
                  <a:lnTo>
                    <a:pt x="10130" y="13360"/>
                  </a:lnTo>
                  <a:lnTo>
                    <a:pt x="9256" y="13666"/>
                  </a:lnTo>
                  <a:lnTo>
                    <a:pt x="8798" y="13753"/>
                  </a:lnTo>
                  <a:lnTo>
                    <a:pt x="8187" y="13011"/>
                  </a:lnTo>
                  <a:lnTo>
                    <a:pt x="7947" y="12684"/>
                  </a:lnTo>
                  <a:lnTo>
                    <a:pt x="7706" y="11941"/>
                  </a:lnTo>
                  <a:lnTo>
                    <a:pt x="7750" y="11177"/>
                  </a:lnTo>
                  <a:lnTo>
                    <a:pt x="8056" y="10479"/>
                  </a:lnTo>
                  <a:lnTo>
                    <a:pt x="8318" y="10173"/>
                  </a:lnTo>
                  <a:lnTo>
                    <a:pt x="8601" y="9933"/>
                  </a:lnTo>
                  <a:lnTo>
                    <a:pt x="9104" y="9671"/>
                  </a:lnTo>
                  <a:lnTo>
                    <a:pt x="9846" y="9671"/>
                  </a:lnTo>
                  <a:lnTo>
                    <a:pt x="10457" y="9846"/>
                  </a:lnTo>
                  <a:lnTo>
                    <a:pt x="10763" y="9933"/>
                  </a:lnTo>
                  <a:lnTo>
                    <a:pt x="11527" y="10086"/>
                  </a:lnTo>
                  <a:lnTo>
                    <a:pt x="12334" y="9999"/>
                  </a:lnTo>
                  <a:lnTo>
                    <a:pt x="12924" y="9671"/>
                  </a:lnTo>
                  <a:lnTo>
                    <a:pt x="13317" y="9300"/>
                  </a:lnTo>
                  <a:lnTo>
                    <a:pt x="13513" y="9060"/>
                  </a:lnTo>
                  <a:lnTo>
                    <a:pt x="13579" y="8994"/>
                  </a:lnTo>
                  <a:lnTo>
                    <a:pt x="13710" y="8972"/>
                  </a:lnTo>
                  <a:close/>
                  <a:moveTo>
                    <a:pt x="7750" y="0"/>
                  </a:moveTo>
                  <a:lnTo>
                    <a:pt x="6942" y="22"/>
                  </a:lnTo>
                  <a:lnTo>
                    <a:pt x="5436" y="328"/>
                  </a:lnTo>
                  <a:lnTo>
                    <a:pt x="4039" y="917"/>
                  </a:lnTo>
                  <a:lnTo>
                    <a:pt x="2816" y="1768"/>
                  </a:lnTo>
                  <a:lnTo>
                    <a:pt x="1769" y="2816"/>
                  </a:lnTo>
                  <a:lnTo>
                    <a:pt x="917" y="4061"/>
                  </a:lnTo>
                  <a:lnTo>
                    <a:pt x="328" y="5436"/>
                  </a:lnTo>
                  <a:lnTo>
                    <a:pt x="22" y="6942"/>
                  </a:lnTo>
                  <a:lnTo>
                    <a:pt x="0" y="7750"/>
                  </a:lnTo>
                  <a:lnTo>
                    <a:pt x="22" y="8536"/>
                  </a:lnTo>
                  <a:lnTo>
                    <a:pt x="328" y="10064"/>
                  </a:lnTo>
                  <a:lnTo>
                    <a:pt x="917" y="11439"/>
                  </a:lnTo>
                  <a:lnTo>
                    <a:pt x="1769" y="12684"/>
                  </a:lnTo>
                  <a:lnTo>
                    <a:pt x="2816" y="13732"/>
                  </a:lnTo>
                  <a:lnTo>
                    <a:pt x="4039" y="14561"/>
                  </a:lnTo>
                  <a:lnTo>
                    <a:pt x="5436" y="15150"/>
                  </a:lnTo>
                  <a:lnTo>
                    <a:pt x="6942" y="15478"/>
                  </a:lnTo>
                  <a:lnTo>
                    <a:pt x="7750" y="15500"/>
                  </a:lnTo>
                  <a:lnTo>
                    <a:pt x="8558" y="15478"/>
                  </a:lnTo>
                  <a:lnTo>
                    <a:pt x="10064" y="15150"/>
                  </a:lnTo>
                  <a:lnTo>
                    <a:pt x="11461" y="14561"/>
                  </a:lnTo>
                  <a:lnTo>
                    <a:pt x="12684" y="13732"/>
                  </a:lnTo>
                  <a:lnTo>
                    <a:pt x="13732" y="12684"/>
                  </a:lnTo>
                  <a:lnTo>
                    <a:pt x="14583" y="11439"/>
                  </a:lnTo>
                  <a:lnTo>
                    <a:pt x="15172" y="10064"/>
                  </a:lnTo>
                  <a:lnTo>
                    <a:pt x="15478" y="8536"/>
                  </a:lnTo>
                  <a:lnTo>
                    <a:pt x="15500" y="7750"/>
                  </a:lnTo>
                  <a:lnTo>
                    <a:pt x="15478" y="6942"/>
                  </a:lnTo>
                  <a:lnTo>
                    <a:pt x="15172" y="5436"/>
                  </a:lnTo>
                  <a:lnTo>
                    <a:pt x="14583" y="4039"/>
                  </a:lnTo>
                  <a:lnTo>
                    <a:pt x="13732" y="2816"/>
                  </a:lnTo>
                  <a:lnTo>
                    <a:pt x="12684" y="1747"/>
                  </a:lnTo>
                  <a:lnTo>
                    <a:pt x="11461" y="917"/>
                  </a:lnTo>
                  <a:lnTo>
                    <a:pt x="10064" y="328"/>
                  </a:lnTo>
                  <a:lnTo>
                    <a:pt x="8558" y="22"/>
                  </a:lnTo>
                  <a:lnTo>
                    <a:pt x="7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1"/>
            <p:cNvSpPr/>
            <p:nvPr/>
          </p:nvSpPr>
          <p:spPr>
            <a:xfrm>
              <a:off x="3110113" y="1935250"/>
              <a:ext cx="885775" cy="655500"/>
            </a:xfrm>
            <a:custGeom>
              <a:avLst/>
              <a:gdLst/>
              <a:ahLst/>
              <a:cxnLst/>
              <a:rect l="l" t="t" r="r" b="b"/>
              <a:pathLst>
                <a:path w="35431" h="26220" extrusionOk="0">
                  <a:moveTo>
                    <a:pt x="14845" y="1"/>
                  </a:moveTo>
                  <a:lnTo>
                    <a:pt x="14059" y="285"/>
                  </a:lnTo>
                  <a:lnTo>
                    <a:pt x="13491" y="481"/>
                  </a:lnTo>
                  <a:lnTo>
                    <a:pt x="12378" y="1027"/>
                  </a:lnTo>
                  <a:lnTo>
                    <a:pt x="11330" y="1682"/>
                  </a:lnTo>
                  <a:lnTo>
                    <a:pt x="10370" y="2446"/>
                  </a:lnTo>
                  <a:lnTo>
                    <a:pt x="9911" y="2904"/>
                  </a:lnTo>
                  <a:lnTo>
                    <a:pt x="9518" y="3297"/>
                  </a:lnTo>
                  <a:lnTo>
                    <a:pt x="8820" y="4149"/>
                  </a:lnTo>
                  <a:lnTo>
                    <a:pt x="8230" y="5044"/>
                  </a:lnTo>
                  <a:lnTo>
                    <a:pt x="7706" y="5982"/>
                  </a:lnTo>
                  <a:lnTo>
                    <a:pt x="7291" y="6987"/>
                  </a:lnTo>
                  <a:lnTo>
                    <a:pt x="6986" y="8013"/>
                  </a:lnTo>
                  <a:lnTo>
                    <a:pt x="6789" y="9082"/>
                  </a:lnTo>
                  <a:lnTo>
                    <a:pt x="6680" y="10174"/>
                  </a:lnTo>
                  <a:lnTo>
                    <a:pt x="6658" y="10720"/>
                  </a:lnTo>
                  <a:lnTo>
                    <a:pt x="6680" y="11287"/>
                  </a:lnTo>
                  <a:lnTo>
                    <a:pt x="6789" y="12379"/>
                  </a:lnTo>
                  <a:lnTo>
                    <a:pt x="6986" y="13448"/>
                  </a:lnTo>
                  <a:lnTo>
                    <a:pt x="7291" y="14474"/>
                  </a:lnTo>
                  <a:lnTo>
                    <a:pt x="7706" y="15457"/>
                  </a:lnTo>
                  <a:lnTo>
                    <a:pt x="8230" y="16417"/>
                  </a:lnTo>
                  <a:lnTo>
                    <a:pt x="8820" y="17312"/>
                  </a:lnTo>
                  <a:lnTo>
                    <a:pt x="9518" y="18164"/>
                  </a:lnTo>
                  <a:lnTo>
                    <a:pt x="9911" y="18557"/>
                  </a:lnTo>
                  <a:lnTo>
                    <a:pt x="10653" y="19255"/>
                  </a:lnTo>
                  <a:lnTo>
                    <a:pt x="12291" y="20391"/>
                  </a:lnTo>
                  <a:lnTo>
                    <a:pt x="14081" y="21176"/>
                  </a:lnTo>
                  <a:lnTo>
                    <a:pt x="15936" y="21657"/>
                  </a:lnTo>
                  <a:lnTo>
                    <a:pt x="16897" y="21744"/>
                  </a:lnTo>
                  <a:lnTo>
                    <a:pt x="16897" y="24560"/>
                  </a:lnTo>
                  <a:lnTo>
                    <a:pt x="0" y="24560"/>
                  </a:lnTo>
                  <a:lnTo>
                    <a:pt x="0" y="26219"/>
                  </a:lnTo>
                  <a:lnTo>
                    <a:pt x="35431" y="26219"/>
                  </a:lnTo>
                  <a:lnTo>
                    <a:pt x="35431" y="24560"/>
                  </a:lnTo>
                  <a:lnTo>
                    <a:pt x="18600" y="24560"/>
                  </a:lnTo>
                  <a:lnTo>
                    <a:pt x="18600" y="24516"/>
                  </a:lnTo>
                  <a:lnTo>
                    <a:pt x="18600" y="21722"/>
                  </a:lnTo>
                  <a:lnTo>
                    <a:pt x="19538" y="21613"/>
                  </a:lnTo>
                  <a:lnTo>
                    <a:pt x="21416" y="21155"/>
                  </a:lnTo>
                  <a:lnTo>
                    <a:pt x="23184" y="20347"/>
                  </a:lnTo>
                  <a:lnTo>
                    <a:pt x="24821" y="19233"/>
                  </a:lnTo>
                  <a:lnTo>
                    <a:pt x="25585" y="18535"/>
                  </a:lnTo>
                  <a:lnTo>
                    <a:pt x="26153" y="17967"/>
                  </a:lnTo>
                  <a:lnTo>
                    <a:pt x="24974" y="16788"/>
                  </a:lnTo>
                  <a:lnTo>
                    <a:pt x="24406" y="17356"/>
                  </a:lnTo>
                  <a:lnTo>
                    <a:pt x="23708" y="18011"/>
                  </a:lnTo>
                  <a:lnTo>
                    <a:pt x="22136" y="19037"/>
                  </a:lnTo>
                  <a:lnTo>
                    <a:pt x="20433" y="19736"/>
                  </a:lnTo>
                  <a:lnTo>
                    <a:pt x="18665" y="20063"/>
                  </a:lnTo>
                  <a:lnTo>
                    <a:pt x="16853" y="20063"/>
                  </a:lnTo>
                  <a:lnTo>
                    <a:pt x="15063" y="19736"/>
                  </a:lnTo>
                  <a:lnTo>
                    <a:pt x="13360" y="19037"/>
                  </a:lnTo>
                  <a:lnTo>
                    <a:pt x="11789" y="18011"/>
                  </a:lnTo>
                  <a:lnTo>
                    <a:pt x="11090" y="17356"/>
                  </a:lnTo>
                  <a:lnTo>
                    <a:pt x="10435" y="16679"/>
                  </a:lnTo>
                  <a:lnTo>
                    <a:pt x="9409" y="15129"/>
                  </a:lnTo>
                  <a:lnTo>
                    <a:pt x="8710" y="13448"/>
                  </a:lnTo>
                  <a:lnTo>
                    <a:pt x="8361" y="11637"/>
                  </a:lnTo>
                  <a:lnTo>
                    <a:pt x="8318" y="10698"/>
                  </a:lnTo>
                  <a:lnTo>
                    <a:pt x="8361" y="9759"/>
                  </a:lnTo>
                  <a:lnTo>
                    <a:pt x="8710" y="7947"/>
                  </a:lnTo>
                  <a:lnTo>
                    <a:pt x="9409" y="6266"/>
                  </a:lnTo>
                  <a:lnTo>
                    <a:pt x="10435" y="4716"/>
                  </a:lnTo>
                  <a:lnTo>
                    <a:pt x="11090" y="4040"/>
                  </a:lnTo>
                  <a:lnTo>
                    <a:pt x="11461" y="3668"/>
                  </a:lnTo>
                  <a:lnTo>
                    <a:pt x="12291" y="3014"/>
                  </a:lnTo>
                  <a:lnTo>
                    <a:pt x="13164" y="2468"/>
                  </a:lnTo>
                  <a:lnTo>
                    <a:pt x="14103" y="2009"/>
                  </a:lnTo>
                  <a:lnTo>
                    <a:pt x="14605" y="1835"/>
                  </a:lnTo>
                  <a:lnTo>
                    <a:pt x="15391" y="1551"/>
                  </a:lnTo>
                  <a:lnTo>
                    <a:pt x="148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51"/>
          <p:cNvGrpSpPr/>
          <p:nvPr/>
        </p:nvGrpSpPr>
        <p:grpSpPr>
          <a:xfrm>
            <a:off x="5048813" y="3464375"/>
            <a:ext cx="868875" cy="964400"/>
            <a:chOff x="3147775" y="3467788"/>
            <a:chExt cx="868875" cy="964400"/>
          </a:xfrm>
        </p:grpSpPr>
        <p:sp>
          <p:nvSpPr>
            <p:cNvPr id="1769" name="Google Shape;1769;p51"/>
            <p:cNvSpPr/>
            <p:nvPr/>
          </p:nvSpPr>
          <p:spPr>
            <a:xfrm>
              <a:off x="3147775" y="3467788"/>
              <a:ext cx="868875" cy="964400"/>
            </a:xfrm>
            <a:custGeom>
              <a:avLst/>
              <a:gdLst/>
              <a:ahLst/>
              <a:cxnLst/>
              <a:rect l="l" t="t" r="r" b="b"/>
              <a:pathLst>
                <a:path w="34755" h="38576" extrusionOk="0">
                  <a:moveTo>
                    <a:pt x="14496" y="1"/>
                  </a:moveTo>
                  <a:lnTo>
                    <a:pt x="13688" y="23"/>
                  </a:lnTo>
                  <a:lnTo>
                    <a:pt x="11658" y="328"/>
                  </a:lnTo>
                  <a:lnTo>
                    <a:pt x="9933" y="852"/>
                  </a:lnTo>
                  <a:lnTo>
                    <a:pt x="8732" y="1376"/>
                  </a:lnTo>
                  <a:lnTo>
                    <a:pt x="7510" y="2031"/>
                  </a:lnTo>
                  <a:lnTo>
                    <a:pt x="6309" y="2882"/>
                  </a:lnTo>
                  <a:lnTo>
                    <a:pt x="5130" y="3908"/>
                  </a:lnTo>
                  <a:lnTo>
                    <a:pt x="4039" y="5131"/>
                  </a:lnTo>
                  <a:lnTo>
                    <a:pt x="3013" y="6594"/>
                  </a:lnTo>
                  <a:lnTo>
                    <a:pt x="2096" y="8296"/>
                  </a:lnTo>
                  <a:lnTo>
                    <a:pt x="1310" y="10261"/>
                  </a:lnTo>
                  <a:lnTo>
                    <a:pt x="699" y="12510"/>
                  </a:lnTo>
                  <a:lnTo>
                    <a:pt x="262" y="15042"/>
                  </a:lnTo>
                  <a:lnTo>
                    <a:pt x="22" y="17902"/>
                  </a:lnTo>
                  <a:lnTo>
                    <a:pt x="0" y="19452"/>
                  </a:lnTo>
                  <a:lnTo>
                    <a:pt x="22" y="21023"/>
                  </a:lnTo>
                  <a:lnTo>
                    <a:pt x="197" y="23861"/>
                  </a:lnTo>
                  <a:lnTo>
                    <a:pt x="524" y="26394"/>
                  </a:lnTo>
                  <a:lnTo>
                    <a:pt x="983" y="28620"/>
                  </a:lnTo>
                  <a:lnTo>
                    <a:pt x="1572" y="30563"/>
                  </a:lnTo>
                  <a:lnTo>
                    <a:pt x="2271" y="32222"/>
                  </a:lnTo>
                  <a:lnTo>
                    <a:pt x="3035" y="33663"/>
                  </a:lnTo>
                  <a:lnTo>
                    <a:pt x="3886" y="34864"/>
                  </a:lnTo>
                  <a:lnTo>
                    <a:pt x="4781" y="35868"/>
                  </a:lnTo>
                  <a:lnTo>
                    <a:pt x="5720" y="36654"/>
                  </a:lnTo>
                  <a:lnTo>
                    <a:pt x="6680" y="37309"/>
                  </a:lnTo>
                  <a:lnTo>
                    <a:pt x="7619" y="37789"/>
                  </a:lnTo>
                  <a:lnTo>
                    <a:pt x="9016" y="38269"/>
                  </a:lnTo>
                  <a:lnTo>
                    <a:pt x="10719" y="38553"/>
                  </a:lnTo>
                  <a:lnTo>
                    <a:pt x="11439" y="38575"/>
                  </a:lnTo>
                  <a:lnTo>
                    <a:pt x="12138" y="38531"/>
                  </a:lnTo>
                  <a:lnTo>
                    <a:pt x="13666" y="38204"/>
                  </a:lnTo>
                  <a:lnTo>
                    <a:pt x="16242" y="37331"/>
                  </a:lnTo>
                  <a:lnTo>
                    <a:pt x="19277" y="36217"/>
                  </a:lnTo>
                  <a:lnTo>
                    <a:pt x="21503" y="35519"/>
                  </a:lnTo>
                  <a:lnTo>
                    <a:pt x="23948" y="34973"/>
                  </a:lnTo>
                  <a:lnTo>
                    <a:pt x="26612" y="34646"/>
                  </a:lnTo>
                  <a:lnTo>
                    <a:pt x="28031" y="34602"/>
                  </a:lnTo>
                  <a:lnTo>
                    <a:pt x="28642" y="34580"/>
                  </a:lnTo>
                  <a:lnTo>
                    <a:pt x="29799" y="34384"/>
                  </a:lnTo>
                  <a:lnTo>
                    <a:pt x="30825" y="34013"/>
                  </a:lnTo>
                  <a:lnTo>
                    <a:pt x="31720" y="33467"/>
                  </a:lnTo>
                  <a:lnTo>
                    <a:pt x="32506" y="32746"/>
                  </a:lnTo>
                  <a:lnTo>
                    <a:pt x="33161" y="31895"/>
                  </a:lnTo>
                  <a:lnTo>
                    <a:pt x="33706" y="30913"/>
                  </a:lnTo>
                  <a:lnTo>
                    <a:pt x="34143" y="29799"/>
                  </a:lnTo>
                  <a:lnTo>
                    <a:pt x="34449" y="28577"/>
                  </a:lnTo>
                  <a:lnTo>
                    <a:pt x="34667" y="27267"/>
                  </a:lnTo>
                  <a:lnTo>
                    <a:pt x="34754" y="25870"/>
                  </a:lnTo>
                  <a:lnTo>
                    <a:pt x="34754" y="24407"/>
                  </a:lnTo>
                  <a:lnTo>
                    <a:pt x="34558" y="22115"/>
                  </a:lnTo>
                  <a:lnTo>
                    <a:pt x="33947" y="18928"/>
                  </a:lnTo>
                  <a:lnTo>
                    <a:pt x="32921" y="15675"/>
                  </a:lnTo>
                  <a:lnTo>
                    <a:pt x="31545" y="12488"/>
                  </a:lnTo>
                  <a:lnTo>
                    <a:pt x="30257" y="10196"/>
                  </a:lnTo>
                  <a:lnTo>
                    <a:pt x="29297" y="8733"/>
                  </a:lnTo>
                  <a:lnTo>
                    <a:pt x="28249" y="7336"/>
                  </a:lnTo>
                  <a:lnTo>
                    <a:pt x="27114" y="6026"/>
                  </a:lnTo>
                  <a:lnTo>
                    <a:pt x="25913" y="4803"/>
                  </a:lnTo>
                  <a:lnTo>
                    <a:pt x="24625" y="3712"/>
                  </a:lnTo>
                  <a:lnTo>
                    <a:pt x="23272" y="2708"/>
                  </a:lnTo>
                  <a:lnTo>
                    <a:pt x="21831" y="1856"/>
                  </a:lnTo>
                  <a:lnTo>
                    <a:pt x="20324" y="1158"/>
                  </a:lnTo>
                  <a:lnTo>
                    <a:pt x="18731" y="590"/>
                  </a:lnTo>
                  <a:lnTo>
                    <a:pt x="17094" y="219"/>
                  </a:lnTo>
                  <a:lnTo>
                    <a:pt x="15369" y="23"/>
                  </a:lnTo>
                  <a:lnTo>
                    <a:pt x="144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1"/>
            <p:cNvSpPr/>
            <p:nvPr/>
          </p:nvSpPr>
          <p:spPr>
            <a:xfrm>
              <a:off x="3271100" y="3887488"/>
              <a:ext cx="414825" cy="235250"/>
            </a:xfrm>
            <a:custGeom>
              <a:avLst/>
              <a:gdLst/>
              <a:ahLst/>
              <a:cxnLst/>
              <a:rect l="l" t="t" r="r" b="b"/>
              <a:pathLst>
                <a:path w="16593" h="9410" extrusionOk="0">
                  <a:moveTo>
                    <a:pt x="2228" y="0"/>
                  </a:moveTo>
                  <a:lnTo>
                    <a:pt x="1769" y="22"/>
                  </a:lnTo>
                  <a:lnTo>
                    <a:pt x="983" y="371"/>
                  </a:lnTo>
                  <a:lnTo>
                    <a:pt x="372" y="961"/>
                  </a:lnTo>
                  <a:lnTo>
                    <a:pt x="45" y="1769"/>
                  </a:lnTo>
                  <a:lnTo>
                    <a:pt x="1" y="2205"/>
                  </a:lnTo>
                  <a:lnTo>
                    <a:pt x="1" y="9409"/>
                  </a:lnTo>
                  <a:lnTo>
                    <a:pt x="16592" y="9409"/>
                  </a:lnTo>
                  <a:lnTo>
                    <a:pt x="16592" y="2205"/>
                  </a:lnTo>
                  <a:lnTo>
                    <a:pt x="16570" y="1769"/>
                  </a:lnTo>
                  <a:lnTo>
                    <a:pt x="16243" y="961"/>
                  </a:lnTo>
                  <a:lnTo>
                    <a:pt x="15632" y="371"/>
                  </a:lnTo>
                  <a:lnTo>
                    <a:pt x="14846" y="22"/>
                  </a:lnTo>
                  <a:lnTo>
                    <a:pt x="14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3741550" y="4026113"/>
              <a:ext cx="69350" cy="69325"/>
            </a:xfrm>
            <a:custGeom>
              <a:avLst/>
              <a:gdLst/>
              <a:ahLst/>
              <a:cxnLst/>
              <a:rect l="l" t="t" r="r" b="b"/>
              <a:pathLst>
                <a:path w="2774" h="2773" extrusionOk="0">
                  <a:moveTo>
                    <a:pt x="1376" y="0"/>
                  </a:moveTo>
                  <a:lnTo>
                    <a:pt x="1092" y="22"/>
                  </a:lnTo>
                  <a:lnTo>
                    <a:pt x="590" y="219"/>
                  </a:lnTo>
                  <a:lnTo>
                    <a:pt x="219" y="612"/>
                  </a:lnTo>
                  <a:lnTo>
                    <a:pt x="1" y="1114"/>
                  </a:lnTo>
                  <a:lnTo>
                    <a:pt x="1" y="1397"/>
                  </a:lnTo>
                  <a:lnTo>
                    <a:pt x="1" y="1659"/>
                  </a:lnTo>
                  <a:lnTo>
                    <a:pt x="219" y="2161"/>
                  </a:lnTo>
                  <a:lnTo>
                    <a:pt x="590" y="2554"/>
                  </a:lnTo>
                  <a:lnTo>
                    <a:pt x="1092" y="2751"/>
                  </a:lnTo>
                  <a:lnTo>
                    <a:pt x="1376" y="2773"/>
                  </a:lnTo>
                  <a:lnTo>
                    <a:pt x="1660" y="2751"/>
                  </a:lnTo>
                  <a:lnTo>
                    <a:pt x="2162" y="2554"/>
                  </a:lnTo>
                  <a:lnTo>
                    <a:pt x="2533" y="2161"/>
                  </a:lnTo>
                  <a:lnTo>
                    <a:pt x="2751" y="1659"/>
                  </a:lnTo>
                  <a:lnTo>
                    <a:pt x="2773" y="1397"/>
                  </a:lnTo>
                  <a:lnTo>
                    <a:pt x="2751" y="1114"/>
                  </a:lnTo>
                  <a:lnTo>
                    <a:pt x="2533" y="612"/>
                  </a:lnTo>
                  <a:lnTo>
                    <a:pt x="2162" y="219"/>
                  </a:lnTo>
                  <a:lnTo>
                    <a:pt x="1660" y="22"/>
                  </a:lnTo>
                  <a:lnTo>
                    <a:pt x="1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3333875" y="3639163"/>
              <a:ext cx="138100" cy="248900"/>
            </a:xfrm>
            <a:custGeom>
              <a:avLst/>
              <a:gdLst/>
              <a:ahLst/>
              <a:cxnLst/>
              <a:rect l="l" t="t" r="r" b="b"/>
              <a:pathLst>
                <a:path w="5524" h="9956" extrusionOk="0">
                  <a:moveTo>
                    <a:pt x="2598" y="0"/>
                  </a:moveTo>
                  <a:lnTo>
                    <a:pt x="2402" y="22"/>
                  </a:lnTo>
                  <a:lnTo>
                    <a:pt x="2031" y="153"/>
                  </a:lnTo>
                  <a:lnTo>
                    <a:pt x="1747" y="393"/>
                  </a:lnTo>
                  <a:lnTo>
                    <a:pt x="1550" y="721"/>
                  </a:lnTo>
                  <a:lnTo>
                    <a:pt x="1507" y="917"/>
                  </a:lnTo>
                  <a:lnTo>
                    <a:pt x="0" y="9955"/>
                  </a:lnTo>
                  <a:lnTo>
                    <a:pt x="5524" y="9955"/>
                  </a:lnTo>
                  <a:lnTo>
                    <a:pt x="4017" y="917"/>
                  </a:lnTo>
                  <a:lnTo>
                    <a:pt x="3974" y="721"/>
                  </a:lnTo>
                  <a:lnTo>
                    <a:pt x="3777" y="393"/>
                  </a:lnTo>
                  <a:lnTo>
                    <a:pt x="3493" y="153"/>
                  </a:lnTo>
                  <a:lnTo>
                    <a:pt x="3122" y="22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3464850" y="3818713"/>
              <a:ext cx="180125" cy="69350"/>
            </a:xfrm>
            <a:custGeom>
              <a:avLst/>
              <a:gdLst/>
              <a:ahLst/>
              <a:cxnLst/>
              <a:rect l="l" t="t" r="r" b="b"/>
              <a:pathLst>
                <a:path w="7205" h="2774" extrusionOk="0">
                  <a:moveTo>
                    <a:pt x="1" y="1"/>
                  </a:moveTo>
                  <a:lnTo>
                    <a:pt x="1" y="2773"/>
                  </a:lnTo>
                  <a:lnTo>
                    <a:pt x="7205" y="2773"/>
                  </a:lnTo>
                  <a:lnTo>
                    <a:pt x="7205" y="1114"/>
                  </a:lnTo>
                  <a:lnTo>
                    <a:pt x="7205" y="874"/>
                  </a:lnTo>
                  <a:lnTo>
                    <a:pt x="7030" y="481"/>
                  </a:lnTo>
                  <a:lnTo>
                    <a:pt x="6703" y="175"/>
                  </a:lnTo>
                  <a:lnTo>
                    <a:pt x="6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1"/>
            <p:cNvSpPr/>
            <p:nvPr/>
          </p:nvSpPr>
          <p:spPr>
            <a:xfrm>
              <a:off x="3658600" y="3943688"/>
              <a:ext cx="234700" cy="318200"/>
            </a:xfrm>
            <a:custGeom>
              <a:avLst/>
              <a:gdLst/>
              <a:ahLst/>
              <a:cxnLst/>
              <a:rect l="l" t="t" r="r" b="b"/>
              <a:pathLst>
                <a:path w="9388" h="12728" extrusionOk="0">
                  <a:moveTo>
                    <a:pt x="4214" y="1"/>
                  </a:moveTo>
                  <a:lnTo>
                    <a:pt x="3297" y="197"/>
                  </a:lnTo>
                  <a:lnTo>
                    <a:pt x="2467" y="568"/>
                  </a:lnTo>
                  <a:lnTo>
                    <a:pt x="1703" y="1071"/>
                  </a:lnTo>
                  <a:lnTo>
                    <a:pt x="1070" y="1725"/>
                  </a:lnTo>
                  <a:lnTo>
                    <a:pt x="568" y="2490"/>
                  </a:lnTo>
                  <a:lnTo>
                    <a:pt x="219" y="3341"/>
                  </a:lnTo>
                  <a:lnTo>
                    <a:pt x="22" y="4280"/>
                  </a:lnTo>
                  <a:lnTo>
                    <a:pt x="1" y="4760"/>
                  </a:lnTo>
                  <a:lnTo>
                    <a:pt x="44" y="5502"/>
                  </a:lnTo>
                  <a:lnTo>
                    <a:pt x="437" y="6965"/>
                  </a:lnTo>
                  <a:lnTo>
                    <a:pt x="1092" y="8362"/>
                  </a:lnTo>
                  <a:lnTo>
                    <a:pt x="1922" y="9650"/>
                  </a:lnTo>
                  <a:lnTo>
                    <a:pt x="3231" y="11287"/>
                  </a:lnTo>
                  <a:lnTo>
                    <a:pt x="4563" y="12619"/>
                  </a:lnTo>
                  <a:lnTo>
                    <a:pt x="4694" y="12728"/>
                  </a:lnTo>
                  <a:lnTo>
                    <a:pt x="4847" y="12597"/>
                  </a:lnTo>
                  <a:lnTo>
                    <a:pt x="6157" y="11287"/>
                  </a:lnTo>
                  <a:lnTo>
                    <a:pt x="7488" y="9650"/>
                  </a:lnTo>
                  <a:lnTo>
                    <a:pt x="8318" y="8362"/>
                  </a:lnTo>
                  <a:lnTo>
                    <a:pt x="8973" y="6965"/>
                  </a:lnTo>
                  <a:lnTo>
                    <a:pt x="9366" y="5502"/>
                  </a:lnTo>
                  <a:lnTo>
                    <a:pt x="9388" y="4760"/>
                  </a:lnTo>
                  <a:lnTo>
                    <a:pt x="9366" y="4280"/>
                  </a:lnTo>
                  <a:lnTo>
                    <a:pt x="9191" y="3341"/>
                  </a:lnTo>
                  <a:lnTo>
                    <a:pt x="8842" y="2490"/>
                  </a:lnTo>
                  <a:lnTo>
                    <a:pt x="8318" y="1725"/>
                  </a:lnTo>
                  <a:lnTo>
                    <a:pt x="7685" y="1071"/>
                  </a:lnTo>
                  <a:lnTo>
                    <a:pt x="6943" y="568"/>
                  </a:lnTo>
                  <a:lnTo>
                    <a:pt x="6091" y="197"/>
                  </a:lnTo>
                  <a:lnTo>
                    <a:pt x="51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3740475" y="4026663"/>
              <a:ext cx="66600" cy="69875"/>
            </a:xfrm>
            <a:custGeom>
              <a:avLst/>
              <a:gdLst/>
              <a:ahLst/>
              <a:cxnLst/>
              <a:rect l="l" t="t" r="r" b="b"/>
              <a:pathLst>
                <a:path w="2664" h="2795" extrusionOk="0">
                  <a:moveTo>
                    <a:pt x="1397" y="0"/>
                  </a:moveTo>
                  <a:lnTo>
                    <a:pt x="1113" y="22"/>
                  </a:lnTo>
                  <a:lnTo>
                    <a:pt x="611" y="240"/>
                  </a:lnTo>
                  <a:lnTo>
                    <a:pt x="240" y="611"/>
                  </a:lnTo>
                  <a:lnTo>
                    <a:pt x="22" y="1113"/>
                  </a:lnTo>
                  <a:lnTo>
                    <a:pt x="0" y="1397"/>
                  </a:lnTo>
                  <a:lnTo>
                    <a:pt x="22" y="1681"/>
                  </a:lnTo>
                  <a:lnTo>
                    <a:pt x="240" y="2183"/>
                  </a:lnTo>
                  <a:lnTo>
                    <a:pt x="611" y="2554"/>
                  </a:lnTo>
                  <a:lnTo>
                    <a:pt x="1113" y="2773"/>
                  </a:lnTo>
                  <a:lnTo>
                    <a:pt x="1397" y="2794"/>
                  </a:lnTo>
                  <a:lnTo>
                    <a:pt x="1594" y="2773"/>
                  </a:lnTo>
                  <a:lnTo>
                    <a:pt x="1987" y="2663"/>
                  </a:lnTo>
                  <a:lnTo>
                    <a:pt x="2314" y="2445"/>
                  </a:lnTo>
                  <a:lnTo>
                    <a:pt x="2554" y="2161"/>
                  </a:lnTo>
                  <a:lnTo>
                    <a:pt x="2663" y="1987"/>
                  </a:lnTo>
                  <a:lnTo>
                    <a:pt x="2532" y="1681"/>
                  </a:lnTo>
                  <a:lnTo>
                    <a:pt x="2511" y="1375"/>
                  </a:lnTo>
                  <a:lnTo>
                    <a:pt x="2554" y="1048"/>
                  </a:lnTo>
                  <a:lnTo>
                    <a:pt x="2663" y="786"/>
                  </a:lnTo>
                  <a:lnTo>
                    <a:pt x="2554" y="611"/>
                  </a:lnTo>
                  <a:lnTo>
                    <a:pt x="2314" y="328"/>
                  </a:lnTo>
                  <a:lnTo>
                    <a:pt x="1987" y="131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3637875" y="3922963"/>
              <a:ext cx="276700" cy="359675"/>
            </a:xfrm>
            <a:custGeom>
              <a:avLst/>
              <a:gdLst/>
              <a:ahLst/>
              <a:cxnLst/>
              <a:rect l="l" t="t" r="r" b="b"/>
              <a:pathLst>
                <a:path w="11068" h="14387" extrusionOk="0">
                  <a:moveTo>
                    <a:pt x="5523" y="1638"/>
                  </a:moveTo>
                  <a:lnTo>
                    <a:pt x="5916" y="1659"/>
                  </a:lnTo>
                  <a:lnTo>
                    <a:pt x="6680" y="1812"/>
                  </a:lnTo>
                  <a:lnTo>
                    <a:pt x="7379" y="2118"/>
                  </a:lnTo>
                  <a:lnTo>
                    <a:pt x="7990" y="2533"/>
                  </a:lnTo>
                  <a:lnTo>
                    <a:pt x="8514" y="3078"/>
                  </a:lnTo>
                  <a:lnTo>
                    <a:pt x="8929" y="3690"/>
                  </a:lnTo>
                  <a:lnTo>
                    <a:pt x="9234" y="4410"/>
                  </a:lnTo>
                  <a:lnTo>
                    <a:pt x="9387" y="5174"/>
                  </a:lnTo>
                  <a:lnTo>
                    <a:pt x="9409" y="5567"/>
                  </a:lnTo>
                  <a:lnTo>
                    <a:pt x="9387" y="6091"/>
                  </a:lnTo>
                  <a:lnTo>
                    <a:pt x="9147" y="7117"/>
                  </a:lnTo>
                  <a:lnTo>
                    <a:pt x="8754" y="8143"/>
                  </a:lnTo>
                  <a:lnTo>
                    <a:pt x="8208" y="9125"/>
                  </a:lnTo>
                  <a:lnTo>
                    <a:pt x="7270" y="10479"/>
                  </a:lnTo>
                  <a:lnTo>
                    <a:pt x="6025" y="11898"/>
                  </a:lnTo>
                  <a:lnTo>
                    <a:pt x="5523" y="12400"/>
                  </a:lnTo>
                  <a:lnTo>
                    <a:pt x="5043" y="11898"/>
                  </a:lnTo>
                  <a:lnTo>
                    <a:pt x="3777" y="10479"/>
                  </a:lnTo>
                  <a:lnTo>
                    <a:pt x="2838" y="9125"/>
                  </a:lnTo>
                  <a:lnTo>
                    <a:pt x="2314" y="8143"/>
                  </a:lnTo>
                  <a:lnTo>
                    <a:pt x="1899" y="7117"/>
                  </a:lnTo>
                  <a:lnTo>
                    <a:pt x="1681" y="6091"/>
                  </a:lnTo>
                  <a:lnTo>
                    <a:pt x="1659" y="5567"/>
                  </a:lnTo>
                  <a:lnTo>
                    <a:pt x="1659" y="5174"/>
                  </a:lnTo>
                  <a:lnTo>
                    <a:pt x="1834" y="4410"/>
                  </a:lnTo>
                  <a:lnTo>
                    <a:pt x="2118" y="3690"/>
                  </a:lnTo>
                  <a:lnTo>
                    <a:pt x="2532" y="3078"/>
                  </a:lnTo>
                  <a:lnTo>
                    <a:pt x="3056" y="2533"/>
                  </a:lnTo>
                  <a:lnTo>
                    <a:pt x="3689" y="2118"/>
                  </a:lnTo>
                  <a:lnTo>
                    <a:pt x="4388" y="1812"/>
                  </a:lnTo>
                  <a:lnTo>
                    <a:pt x="5130" y="1659"/>
                  </a:lnTo>
                  <a:lnTo>
                    <a:pt x="5523" y="1638"/>
                  </a:lnTo>
                  <a:close/>
                  <a:moveTo>
                    <a:pt x="5523" y="0"/>
                  </a:moveTo>
                  <a:lnTo>
                    <a:pt x="4955" y="22"/>
                  </a:lnTo>
                  <a:lnTo>
                    <a:pt x="3886" y="240"/>
                  </a:lnTo>
                  <a:lnTo>
                    <a:pt x="2882" y="677"/>
                  </a:lnTo>
                  <a:lnTo>
                    <a:pt x="2008" y="1266"/>
                  </a:lnTo>
                  <a:lnTo>
                    <a:pt x="1244" y="2031"/>
                  </a:lnTo>
                  <a:lnTo>
                    <a:pt x="655" y="2926"/>
                  </a:lnTo>
                  <a:lnTo>
                    <a:pt x="240" y="3930"/>
                  </a:lnTo>
                  <a:lnTo>
                    <a:pt x="0" y="5021"/>
                  </a:lnTo>
                  <a:lnTo>
                    <a:pt x="0" y="5589"/>
                  </a:lnTo>
                  <a:lnTo>
                    <a:pt x="22" y="6397"/>
                  </a:lnTo>
                  <a:lnTo>
                    <a:pt x="415" y="7968"/>
                  </a:lnTo>
                  <a:lnTo>
                    <a:pt x="1092" y="9453"/>
                  </a:lnTo>
                  <a:lnTo>
                    <a:pt x="1965" y="10828"/>
                  </a:lnTo>
                  <a:lnTo>
                    <a:pt x="3340" y="12575"/>
                  </a:lnTo>
                  <a:lnTo>
                    <a:pt x="4759" y="13994"/>
                  </a:lnTo>
                  <a:lnTo>
                    <a:pt x="4977" y="14190"/>
                  </a:lnTo>
                  <a:lnTo>
                    <a:pt x="5108" y="14277"/>
                  </a:lnTo>
                  <a:lnTo>
                    <a:pt x="5392" y="14365"/>
                  </a:lnTo>
                  <a:lnTo>
                    <a:pt x="5523" y="14387"/>
                  </a:lnTo>
                  <a:lnTo>
                    <a:pt x="5807" y="14343"/>
                  </a:lnTo>
                  <a:lnTo>
                    <a:pt x="6069" y="14190"/>
                  </a:lnTo>
                  <a:lnTo>
                    <a:pt x="6287" y="13994"/>
                  </a:lnTo>
                  <a:lnTo>
                    <a:pt x="7728" y="12553"/>
                  </a:lnTo>
                  <a:lnTo>
                    <a:pt x="9103" y="10806"/>
                  </a:lnTo>
                  <a:lnTo>
                    <a:pt x="9955" y="9431"/>
                  </a:lnTo>
                  <a:lnTo>
                    <a:pt x="10631" y="7947"/>
                  </a:lnTo>
                  <a:lnTo>
                    <a:pt x="11024" y="6397"/>
                  </a:lnTo>
                  <a:lnTo>
                    <a:pt x="11068" y="5589"/>
                  </a:lnTo>
                  <a:lnTo>
                    <a:pt x="11046" y="5021"/>
                  </a:lnTo>
                  <a:lnTo>
                    <a:pt x="10828" y="3930"/>
                  </a:lnTo>
                  <a:lnTo>
                    <a:pt x="10413" y="2926"/>
                  </a:lnTo>
                  <a:lnTo>
                    <a:pt x="9802" y="2031"/>
                  </a:lnTo>
                  <a:lnTo>
                    <a:pt x="9060" y="1266"/>
                  </a:lnTo>
                  <a:lnTo>
                    <a:pt x="8165" y="677"/>
                  </a:lnTo>
                  <a:lnTo>
                    <a:pt x="7182" y="240"/>
                  </a:lnTo>
                  <a:lnTo>
                    <a:pt x="6091" y="22"/>
                  </a:lnTo>
                  <a:lnTo>
                    <a:pt x="5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3714000" y="3998536"/>
              <a:ext cx="124451" cy="124479"/>
            </a:xfrm>
            <a:custGeom>
              <a:avLst/>
              <a:gdLst/>
              <a:ahLst/>
              <a:cxnLst/>
              <a:rect l="l" t="t" r="r" b="b"/>
              <a:pathLst>
                <a:path w="4432" h="4433" extrusionOk="0">
                  <a:moveTo>
                    <a:pt x="2205" y="1682"/>
                  </a:moveTo>
                  <a:lnTo>
                    <a:pt x="2423" y="1703"/>
                  </a:lnTo>
                  <a:lnTo>
                    <a:pt x="2729" y="2009"/>
                  </a:lnTo>
                  <a:lnTo>
                    <a:pt x="2751" y="2227"/>
                  </a:lnTo>
                  <a:lnTo>
                    <a:pt x="2729" y="2446"/>
                  </a:lnTo>
                  <a:lnTo>
                    <a:pt x="2423" y="2729"/>
                  </a:lnTo>
                  <a:lnTo>
                    <a:pt x="2205" y="2773"/>
                  </a:lnTo>
                  <a:lnTo>
                    <a:pt x="1987" y="2729"/>
                  </a:lnTo>
                  <a:lnTo>
                    <a:pt x="1703" y="2446"/>
                  </a:lnTo>
                  <a:lnTo>
                    <a:pt x="1659" y="2227"/>
                  </a:lnTo>
                  <a:lnTo>
                    <a:pt x="1703" y="2009"/>
                  </a:lnTo>
                  <a:lnTo>
                    <a:pt x="1987" y="1703"/>
                  </a:lnTo>
                  <a:lnTo>
                    <a:pt x="2205" y="1682"/>
                  </a:lnTo>
                  <a:close/>
                  <a:moveTo>
                    <a:pt x="2205" y="1"/>
                  </a:moveTo>
                  <a:lnTo>
                    <a:pt x="1768" y="44"/>
                  </a:lnTo>
                  <a:lnTo>
                    <a:pt x="961" y="372"/>
                  </a:lnTo>
                  <a:lnTo>
                    <a:pt x="371" y="961"/>
                  </a:lnTo>
                  <a:lnTo>
                    <a:pt x="22" y="1769"/>
                  </a:lnTo>
                  <a:lnTo>
                    <a:pt x="0" y="2227"/>
                  </a:lnTo>
                  <a:lnTo>
                    <a:pt x="22" y="2664"/>
                  </a:lnTo>
                  <a:lnTo>
                    <a:pt x="371" y="3472"/>
                  </a:lnTo>
                  <a:lnTo>
                    <a:pt x="961" y="4061"/>
                  </a:lnTo>
                  <a:lnTo>
                    <a:pt x="1768" y="4389"/>
                  </a:lnTo>
                  <a:lnTo>
                    <a:pt x="2205" y="4432"/>
                  </a:lnTo>
                  <a:lnTo>
                    <a:pt x="2664" y="4389"/>
                  </a:lnTo>
                  <a:lnTo>
                    <a:pt x="3449" y="4061"/>
                  </a:lnTo>
                  <a:lnTo>
                    <a:pt x="4061" y="3472"/>
                  </a:lnTo>
                  <a:lnTo>
                    <a:pt x="4388" y="2664"/>
                  </a:lnTo>
                  <a:lnTo>
                    <a:pt x="4432" y="2227"/>
                  </a:lnTo>
                  <a:lnTo>
                    <a:pt x="4388" y="1769"/>
                  </a:lnTo>
                  <a:lnTo>
                    <a:pt x="4061" y="961"/>
                  </a:lnTo>
                  <a:lnTo>
                    <a:pt x="3449" y="372"/>
                  </a:lnTo>
                  <a:lnTo>
                    <a:pt x="2664" y="44"/>
                  </a:lnTo>
                  <a:lnTo>
                    <a:pt x="2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3457750" y="3963888"/>
              <a:ext cx="83000" cy="41500"/>
            </a:xfrm>
            <a:custGeom>
              <a:avLst/>
              <a:gdLst/>
              <a:ahLst/>
              <a:cxnLst/>
              <a:rect l="l" t="t" r="r" b="b"/>
              <a:pathLst>
                <a:path w="3320" h="1660" extrusionOk="0">
                  <a:moveTo>
                    <a:pt x="1" y="1"/>
                  </a:moveTo>
                  <a:lnTo>
                    <a:pt x="1" y="1660"/>
                  </a:lnTo>
                  <a:lnTo>
                    <a:pt x="3319" y="1660"/>
                  </a:lnTo>
                  <a:lnTo>
                    <a:pt x="3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3333325" y="3963888"/>
              <a:ext cx="83525" cy="41500"/>
            </a:xfrm>
            <a:custGeom>
              <a:avLst/>
              <a:gdLst/>
              <a:ahLst/>
              <a:cxnLst/>
              <a:rect l="l" t="t" r="r" b="b"/>
              <a:pathLst>
                <a:path w="3341" h="1660" extrusionOk="0">
                  <a:moveTo>
                    <a:pt x="1" y="1"/>
                  </a:moveTo>
                  <a:lnTo>
                    <a:pt x="1" y="1660"/>
                  </a:lnTo>
                  <a:lnTo>
                    <a:pt x="3341" y="1660"/>
                  </a:lnTo>
                  <a:lnTo>
                    <a:pt x="3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3250925" y="3618963"/>
              <a:ext cx="414250" cy="525050"/>
            </a:xfrm>
            <a:custGeom>
              <a:avLst/>
              <a:gdLst/>
              <a:ahLst/>
              <a:cxnLst/>
              <a:rect l="l" t="t" r="r" b="b"/>
              <a:pathLst>
                <a:path w="16570" h="21002" extrusionOk="0">
                  <a:moveTo>
                    <a:pt x="6309" y="1638"/>
                  </a:moveTo>
                  <a:lnTo>
                    <a:pt x="6462" y="1769"/>
                  </a:lnTo>
                  <a:lnTo>
                    <a:pt x="6484" y="1856"/>
                  </a:lnTo>
                  <a:lnTo>
                    <a:pt x="7837" y="9934"/>
                  </a:lnTo>
                  <a:lnTo>
                    <a:pt x="4257" y="9934"/>
                  </a:lnTo>
                  <a:lnTo>
                    <a:pt x="5611" y="1856"/>
                  </a:lnTo>
                  <a:lnTo>
                    <a:pt x="5654" y="1747"/>
                  </a:lnTo>
                  <a:lnTo>
                    <a:pt x="5785" y="1638"/>
                  </a:lnTo>
                  <a:close/>
                  <a:moveTo>
                    <a:pt x="14648" y="8798"/>
                  </a:moveTo>
                  <a:lnTo>
                    <a:pt x="14758" y="8820"/>
                  </a:lnTo>
                  <a:lnTo>
                    <a:pt x="14910" y="8973"/>
                  </a:lnTo>
                  <a:lnTo>
                    <a:pt x="14910" y="9082"/>
                  </a:lnTo>
                  <a:lnTo>
                    <a:pt x="14910" y="9934"/>
                  </a:lnTo>
                  <a:lnTo>
                    <a:pt x="9540" y="9934"/>
                  </a:lnTo>
                  <a:lnTo>
                    <a:pt x="9344" y="8798"/>
                  </a:lnTo>
                  <a:close/>
                  <a:moveTo>
                    <a:pt x="5567" y="1"/>
                  </a:moveTo>
                  <a:lnTo>
                    <a:pt x="4934" y="241"/>
                  </a:lnTo>
                  <a:lnTo>
                    <a:pt x="4432" y="678"/>
                  </a:lnTo>
                  <a:lnTo>
                    <a:pt x="4083" y="1267"/>
                  </a:lnTo>
                  <a:lnTo>
                    <a:pt x="4017" y="1594"/>
                  </a:lnTo>
                  <a:lnTo>
                    <a:pt x="2620" y="9977"/>
                  </a:lnTo>
                  <a:lnTo>
                    <a:pt x="2074" y="10086"/>
                  </a:lnTo>
                  <a:lnTo>
                    <a:pt x="1135" y="10610"/>
                  </a:lnTo>
                  <a:lnTo>
                    <a:pt x="415" y="11396"/>
                  </a:lnTo>
                  <a:lnTo>
                    <a:pt x="109" y="12160"/>
                  </a:lnTo>
                  <a:lnTo>
                    <a:pt x="0" y="12684"/>
                  </a:lnTo>
                  <a:lnTo>
                    <a:pt x="0" y="12990"/>
                  </a:lnTo>
                  <a:lnTo>
                    <a:pt x="0" y="20194"/>
                  </a:lnTo>
                  <a:lnTo>
                    <a:pt x="0" y="20347"/>
                  </a:lnTo>
                  <a:lnTo>
                    <a:pt x="131" y="20652"/>
                  </a:lnTo>
                  <a:lnTo>
                    <a:pt x="350" y="20871"/>
                  </a:lnTo>
                  <a:lnTo>
                    <a:pt x="655" y="20980"/>
                  </a:lnTo>
                  <a:lnTo>
                    <a:pt x="808" y="21002"/>
                  </a:lnTo>
                  <a:lnTo>
                    <a:pt x="13251" y="21002"/>
                  </a:lnTo>
                  <a:lnTo>
                    <a:pt x="13251" y="19343"/>
                  </a:lnTo>
                  <a:lnTo>
                    <a:pt x="1638" y="19343"/>
                  </a:lnTo>
                  <a:lnTo>
                    <a:pt x="1638" y="12968"/>
                  </a:lnTo>
                  <a:lnTo>
                    <a:pt x="1659" y="12706"/>
                  </a:lnTo>
                  <a:lnTo>
                    <a:pt x="1856" y="12204"/>
                  </a:lnTo>
                  <a:lnTo>
                    <a:pt x="2249" y="11811"/>
                  </a:lnTo>
                  <a:lnTo>
                    <a:pt x="2751" y="11615"/>
                  </a:lnTo>
                  <a:lnTo>
                    <a:pt x="3013" y="11593"/>
                  </a:lnTo>
                  <a:lnTo>
                    <a:pt x="15740" y="11593"/>
                  </a:lnTo>
                  <a:lnTo>
                    <a:pt x="15915" y="11571"/>
                  </a:lnTo>
                  <a:lnTo>
                    <a:pt x="16198" y="11440"/>
                  </a:lnTo>
                  <a:lnTo>
                    <a:pt x="16417" y="11222"/>
                  </a:lnTo>
                  <a:lnTo>
                    <a:pt x="16548" y="10938"/>
                  </a:lnTo>
                  <a:lnTo>
                    <a:pt x="16570" y="10763"/>
                  </a:lnTo>
                  <a:lnTo>
                    <a:pt x="16570" y="9104"/>
                  </a:lnTo>
                  <a:lnTo>
                    <a:pt x="16548" y="8711"/>
                  </a:lnTo>
                  <a:lnTo>
                    <a:pt x="16264" y="8013"/>
                  </a:lnTo>
                  <a:lnTo>
                    <a:pt x="15740" y="7489"/>
                  </a:lnTo>
                  <a:lnTo>
                    <a:pt x="15041" y="7205"/>
                  </a:lnTo>
                  <a:lnTo>
                    <a:pt x="14648" y="7161"/>
                  </a:lnTo>
                  <a:lnTo>
                    <a:pt x="9082" y="7161"/>
                  </a:lnTo>
                  <a:lnTo>
                    <a:pt x="8165" y="1594"/>
                  </a:lnTo>
                  <a:lnTo>
                    <a:pt x="8078" y="1267"/>
                  </a:lnTo>
                  <a:lnTo>
                    <a:pt x="7728" y="678"/>
                  </a:lnTo>
                  <a:lnTo>
                    <a:pt x="7226" y="241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51"/>
          <p:cNvGrpSpPr/>
          <p:nvPr/>
        </p:nvGrpSpPr>
        <p:grpSpPr>
          <a:xfrm>
            <a:off x="5048813" y="1836744"/>
            <a:ext cx="963825" cy="868875"/>
            <a:chOff x="4990463" y="1850663"/>
            <a:chExt cx="963825" cy="868875"/>
          </a:xfrm>
        </p:grpSpPr>
        <p:sp>
          <p:nvSpPr>
            <p:cNvPr id="1782" name="Google Shape;1782;p51"/>
            <p:cNvSpPr/>
            <p:nvPr/>
          </p:nvSpPr>
          <p:spPr>
            <a:xfrm>
              <a:off x="4990463" y="1850663"/>
              <a:ext cx="963825" cy="868875"/>
            </a:xfrm>
            <a:custGeom>
              <a:avLst/>
              <a:gdLst/>
              <a:ahLst/>
              <a:cxnLst/>
              <a:rect l="l" t="t" r="r" b="b"/>
              <a:pathLst>
                <a:path w="38553" h="34755" extrusionOk="0">
                  <a:moveTo>
                    <a:pt x="19451" y="1"/>
                  </a:moveTo>
                  <a:lnTo>
                    <a:pt x="17880" y="22"/>
                  </a:lnTo>
                  <a:lnTo>
                    <a:pt x="15042" y="263"/>
                  </a:lnTo>
                  <a:lnTo>
                    <a:pt x="12487" y="699"/>
                  </a:lnTo>
                  <a:lnTo>
                    <a:pt x="10261" y="1310"/>
                  </a:lnTo>
                  <a:lnTo>
                    <a:pt x="8296" y="2096"/>
                  </a:lnTo>
                  <a:lnTo>
                    <a:pt x="6593" y="3013"/>
                  </a:lnTo>
                  <a:lnTo>
                    <a:pt x="5131" y="4039"/>
                  </a:lnTo>
                  <a:lnTo>
                    <a:pt x="3886" y="5131"/>
                  </a:lnTo>
                  <a:lnTo>
                    <a:pt x="2860" y="6310"/>
                  </a:lnTo>
                  <a:lnTo>
                    <a:pt x="2031" y="7510"/>
                  </a:lnTo>
                  <a:lnTo>
                    <a:pt x="1354" y="8733"/>
                  </a:lnTo>
                  <a:lnTo>
                    <a:pt x="852" y="9933"/>
                  </a:lnTo>
                  <a:lnTo>
                    <a:pt x="328" y="11658"/>
                  </a:lnTo>
                  <a:lnTo>
                    <a:pt x="22" y="13688"/>
                  </a:lnTo>
                  <a:lnTo>
                    <a:pt x="0" y="14496"/>
                  </a:lnTo>
                  <a:lnTo>
                    <a:pt x="22" y="15369"/>
                  </a:lnTo>
                  <a:lnTo>
                    <a:pt x="219" y="17094"/>
                  </a:lnTo>
                  <a:lnTo>
                    <a:pt x="590" y="18731"/>
                  </a:lnTo>
                  <a:lnTo>
                    <a:pt x="1136" y="20303"/>
                  </a:lnTo>
                  <a:lnTo>
                    <a:pt x="1856" y="21831"/>
                  </a:lnTo>
                  <a:lnTo>
                    <a:pt x="2707" y="23250"/>
                  </a:lnTo>
                  <a:lnTo>
                    <a:pt x="3690" y="24625"/>
                  </a:lnTo>
                  <a:lnTo>
                    <a:pt x="4803" y="25913"/>
                  </a:lnTo>
                  <a:lnTo>
                    <a:pt x="6026" y="27114"/>
                  </a:lnTo>
                  <a:lnTo>
                    <a:pt x="7336" y="28227"/>
                  </a:lnTo>
                  <a:lnTo>
                    <a:pt x="8733" y="29275"/>
                  </a:lnTo>
                  <a:lnTo>
                    <a:pt x="10195" y="30236"/>
                  </a:lnTo>
                  <a:lnTo>
                    <a:pt x="12487" y="31524"/>
                  </a:lnTo>
                  <a:lnTo>
                    <a:pt x="15675" y="32921"/>
                  </a:lnTo>
                  <a:lnTo>
                    <a:pt x="18927" y="33925"/>
                  </a:lnTo>
                  <a:lnTo>
                    <a:pt x="22115" y="34558"/>
                  </a:lnTo>
                  <a:lnTo>
                    <a:pt x="24407" y="34755"/>
                  </a:lnTo>
                  <a:lnTo>
                    <a:pt x="25869" y="34755"/>
                  </a:lnTo>
                  <a:lnTo>
                    <a:pt x="27267" y="34667"/>
                  </a:lnTo>
                  <a:lnTo>
                    <a:pt x="28576" y="34449"/>
                  </a:lnTo>
                  <a:lnTo>
                    <a:pt x="29799" y="34122"/>
                  </a:lnTo>
                  <a:lnTo>
                    <a:pt x="30890" y="33707"/>
                  </a:lnTo>
                  <a:lnTo>
                    <a:pt x="31895" y="33161"/>
                  </a:lnTo>
                  <a:lnTo>
                    <a:pt x="32746" y="32484"/>
                  </a:lnTo>
                  <a:lnTo>
                    <a:pt x="33445" y="31720"/>
                  </a:lnTo>
                  <a:lnTo>
                    <a:pt x="34012" y="30825"/>
                  </a:lnTo>
                  <a:lnTo>
                    <a:pt x="34383" y="29799"/>
                  </a:lnTo>
                  <a:lnTo>
                    <a:pt x="34580" y="28642"/>
                  </a:lnTo>
                  <a:lnTo>
                    <a:pt x="34602" y="28031"/>
                  </a:lnTo>
                  <a:lnTo>
                    <a:pt x="34623" y="26612"/>
                  </a:lnTo>
                  <a:lnTo>
                    <a:pt x="34951" y="23949"/>
                  </a:lnTo>
                  <a:lnTo>
                    <a:pt x="35519" y="21504"/>
                  </a:lnTo>
                  <a:lnTo>
                    <a:pt x="36195" y="19277"/>
                  </a:lnTo>
                  <a:lnTo>
                    <a:pt x="37309" y="16242"/>
                  </a:lnTo>
                  <a:lnTo>
                    <a:pt x="38204" y="13666"/>
                  </a:lnTo>
                  <a:lnTo>
                    <a:pt x="38531" y="12138"/>
                  </a:lnTo>
                  <a:lnTo>
                    <a:pt x="38553" y="11440"/>
                  </a:lnTo>
                  <a:lnTo>
                    <a:pt x="38531" y="10719"/>
                  </a:lnTo>
                  <a:lnTo>
                    <a:pt x="38269" y="9017"/>
                  </a:lnTo>
                  <a:lnTo>
                    <a:pt x="37767" y="7619"/>
                  </a:lnTo>
                  <a:lnTo>
                    <a:pt x="37287" y="6681"/>
                  </a:lnTo>
                  <a:lnTo>
                    <a:pt x="36654" y="5720"/>
                  </a:lnTo>
                  <a:lnTo>
                    <a:pt x="35846" y="4782"/>
                  </a:lnTo>
                  <a:lnTo>
                    <a:pt x="34864" y="3886"/>
                  </a:lnTo>
                  <a:lnTo>
                    <a:pt x="33641" y="3035"/>
                  </a:lnTo>
                  <a:lnTo>
                    <a:pt x="32222" y="2271"/>
                  </a:lnTo>
                  <a:lnTo>
                    <a:pt x="30541" y="1572"/>
                  </a:lnTo>
                  <a:lnTo>
                    <a:pt x="28598" y="983"/>
                  </a:lnTo>
                  <a:lnTo>
                    <a:pt x="26372" y="525"/>
                  </a:lnTo>
                  <a:lnTo>
                    <a:pt x="23861" y="197"/>
                  </a:lnTo>
                  <a:lnTo>
                    <a:pt x="21023" y="22"/>
                  </a:lnTo>
                  <a:lnTo>
                    <a:pt x="194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5161838" y="2416063"/>
              <a:ext cx="123900" cy="124475"/>
            </a:xfrm>
            <a:custGeom>
              <a:avLst/>
              <a:gdLst/>
              <a:ahLst/>
              <a:cxnLst/>
              <a:rect l="l" t="t" r="r" b="b"/>
              <a:pathLst>
                <a:path w="4956" h="4979" extrusionOk="0">
                  <a:moveTo>
                    <a:pt x="2467" y="1"/>
                  </a:moveTo>
                  <a:lnTo>
                    <a:pt x="1965" y="45"/>
                  </a:lnTo>
                  <a:lnTo>
                    <a:pt x="1070" y="416"/>
                  </a:lnTo>
                  <a:lnTo>
                    <a:pt x="393" y="1092"/>
                  </a:lnTo>
                  <a:lnTo>
                    <a:pt x="22" y="1988"/>
                  </a:lnTo>
                  <a:lnTo>
                    <a:pt x="0" y="2490"/>
                  </a:lnTo>
                  <a:lnTo>
                    <a:pt x="22" y="2992"/>
                  </a:lnTo>
                  <a:lnTo>
                    <a:pt x="393" y="3887"/>
                  </a:lnTo>
                  <a:lnTo>
                    <a:pt x="1070" y="4564"/>
                  </a:lnTo>
                  <a:lnTo>
                    <a:pt x="1965" y="4935"/>
                  </a:lnTo>
                  <a:lnTo>
                    <a:pt x="2467" y="4978"/>
                  </a:lnTo>
                  <a:lnTo>
                    <a:pt x="2969" y="4935"/>
                  </a:lnTo>
                  <a:lnTo>
                    <a:pt x="3864" y="4564"/>
                  </a:lnTo>
                  <a:lnTo>
                    <a:pt x="4541" y="3887"/>
                  </a:lnTo>
                  <a:lnTo>
                    <a:pt x="4912" y="2992"/>
                  </a:lnTo>
                  <a:lnTo>
                    <a:pt x="4956" y="2490"/>
                  </a:lnTo>
                  <a:lnTo>
                    <a:pt x="4912" y="1988"/>
                  </a:lnTo>
                  <a:lnTo>
                    <a:pt x="4541" y="1092"/>
                  </a:lnTo>
                  <a:lnTo>
                    <a:pt x="3864" y="416"/>
                  </a:lnTo>
                  <a:lnTo>
                    <a:pt x="2969" y="45"/>
                  </a:lnTo>
                  <a:lnTo>
                    <a:pt x="2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1"/>
            <p:cNvSpPr/>
            <p:nvPr/>
          </p:nvSpPr>
          <p:spPr>
            <a:xfrm>
              <a:off x="5437988" y="2195038"/>
              <a:ext cx="123900" cy="124450"/>
            </a:xfrm>
            <a:custGeom>
              <a:avLst/>
              <a:gdLst/>
              <a:ahLst/>
              <a:cxnLst/>
              <a:rect l="l" t="t" r="r" b="b"/>
              <a:pathLst>
                <a:path w="4956" h="4978" extrusionOk="0">
                  <a:moveTo>
                    <a:pt x="2489" y="1"/>
                  </a:moveTo>
                  <a:lnTo>
                    <a:pt x="1965" y="44"/>
                  </a:lnTo>
                  <a:lnTo>
                    <a:pt x="1070" y="415"/>
                  </a:lnTo>
                  <a:lnTo>
                    <a:pt x="415" y="1092"/>
                  </a:lnTo>
                  <a:lnTo>
                    <a:pt x="22" y="1987"/>
                  </a:lnTo>
                  <a:lnTo>
                    <a:pt x="0" y="2489"/>
                  </a:lnTo>
                  <a:lnTo>
                    <a:pt x="22" y="2991"/>
                  </a:lnTo>
                  <a:lnTo>
                    <a:pt x="415" y="3886"/>
                  </a:lnTo>
                  <a:lnTo>
                    <a:pt x="1070" y="4563"/>
                  </a:lnTo>
                  <a:lnTo>
                    <a:pt x="1965" y="4934"/>
                  </a:lnTo>
                  <a:lnTo>
                    <a:pt x="2489" y="4978"/>
                  </a:lnTo>
                  <a:lnTo>
                    <a:pt x="2991" y="4934"/>
                  </a:lnTo>
                  <a:lnTo>
                    <a:pt x="3886" y="4563"/>
                  </a:lnTo>
                  <a:lnTo>
                    <a:pt x="4541" y="3886"/>
                  </a:lnTo>
                  <a:lnTo>
                    <a:pt x="4934" y="2991"/>
                  </a:lnTo>
                  <a:lnTo>
                    <a:pt x="4956" y="2489"/>
                  </a:lnTo>
                  <a:lnTo>
                    <a:pt x="4934" y="1987"/>
                  </a:lnTo>
                  <a:lnTo>
                    <a:pt x="4541" y="1092"/>
                  </a:lnTo>
                  <a:lnTo>
                    <a:pt x="3886" y="415"/>
                  </a:lnTo>
                  <a:lnTo>
                    <a:pt x="2991" y="44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1"/>
            <p:cNvSpPr/>
            <p:nvPr/>
          </p:nvSpPr>
          <p:spPr>
            <a:xfrm>
              <a:off x="5659563" y="1973463"/>
              <a:ext cx="124450" cy="123900"/>
            </a:xfrm>
            <a:custGeom>
              <a:avLst/>
              <a:gdLst/>
              <a:ahLst/>
              <a:cxnLst/>
              <a:rect l="l" t="t" r="r" b="b"/>
              <a:pathLst>
                <a:path w="4978" h="4956" extrusionOk="0">
                  <a:moveTo>
                    <a:pt x="2489" y="0"/>
                  </a:moveTo>
                  <a:lnTo>
                    <a:pt x="1987" y="44"/>
                  </a:lnTo>
                  <a:lnTo>
                    <a:pt x="1092" y="415"/>
                  </a:lnTo>
                  <a:lnTo>
                    <a:pt x="415" y="1092"/>
                  </a:lnTo>
                  <a:lnTo>
                    <a:pt x="44" y="1987"/>
                  </a:lnTo>
                  <a:lnTo>
                    <a:pt x="1" y="2489"/>
                  </a:lnTo>
                  <a:lnTo>
                    <a:pt x="44" y="2991"/>
                  </a:lnTo>
                  <a:lnTo>
                    <a:pt x="415" y="3886"/>
                  </a:lnTo>
                  <a:lnTo>
                    <a:pt x="1092" y="4563"/>
                  </a:lnTo>
                  <a:lnTo>
                    <a:pt x="1987" y="4934"/>
                  </a:lnTo>
                  <a:lnTo>
                    <a:pt x="2489" y="4956"/>
                  </a:lnTo>
                  <a:lnTo>
                    <a:pt x="2991" y="4934"/>
                  </a:lnTo>
                  <a:lnTo>
                    <a:pt x="3886" y="4563"/>
                  </a:lnTo>
                  <a:lnTo>
                    <a:pt x="4563" y="3886"/>
                  </a:lnTo>
                  <a:lnTo>
                    <a:pt x="4934" y="2991"/>
                  </a:lnTo>
                  <a:lnTo>
                    <a:pt x="4978" y="2489"/>
                  </a:lnTo>
                  <a:lnTo>
                    <a:pt x="4934" y="1987"/>
                  </a:lnTo>
                  <a:lnTo>
                    <a:pt x="4563" y="1092"/>
                  </a:lnTo>
                  <a:lnTo>
                    <a:pt x="3886" y="415"/>
                  </a:lnTo>
                  <a:lnTo>
                    <a:pt x="2991" y="44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5189113" y="2112088"/>
              <a:ext cx="123925" cy="123900"/>
            </a:xfrm>
            <a:custGeom>
              <a:avLst/>
              <a:gdLst/>
              <a:ahLst/>
              <a:cxnLst/>
              <a:rect l="l" t="t" r="r" b="b"/>
              <a:pathLst>
                <a:path w="4957" h="4956" extrusionOk="0">
                  <a:moveTo>
                    <a:pt x="2468" y="0"/>
                  </a:moveTo>
                  <a:lnTo>
                    <a:pt x="1965" y="22"/>
                  </a:lnTo>
                  <a:lnTo>
                    <a:pt x="1070" y="415"/>
                  </a:lnTo>
                  <a:lnTo>
                    <a:pt x="394" y="1070"/>
                  </a:lnTo>
                  <a:lnTo>
                    <a:pt x="23" y="1965"/>
                  </a:lnTo>
                  <a:lnTo>
                    <a:pt x="1" y="2489"/>
                  </a:lnTo>
                  <a:lnTo>
                    <a:pt x="23" y="2991"/>
                  </a:lnTo>
                  <a:lnTo>
                    <a:pt x="394" y="3886"/>
                  </a:lnTo>
                  <a:lnTo>
                    <a:pt x="1070" y="4541"/>
                  </a:lnTo>
                  <a:lnTo>
                    <a:pt x="1965" y="4934"/>
                  </a:lnTo>
                  <a:lnTo>
                    <a:pt x="2468" y="4956"/>
                  </a:lnTo>
                  <a:lnTo>
                    <a:pt x="2970" y="4934"/>
                  </a:lnTo>
                  <a:lnTo>
                    <a:pt x="3865" y="4541"/>
                  </a:lnTo>
                  <a:lnTo>
                    <a:pt x="4541" y="3886"/>
                  </a:lnTo>
                  <a:lnTo>
                    <a:pt x="4913" y="2991"/>
                  </a:lnTo>
                  <a:lnTo>
                    <a:pt x="4956" y="2489"/>
                  </a:lnTo>
                  <a:lnTo>
                    <a:pt x="4913" y="1965"/>
                  </a:lnTo>
                  <a:lnTo>
                    <a:pt x="4541" y="1070"/>
                  </a:lnTo>
                  <a:lnTo>
                    <a:pt x="3865" y="415"/>
                  </a:lnTo>
                  <a:lnTo>
                    <a:pt x="2970" y="22"/>
                  </a:lnTo>
                  <a:lnTo>
                    <a:pt x="2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1"/>
            <p:cNvSpPr/>
            <p:nvPr/>
          </p:nvSpPr>
          <p:spPr>
            <a:xfrm>
              <a:off x="5659563" y="2250163"/>
              <a:ext cx="124450" cy="124450"/>
            </a:xfrm>
            <a:custGeom>
              <a:avLst/>
              <a:gdLst/>
              <a:ahLst/>
              <a:cxnLst/>
              <a:rect l="l" t="t" r="r" b="b"/>
              <a:pathLst>
                <a:path w="4978" h="4978" extrusionOk="0">
                  <a:moveTo>
                    <a:pt x="2489" y="1"/>
                  </a:moveTo>
                  <a:lnTo>
                    <a:pt x="1987" y="44"/>
                  </a:lnTo>
                  <a:lnTo>
                    <a:pt x="1092" y="415"/>
                  </a:lnTo>
                  <a:lnTo>
                    <a:pt x="415" y="1092"/>
                  </a:lnTo>
                  <a:lnTo>
                    <a:pt x="44" y="1987"/>
                  </a:lnTo>
                  <a:lnTo>
                    <a:pt x="1" y="2489"/>
                  </a:lnTo>
                  <a:lnTo>
                    <a:pt x="44" y="2991"/>
                  </a:lnTo>
                  <a:lnTo>
                    <a:pt x="415" y="3886"/>
                  </a:lnTo>
                  <a:lnTo>
                    <a:pt x="1092" y="4563"/>
                  </a:lnTo>
                  <a:lnTo>
                    <a:pt x="1987" y="4934"/>
                  </a:lnTo>
                  <a:lnTo>
                    <a:pt x="2489" y="4978"/>
                  </a:lnTo>
                  <a:lnTo>
                    <a:pt x="2991" y="4934"/>
                  </a:lnTo>
                  <a:lnTo>
                    <a:pt x="3886" y="4563"/>
                  </a:lnTo>
                  <a:lnTo>
                    <a:pt x="4563" y="3886"/>
                  </a:lnTo>
                  <a:lnTo>
                    <a:pt x="4934" y="2991"/>
                  </a:lnTo>
                  <a:lnTo>
                    <a:pt x="4978" y="2489"/>
                  </a:lnTo>
                  <a:lnTo>
                    <a:pt x="4934" y="1987"/>
                  </a:lnTo>
                  <a:lnTo>
                    <a:pt x="4563" y="1092"/>
                  </a:lnTo>
                  <a:lnTo>
                    <a:pt x="3886" y="415"/>
                  </a:lnTo>
                  <a:lnTo>
                    <a:pt x="2991" y="44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1"/>
            <p:cNvSpPr/>
            <p:nvPr/>
          </p:nvSpPr>
          <p:spPr>
            <a:xfrm>
              <a:off x="5410688" y="2471188"/>
              <a:ext cx="123925" cy="124475"/>
            </a:xfrm>
            <a:custGeom>
              <a:avLst/>
              <a:gdLst/>
              <a:ahLst/>
              <a:cxnLst/>
              <a:rect l="l" t="t" r="r" b="b"/>
              <a:pathLst>
                <a:path w="4957" h="4979" extrusionOk="0">
                  <a:moveTo>
                    <a:pt x="2490" y="1"/>
                  </a:moveTo>
                  <a:lnTo>
                    <a:pt x="1966" y="44"/>
                  </a:lnTo>
                  <a:lnTo>
                    <a:pt x="1071" y="416"/>
                  </a:lnTo>
                  <a:lnTo>
                    <a:pt x="416" y="1092"/>
                  </a:lnTo>
                  <a:lnTo>
                    <a:pt x="23" y="1987"/>
                  </a:lnTo>
                  <a:lnTo>
                    <a:pt x="1" y="2489"/>
                  </a:lnTo>
                  <a:lnTo>
                    <a:pt x="23" y="2992"/>
                  </a:lnTo>
                  <a:lnTo>
                    <a:pt x="416" y="3887"/>
                  </a:lnTo>
                  <a:lnTo>
                    <a:pt x="1071" y="4563"/>
                  </a:lnTo>
                  <a:lnTo>
                    <a:pt x="1966" y="4934"/>
                  </a:lnTo>
                  <a:lnTo>
                    <a:pt x="2490" y="4978"/>
                  </a:lnTo>
                  <a:lnTo>
                    <a:pt x="2992" y="4934"/>
                  </a:lnTo>
                  <a:lnTo>
                    <a:pt x="3887" y="4563"/>
                  </a:lnTo>
                  <a:lnTo>
                    <a:pt x="4542" y="3887"/>
                  </a:lnTo>
                  <a:lnTo>
                    <a:pt x="4935" y="2992"/>
                  </a:lnTo>
                  <a:lnTo>
                    <a:pt x="4956" y="2489"/>
                  </a:lnTo>
                  <a:lnTo>
                    <a:pt x="4935" y="1987"/>
                  </a:lnTo>
                  <a:lnTo>
                    <a:pt x="4542" y="1092"/>
                  </a:lnTo>
                  <a:lnTo>
                    <a:pt x="3887" y="416"/>
                  </a:lnTo>
                  <a:lnTo>
                    <a:pt x="2992" y="44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5140538" y="1951638"/>
              <a:ext cx="665325" cy="665300"/>
            </a:xfrm>
            <a:custGeom>
              <a:avLst/>
              <a:gdLst/>
              <a:ahLst/>
              <a:cxnLst/>
              <a:rect l="l" t="t" r="r" b="b"/>
              <a:pathLst>
                <a:path w="26613" h="26612" extrusionOk="0">
                  <a:moveTo>
                    <a:pt x="23250" y="1703"/>
                  </a:moveTo>
                  <a:lnTo>
                    <a:pt x="23578" y="1725"/>
                  </a:lnTo>
                  <a:lnTo>
                    <a:pt x="24189" y="1965"/>
                  </a:lnTo>
                  <a:lnTo>
                    <a:pt x="24626" y="2423"/>
                  </a:lnTo>
                  <a:lnTo>
                    <a:pt x="24887" y="3013"/>
                  </a:lnTo>
                  <a:lnTo>
                    <a:pt x="24909" y="3362"/>
                  </a:lnTo>
                  <a:lnTo>
                    <a:pt x="24887" y="3690"/>
                  </a:lnTo>
                  <a:lnTo>
                    <a:pt x="24626" y="4301"/>
                  </a:lnTo>
                  <a:lnTo>
                    <a:pt x="24189" y="4737"/>
                  </a:lnTo>
                  <a:lnTo>
                    <a:pt x="23578" y="4999"/>
                  </a:lnTo>
                  <a:lnTo>
                    <a:pt x="23250" y="5021"/>
                  </a:lnTo>
                  <a:lnTo>
                    <a:pt x="22901" y="4999"/>
                  </a:lnTo>
                  <a:lnTo>
                    <a:pt x="22311" y="4737"/>
                  </a:lnTo>
                  <a:lnTo>
                    <a:pt x="21853" y="4301"/>
                  </a:lnTo>
                  <a:lnTo>
                    <a:pt x="21613" y="3690"/>
                  </a:lnTo>
                  <a:lnTo>
                    <a:pt x="21591" y="3362"/>
                  </a:lnTo>
                  <a:lnTo>
                    <a:pt x="21613" y="3013"/>
                  </a:lnTo>
                  <a:lnTo>
                    <a:pt x="21853" y="2423"/>
                  </a:lnTo>
                  <a:lnTo>
                    <a:pt x="22311" y="1965"/>
                  </a:lnTo>
                  <a:lnTo>
                    <a:pt x="22901" y="1725"/>
                  </a:lnTo>
                  <a:lnTo>
                    <a:pt x="23250" y="1703"/>
                  </a:lnTo>
                  <a:close/>
                  <a:moveTo>
                    <a:pt x="4411" y="7226"/>
                  </a:moveTo>
                  <a:lnTo>
                    <a:pt x="4760" y="7248"/>
                  </a:lnTo>
                  <a:lnTo>
                    <a:pt x="5349" y="7510"/>
                  </a:lnTo>
                  <a:lnTo>
                    <a:pt x="5808" y="7947"/>
                  </a:lnTo>
                  <a:lnTo>
                    <a:pt x="6048" y="8558"/>
                  </a:lnTo>
                  <a:lnTo>
                    <a:pt x="6092" y="8907"/>
                  </a:lnTo>
                  <a:lnTo>
                    <a:pt x="6048" y="9235"/>
                  </a:lnTo>
                  <a:lnTo>
                    <a:pt x="5808" y="9846"/>
                  </a:lnTo>
                  <a:lnTo>
                    <a:pt x="5349" y="10282"/>
                  </a:lnTo>
                  <a:lnTo>
                    <a:pt x="4760" y="10544"/>
                  </a:lnTo>
                  <a:lnTo>
                    <a:pt x="4411" y="10566"/>
                  </a:lnTo>
                  <a:lnTo>
                    <a:pt x="4083" y="10544"/>
                  </a:lnTo>
                  <a:lnTo>
                    <a:pt x="3472" y="10282"/>
                  </a:lnTo>
                  <a:lnTo>
                    <a:pt x="3035" y="9846"/>
                  </a:lnTo>
                  <a:lnTo>
                    <a:pt x="2773" y="9235"/>
                  </a:lnTo>
                  <a:lnTo>
                    <a:pt x="2751" y="8907"/>
                  </a:lnTo>
                  <a:lnTo>
                    <a:pt x="2773" y="8558"/>
                  </a:lnTo>
                  <a:lnTo>
                    <a:pt x="3035" y="7947"/>
                  </a:lnTo>
                  <a:lnTo>
                    <a:pt x="3472" y="7510"/>
                  </a:lnTo>
                  <a:lnTo>
                    <a:pt x="4083" y="7248"/>
                  </a:lnTo>
                  <a:lnTo>
                    <a:pt x="4411" y="7226"/>
                  </a:lnTo>
                  <a:close/>
                  <a:moveTo>
                    <a:pt x="14387" y="10566"/>
                  </a:moveTo>
                  <a:lnTo>
                    <a:pt x="14715" y="10588"/>
                  </a:lnTo>
                  <a:lnTo>
                    <a:pt x="15326" y="10828"/>
                  </a:lnTo>
                  <a:lnTo>
                    <a:pt x="15762" y="11287"/>
                  </a:lnTo>
                  <a:lnTo>
                    <a:pt x="16024" y="11876"/>
                  </a:lnTo>
                  <a:lnTo>
                    <a:pt x="16046" y="12225"/>
                  </a:lnTo>
                  <a:lnTo>
                    <a:pt x="16024" y="12575"/>
                  </a:lnTo>
                  <a:lnTo>
                    <a:pt x="15762" y="13164"/>
                  </a:lnTo>
                  <a:lnTo>
                    <a:pt x="15326" y="13622"/>
                  </a:lnTo>
                  <a:lnTo>
                    <a:pt x="14715" y="13863"/>
                  </a:lnTo>
                  <a:lnTo>
                    <a:pt x="14387" y="13884"/>
                  </a:lnTo>
                  <a:lnTo>
                    <a:pt x="14038" y="13863"/>
                  </a:lnTo>
                  <a:lnTo>
                    <a:pt x="13427" y="13622"/>
                  </a:lnTo>
                  <a:lnTo>
                    <a:pt x="12990" y="13164"/>
                  </a:lnTo>
                  <a:lnTo>
                    <a:pt x="12728" y="12575"/>
                  </a:lnTo>
                  <a:lnTo>
                    <a:pt x="12706" y="12225"/>
                  </a:lnTo>
                  <a:lnTo>
                    <a:pt x="12728" y="11876"/>
                  </a:lnTo>
                  <a:lnTo>
                    <a:pt x="12990" y="11287"/>
                  </a:lnTo>
                  <a:lnTo>
                    <a:pt x="13448" y="10828"/>
                  </a:lnTo>
                  <a:lnTo>
                    <a:pt x="14038" y="10588"/>
                  </a:lnTo>
                  <a:lnTo>
                    <a:pt x="14387" y="10566"/>
                  </a:lnTo>
                  <a:close/>
                  <a:moveTo>
                    <a:pt x="23250" y="12771"/>
                  </a:moveTo>
                  <a:lnTo>
                    <a:pt x="23578" y="12793"/>
                  </a:lnTo>
                  <a:lnTo>
                    <a:pt x="24189" y="13055"/>
                  </a:lnTo>
                  <a:lnTo>
                    <a:pt x="24626" y="13491"/>
                  </a:lnTo>
                  <a:lnTo>
                    <a:pt x="24887" y="14103"/>
                  </a:lnTo>
                  <a:lnTo>
                    <a:pt x="24909" y="14430"/>
                  </a:lnTo>
                  <a:lnTo>
                    <a:pt x="24887" y="14779"/>
                  </a:lnTo>
                  <a:lnTo>
                    <a:pt x="24626" y="15369"/>
                  </a:lnTo>
                  <a:lnTo>
                    <a:pt x="24167" y="15827"/>
                  </a:lnTo>
                  <a:lnTo>
                    <a:pt x="23578" y="16067"/>
                  </a:lnTo>
                  <a:lnTo>
                    <a:pt x="23250" y="16111"/>
                  </a:lnTo>
                  <a:lnTo>
                    <a:pt x="22901" y="16067"/>
                  </a:lnTo>
                  <a:lnTo>
                    <a:pt x="22311" y="15827"/>
                  </a:lnTo>
                  <a:lnTo>
                    <a:pt x="21853" y="15369"/>
                  </a:lnTo>
                  <a:lnTo>
                    <a:pt x="21613" y="14779"/>
                  </a:lnTo>
                  <a:lnTo>
                    <a:pt x="21591" y="14430"/>
                  </a:lnTo>
                  <a:lnTo>
                    <a:pt x="21613" y="14103"/>
                  </a:lnTo>
                  <a:lnTo>
                    <a:pt x="21853" y="13491"/>
                  </a:lnTo>
                  <a:lnTo>
                    <a:pt x="22311" y="13055"/>
                  </a:lnTo>
                  <a:lnTo>
                    <a:pt x="22901" y="12793"/>
                  </a:lnTo>
                  <a:lnTo>
                    <a:pt x="23250" y="12771"/>
                  </a:lnTo>
                  <a:close/>
                  <a:moveTo>
                    <a:pt x="3319" y="19408"/>
                  </a:moveTo>
                  <a:lnTo>
                    <a:pt x="3668" y="19429"/>
                  </a:lnTo>
                  <a:lnTo>
                    <a:pt x="4258" y="19669"/>
                  </a:lnTo>
                  <a:lnTo>
                    <a:pt x="4716" y="20128"/>
                  </a:lnTo>
                  <a:lnTo>
                    <a:pt x="4956" y="20717"/>
                  </a:lnTo>
                  <a:lnTo>
                    <a:pt x="5000" y="21067"/>
                  </a:lnTo>
                  <a:lnTo>
                    <a:pt x="4956" y="21416"/>
                  </a:lnTo>
                  <a:lnTo>
                    <a:pt x="4694" y="22005"/>
                  </a:lnTo>
                  <a:lnTo>
                    <a:pt x="4236" y="22464"/>
                  </a:lnTo>
                  <a:lnTo>
                    <a:pt x="3647" y="22704"/>
                  </a:lnTo>
                  <a:lnTo>
                    <a:pt x="3319" y="22726"/>
                  </a:lnTo>
                  <a:lnTo>
                    <a:pt x="2992" y="22704"/>
                  </a:lnTo>
                  <a:lnTo>
                    <a:pt x="2380" y="22464"/>
                  </a:lnTo>
                  <a:lnTo>
                    <a:pt x="1944" y="22005"/>
                  </a:lnTo>
                  <a:lnTo>
                    <a:pt x="1682" y="21416"/>
                  </a:lnTo>
                  <a:lnTo>
                    <a:pt x="1660" y="21067"/>
                  </a:lnTo>
                  <a:lnTo>
                    <a:pt x="1682" y="20717"/>
                  </a:lnTo>
                  <a:lnTo>
                    <a:pt x="1944" y="20128"/>
                  </a:lnTo>
                  <a:lnTo>
                    <a:pt x="2380" y="19669"/>
                  </a:lnTo>
                  <a:lnTo>
                    <a:pt x="2992" y="19429"/>
                  </a:lnTo>
                  <a:lnTo>
                    <a:pt x="3319" y="19408"/>
                  </a:lnTo>
                  <a:close/>
                  <a:moveTo>
                    <a:pt x="13296" y="21612"/>
                  </a:moveTo>
                  <a:lnTo>
                    <a:pt x="13623" y="21634"/>
                  </a:lnTo>
                  <a:lnTo>
                    <a:pt x="14234" y="21896"/>
                  </a:lnTo>
                  <a:lnTo>
                    <a:pt x="14671" y="22333"/>
                  </a:lnTo>
                  <a:lnTo>
                    <a:pt x="14933" y="22944"/>
                  </a:lnTo>
                  <a:lnTo>
                    <a:pt x="14955" y="23271"/>
                  </a:lnTo>
                  <a:lnTo>
                    <a:pt x="14911" y="23621"/>
                  </a:lnTo>
                  <a:lnTo>
                    <a:pt x="14649" y="24210"/>
                  </a:lnTo>
                  <a:lnTo>
                    <a:pt x="14212" y="24669"/>
                  </a:lnTo>
                  <a:lnTo>
                    <a:pt x="13623" y="24909"/>
                  </a:lnTo>
                  <a:lnTo>
                    <a:pt x="13296" y="24952"/>
                  </a:lnTo>
                  <a:lnTo>
                    <a:pt x="12946" y="24909"/>
                  </a:lnTo>
                  <a:lnTo>
                    <a:pt x="12335" y="24669"/>
                  </a:lnTo>
                  <a:lnTo>
                    <a:pt x="11898" y="24210"/>
                  </a:lnTo>
                  <a:lnTo>
                    <a:pt x="11636" y="23621"/>
                  </a:lnTo>
                  <a:lnTo>
                    <a:pt x="11615" y="23271"/>
                  </a:lnTo>
                  <a:lnTo>
                    <a:pt x="11636" y="22944"/>
                  </a:lnTo>
                  <a:lnTo>
                    <a:pt x="11898" y="22333"/>
                  </a:lnTo>
                  <a:lnTo>
                    <a:pt x="12335" y="21896"/>
                  </a:lnTo>
                  <a:lnTo>
                    <a:pt x="12946" y="21634"/>
                  </a:lnTo>
                  <a:lnTo>
                    <a:pt x="13296" y="21612"/>
                  </a:lnTo>
                  <a:close/>
                  <a:moveTo>
                    <a:pt x="23272" y="0"/>
                  </a:moveTo>
                  <a:lnTo>
                    <a:pt x="22923" y="22"/>
                  </a:lnTo>
                  <a:lnTo>
                    <a:pt x="22290" y="153"/>
                  </a:lnTo>
                  <a:lnTo>
                    <a:pt x="21678" y="393"/>
                  </a:lnTo>
                  <a:lnTo>
                    <a:pt x="21154" y="764"/>
                  </a:lnTo>
                  <a:lnTo>
                    <a:pt x="20696" y="1223"/>
                  </a:lnTo>
                  <a:lnTo>
                    <a:pt x="20347" y="1747"/>
                  </a:lnTo>
                  <a:lnTo>
                    <a:pt x="20085" y="2336"/>
                  </a:lnTo>
                  <a:lnTo>
                    <a:pt x="19954" y="2991"/>
                  </a:lnTo>
                  <a:lnTo>
                    <a:pt x="19954" y="3319"/>
                  </a:lnTo>
                  <a:lnTo>
                    <a:pt x="19954" y="3777"/>
                  </a:lnTo>
                  <a:lnTo>
                    <a:pt x="20194" y="4628"/>
                  </a:lnTo>
                  <a:lnTo>
                    <a:pt x="20412" y="5021"/>
                  </a:lnTo>
                  <a:lnTo>
                    <a:pt x="16090" y="9322"/>
                  </a:lnTo>
                  <a:lnTo>
                    <a:pt x="15719" y="9125"/>
                  </a:lnTo>
                  <a:lnTo>
                    <a:pt x="14867" y="8885"/>
                  </a:lnTo>
                  <a:lnTo>
                    <a:pt x="14409" y="8863"/>
                  </a:lnTo>
                  <a:lnTo>
                    <a:pt x="14060" y="8885"/>
                  </a:lnTo>
                  <a:lnTo>
                    <a:pt x="13405" y="9016"/>
                  </a:lnTo>
                  <a:lnTo>
                    <a:pt x="12815" y="9278"/>
                  </a:lnTo>
                  <a:lnTo>
                    <a:pt x="12291" y="9627"/>
                  </a:lnTo>
                  <a:lnTo>
                    <a:pt x="11833" y="10086"/>
                  </a:lnTo>
                  <a:lnTo>
                    <a:pt x="11484" y="10610"/>
                  </a:lnTo>
                  <a:lnTo>
                    <a:pt x="11222" y="11199"/>
                  </a:lnTo>
                  <a:lnTo>
                    <a:pt x="11091" y="11854"/>
                  </a:lnTo>
                  <a:lnTo>
                    <a:pt x="11069" y="12203"/>
                  </a:lnTo>
                  <a:lnTo>
                    <a:pt x="11091" y="12553"/>
                  </a:lnTo>
                  <a:lnTo>
                    <a:pt x="11243" y="13251"/>
                  </a:lnTo>
                  <a:lnTo>
                    <a:pt x="11374" y="13557"/>
                  </a:lnTo>
                  <a:lnTo>
                    <a:pt x="9301" y="15216"/>
                  </a:lnTo>
                  <a:lnTo>
                    <a:pt x="6812" y="11177"/>
                  </a:lnTo>
                  <a:lnTo>
                    <a:pt x="7030" y="10959"/>
                  </a:lnTo>
                  <a:lnTo>
                    <a:pt x="7358" y="10435"/>
                  </a:lnTo>
                  <a:lnTo>
                    <a:pt x="7598" y="9846"/>
                  </a:lnTo>
                  <a:lnTo>
                    <a:pt x="7729" y="9213"/>
                  </a:lnTo>
                  <a:lnTo>
                    <a:pt x="7751" y="8885"/>
                  </a:lnTo>
                  <a:lnTo>
                    <a:pt x="7729" y="8558"/>
                  </a:lnTo>
                  <a:lnTo>
                    <a:pt x="7598" y="7903"/>
                  </a:lnTo>
                  <a:lnTo>
                    <a:pt x="7336" y="7313"/>
                  </a:lnTo>
                  <a:lnTo>
                    <a:pt x="6987" y="6790"/>
                  </a:lnTo>
                  <a:lnTo>
                    <a:pt x="6528" y="6331"/>
                  </a:lnTo>
                  <a:lnTo>
                    <a:pt x="6004" y="5960"/>
                  </a:lnTo>
                  <a:lnTo>
                    <a:pt x="5415" y="5720"/>
                  </a:lnTo>
                  <a:lnTo>
                    <a:pt x="4760" y="5589"/>
                  </a:lnTo>
                  <a:lnTo>
                    <a:pt x="4411" y="5567"/>
                  </a:lnTo>
                  <a:lnTo>
                    <a:pt x="4083" y="5589"/>
                  </a:lnTo>
                  <a:lnTo>
                    <a:pt x="3428" y="5720"/>
                  </a:lnTo>
                  <a:lnTo>
                    <a:pt x="2839" y="5960"/>
                  </a:lnTo>
                  <a:lnTo>
                    <a:pt x="2293" y="6331"/>
                  </a:lnTo>
                  <a:lnTo>
                    <a:pt x="1856" y="6790"/>
                  </a:lnTo>
                  <a:lnTo>
                    <a:pt x="1485" y="7313"/>
                  </a:lnTo>
                  <a:lnTo>
                    <a:pt x="1223" y="7903"/>
                  </a:lnTo>
                  <a:lnTo>
                    <a:pt x="1092" y="8558"/>
                  </a:lnTo>
                  <a:lnTo>
                    <a:pt x="1092" y="8885"/>
                  </a:lnTo>
                  <a:lnTo>
                    <a:pt x="1092" y="9235"/>
                  </a:lnTo>
                  <a:lnTo>
                    <a:pt x="1223" y="9889"/>
                  </a:lnTo>
                  <a:lnTo>
                    <a:pt x="1485" y="10479"/>
                  </a:lnTo>
                  <a:lnTo>
                    <a:pt x="1856" y="11003"/>
                  </a:lnTo>
                  <a:lnTo>
                    <a:pt x="2293" y="11461"/>
                  </a:lnTo>
                  <a:lnTo>
                    <a:pt x="2839" y="11832"/>
                  </a:lnTo>
                  <a:lnTo>
                    <a:pt x="3428" y="12072"/>
                  </a:lnTo>
                  <a:lnTo>
                    <a:pt x="4083" y="12203"/>
                  </a:lnTo>
                  <a:lnTo>
                    <a:pt x="4411" y="12225"/>
                  </a:lnTo>
                  <a:lnTo>
                    <a:pt x="4913" y="12203"/>
                  </a:lnTo>
                  <a:lnTo>
                    <a:pt x="5393" y="12094"/>
                  </a:lnTo>
                  <a:lnTo>
                    <a:pt x="7991" y="16286"/>
                  </a:lnTo>
                  <a:lnTo>
                    <a:pt x="5327" y="18425"/>
                  </a:lnTo>
                  <a:lnTo>
                    <a:pt x="4891" y="18120"/>
                  </a:lnTo>
                  <a:lnTo>
                    <a:pt x="3865" y="17770"/>
                  </a:lnTo>
                  <a:lnTo>
                    <a:pt x="3319" y="17727"/>
                  </a:lnTo>
                  <a:lnTo>
                    <a:pt x="2992" y="17748"/>
                  </a:lnTo>
                  <a:lnTo>
                    <a:pt x="2337" y="17879"/>
                  </a:lnTo>
                  <a:lnTo>
                    <a:pt x="1747" y="18141"/>
                  </a:lnTo>
                  <a:lnTo>
                    <a:pt x="1202" y="18491"/>
                  </a:lnTo>
                  <a:lnTo>
                    <a:pt x="765" y="18949"/>
                  </a:lnTo>
                  <a:lnTo>
                    <a:pt x="394" y="19473"/>
                  </a:lnTo>
                  <a:lnTo>
                    <a:pt x="132" y="20084"/>
                  </a:lnTo>
                  <a:lnTo>
                    <a:pt x="1" y="20717"/>
                  </a:lnTo>
                  <a:lnTo>
                    <a:pt x="1" y="21067"/>
                  </a:lnTo>
                  <a:lnTo>
                    <a:pt x="1" y="21416"/>
                  </a:lnTo>
                  <a:lnTo>
                    <a:pt x="132" y="22049"/>
                  </a:lnTo>
                  <a:lnTo>
                    <a:pt x="394" y="22660"/>
                  </a:lnTo>
                  <a:lnTo>
                    <a:pt x="765" y="23184"/>
                  </a:lnTo>
                  <a:lnTo>
                    <a:pt x="1202" y="23643"/>
                  </a:lnTo>
                  <a:lnTo>
                    <a:pt x="1747" y="23992"/>
                  </a:lnTo>
                  <a:lnTo>
                    <a:pt x="2337" y="24254"/>
                  </a:lnTo>
                  <a:lnTo>
                    <a:pt x="2992" y="24385"/>
                  </a:lnTo>
                  <a:lnTo>
                    <a:pt x="3668" y="24385"/>
                  </a:lnTo>
                  <a:lnTo>
                    <a:pt x="4323" y="24254"/>
                  </a:lnTo>
                  <a:lnTo>
                    <a:pt x="4913" y="23992"/>
                  </a:lnTo>
                  <a:lnTo>
                    <a:pt x="5437" y="23643"/>
                  </a:lnTo>
                  <a:lnTo>
                    <a:pt x="5895" y="23184"/>
                  </a:lnTo>
                  <a:lnTo>
                    <a:pt x="6244" y="22660"/>
                  </a:lnTo>
                  <a:lnTo>
                    <a:pt x="6506" y="22049"/>
                  </a:lnTo>
                  <a:lnTo>
                    <a:pt x="6637" y="21416"/>
                  </a:lnTo>
                  <a:lnTo>
                    <a:pt x="6659" y="21067"/>
                  </a:lnTo>
                  <a:lnTo>
                    <a:pt x="6637" y="20695"/>
                  </a:lnTo>
                  <a:lnTo>
                    <a:pt x="6484" y="20041"/>
                  </a:lnTo>
                  <a:lnTo>
                    <a:pt x="6353" y="19735"/>
                  </a:lnTo>
                  <a:lnTo>
                    <a:pt x="8864" y="17705"/>
                  </a:lnTo>
                  <a:lnTo>
                    <a:pt x="10894" y="20979"/>
                  </a:lnTo>
                  <a:lnTo>
                    <a:pt x="10676" y="21219"/>
                  </a:lnTo>
                  <a:lnTo>
                    <a:pt x="10327" y="21743"/>
                  </a:lnTo>
                  <a:lnTo>
                    <a:pt x="10086" y="22311"/>
                  </a:lnTo>
                  <a:lnTo>
                    <a:pt x="9977" y="22944"/>
                  </a:lnTo>
                  <a:lnTo>
                    <a:pt x="9956" y="23271"/>
                  </a:lnTo>
                  <a:lnTo>
                    <a:pt x="9977" y="23621"/>
                  </a:lnTo>
                  <a:lnTo>
                    <a:pt x="10108" y="24276"/>
                  </a:lnTo>
                  <a:lnTo>
                    <a:pt x="10348" y="24865"/>
                  </a:lnTo>
                  <a:lnTo>
                    <a:pt x="10720" y="25389"/>
                  </a:lnTo>
                  <a:lnTo>
                    <a:pt x="11178" y="25847"/>
                  </a:lnTo>
                  <a:lnTo>
                    <a:pt x="11702" y="26197"/>
                  </a:lnTo>
                  <a:lnTo>
                    <a:pt x="12291" y="26459"/>
                  </a:lnTo>
                  <a:lnTo>
                    <a:pt x="12946" y="26590"/>
                  </a:lnTo>
                  <a:lnTo>
                    <a:pt x="13296" y="26612"/>
                  </a:lnTo>
                  <a:lnTo>
                    <a:pt x="13623" y="26590"/>
                  </a:lnTo>
                  <a:lnTo>
                    <a:pt x="14278" y="26459"/>
                  </a:lnTo>
                  <a:lnTo>
                    <a:pt x="14867" y="26197"/>
                  </a:lnTo>
                  <a:lnTo>
                    <a:pt x="15391" y="25847"/>
                  </a:lnTo>
                  <a:lnTo>
                    <a:pt x="15850" y="25389"/>
                  </a:lnTo>
                  <a:lnTo>
                    <a:pt x="16221" y="24865"/>
                  </a:lnTo>
                  <a:lnTo>
                    <a:pt x="16461" y="24276"/>
                  </a:lnTo>
                  <a:lnTo>
                    <a:pt x="16592" y="23621"/>
                  </a:lnTo>
                  <a:lnTo>
                    <a:pt x="16614" y="23271"/>
                  </a:lnTo>
                  <a:lnTo>
                    <a:pt x="16592" y="22879"/>
                  </a:lnTo>
                  <a:lnTo>
                    <a:pt x="16417" y="22136"/>
                  </a:lnTo>
                  <a:lnTo>
                    <a:pt x="16264" y="21765"/>
                  </a:lnTo>
                  <a:lnTo>
                    <a:pt x="21416" y="17181"/>
                  </a:lnTo>
                  <a:lnTo>
                    <a:pt x="21809" y="17443"/>
                  </a:lnTo>
                  <a:lnTo>
                    <a:pt x="22748" y="17705"/>
                  </a:lnTo>
                  <a:lnTo>
                    <a:pt x="23250" y="17727"/>
                  </a:lnTo>
                  <a:lnTo>
                    <a:pt x="23578" y="17727"/>
                  </a:lnTo>
                  <a:lnTo>
                    <a:pt x="24233" y="17596"/>
                  </a:lnTo>
                  <a:lnTo>
                    <a:pt x="24822" y="17334"/>
                  </a:lnTo>
                  <a:lnTo>
                    <a:pt x="25368" y="16984"/>
                  </a:lnTo>
                  <a:lnTo>
                    <a:pt x="25804" y="16526"/>
                  </a:lnTo>
                  <a:lnTo>
                    <a:pt x="26175" y="16002"/>
                  </a:lnTo>
                  <a:lnTo>
                    <a:pt x="26437" y="15391"/>
                  </a:lnTo>
                  <a:lnTo>
                    <a:pt x="26568" y="14758"/>
                  </a:lnTo>
                  <a:lnTo>
                    <a:pt x="26568" y="14408"/>
                  </a:lnTo>
                  <a:lnTo>
                    <a:pt x="26547" y="14081"/>
                  </a:lnTo>
                  <a:lnTo>
                    <a:pt x="26416" y="13426"/>
                  </a:lnTo>
                  <a:lnTo>
                    <a:pt x="26154" y="12837"/>
                  </a:lnTo>
                  <a:lnTo>
                    <a:pt x="25804" y="12313"/>
                  </a:lnTo>
                  <a:lnTo>
                    <a:pt x="25346" y="11854"/>
                  </a:lnTo>
                  <a:lnTo>
                    <a:pt x="24822" y="11505"/>
                  </a:lnTo>
                  <a:lnTo>
                    <a:pt x="24233" y="11243"/>
                  </a:lnTo>
                  <a:lnTo>
                    <a:pt x="23578" y="11112"/>
                  </a:lnTo>
                  <a:lnTo>
                    <a:pt x="22901" y="11112"/>
                  </a:lnTo>
                  <a:lnTo>
                    <a:pt x="22246" y="11243"/>
                  </a:lnTo>
                  <a:lnTo>
                    <a:pt x="21657" y="11505"/>
                  </a:lnTo>
                  <a:lnTo>
                    <a:pt x="21133" y="11876"/>
                  </a:lnTo>
                  <a:lnTo>
                    <a:pt x="20674" y="12313"/>
                  </a:lnTo>
                  <a:lnTo>
                    <a:pt x="20325" y="12858"/>
                  </a:lnTo>
                  <a:lnTo>
                    <a:pt x="20063" y="13448"/>
                  </a:lnTo>
                  <a:lnTo>
                    <a:pt x="19932" y="14103"/>
                  </a:lnTo>
                  <a:lnTo>
                    <a:pt x="19910" y="14430"/>
                  </a:lnTo>
                  <a:lnTo>
                    <a:pt x="19932" y="14845"/>
                  </a:lnTo>
                  <a:lnTo>
                    <a:pt x="20128" y="15609"/>
                  </a:lnTo>
                  <a:lnTo>
                    <a:pt x="20303" y="15958"/>
                  </a:lnTo>
                  <a:lnTo>
                    <a:pt x="15151" y="20543"/>
                  </a:lnTo>
                  <a:lnTo>
                    <a:pt x="14736" y="20303"/>
                  </a:lnTo>
                  <a:lnTo>
                    <a:pt x="13798" y="19997"/>
                  </a:lnTo>
                  <a:lnTo>
                    <a:pt x="13296" y="19975"/>
                  </a:lnTo>
                  <a:lnTo>
                    <a:pt x="12772" y="19997"/>
                  </a:lnTo>
                  <a:lnTo>
                    <a:pt x="12313" y="20106"/>
                  </a:lnTo>
                  <a:lnTo>
                    <a:pt x="10174" y="16679"/>
                  </a:lnTo>
                  <a:lnTo>
                    <a:pt x="12422" y="14867"/>
                  </a:lnTo>
                  <a:lnTo>
                    <a:pt x="12837" y="15151"/>
                  </a:lnTo>
                  <a:lnTo>
                    <a:pt x="13841" y="15500"/>
                  </a:lnTo>
                  <a:lnTo>
                    <a:pt x="14409" y="15522"/>
                  </a:lnTo>
                  <a:lnTo>
                    <a:pt x="14736" y="15522"/>
                  </a:lnTo>
                  <a:lnTo>
                    <a:pt x="15391" y="15391"/>
                  </a:lnTo>
                  <a:lnTo>
                    <a:pt x="15981" y="15129"/>
                  </a:lnTo>
                  <a:lnTo>
                    <a:pt x="16526" y="14758"/>
                  </a:lnTo>
                  <a:lnTo>
                    <a:pt x="16963" y="14321"/>
                  </a:lnTo>
                  <a:lnTo>
                    <a:pt x="17334" y="13775"/>
                  </a:lnTo>
                  <a:lnTo>
                    <a:pt x="17596" y="13186"/>
                  </a:lnTo>
                  <a:lnTo>
                    <a:pt x="17727" y="12531"/>
                  </a:lnTo>
                  <a:lnTo>
                    <a:pt x="17727" y="12203"/>
                  </a:lnTo>
                  <a:lnTo>
                    <a:pt x="17705" y="11723"/>
                  </a:lnTo>
                  <a:lnTo>
                    <a:pt x="17487" y="10894"/>
                  </a:lnTo>
                  <a:lnTo>
                    <a:pt x="17269" y="10501"/>
                  </a:lnTo>
                  <a:lnTo>
                    <a:pt x="21591" y="6200"/>
                  </a:lnTo>
                  <a:lnTo>
                    <a:pt x="21962" y="6397"/>
                  </a:lnTo>
                  <a:lnTo>
                    <a:pt x="22814" y="6637"/>
                  </a:lnTo>
                  <a:lnTo>
                    <a:pt x="23272" y="6659"/>
                  </a:lnTo>
                  <a:lnTo>
                    <a:pt x="23621" y="6637"/>
                  </a:lnTo>
                  <a:lnTo>
                    <a:pt x="24254" y="6506"/>
                  </a:lnTo>
                  <a:lnTo>
                    <a:pt x="24866" y="6266"/>
                  </a:lnTo>
                  <a:lnTo>
                    <a:pt x="25390" y="5894"/>
                  </a:lnTo>
                  <a:lnTo>
                    <a:pt x="25848" y="5436"/>
                  </a:lnTo>
                  <a:lnTo>
                    <a:pt x="26197" y="4912"/>
                  </a:lnTo>
                  <a:lnTo>
                    <a:pt x="26459" y="4323"/>
                  </a:lnTo>
                  <a:lnTo>
                    <a:pt x="26590" y="3668"/>
                  </a:lnTo>
                  <a:lnTo>
                    <a:pt x="26612" y="3319"/>
                  </a:lnTo>
                  <a:lnTo>
                    <a:pt x="26590" y="2991"/>
                  </a:lnTo>
                  <a:lnTo>
                    <a:pt x="26459" y="2336"/>
                  </a:lnTo>
                  <a:lnTo>
                    <a:pt x="26197" y="1747"/>
                  </a:lnTo>
                  <a:lnTo>
                    <a:pt x="25848" y="1223"/>
                  </a:lnTo>
                  <a:lnTo>
                    <a:pt x="25390" y="764"/>
                  </a:lnTo>
                  <a:lnTo>
                    <a:pt x="24866" y="393"/>
                  </a:lnTo>
                  <a:lnTo>
                    <a:pt x="24254" y="153"/>
                  </a:lnTo>
                  <a:lnTo>
                    <a:pt x="23621" y="22"/>
                  </a:lnTo>
                  <a:lnTo>
                    <a:pt x="23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Remaining topics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5C4EB-9A0A-CC6C-E656-5C4FA4FB54F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- Header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7E1978-05CE-9655-C997-AA48EDD13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Flexbox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598EA98-7B32-9F16-8A22-A6409E2ECF0D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44C7CC5-0E0B-AA98-1BC7-81EF5D6E0A3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" name="Google Shape;2037;p57"/>
          <p:cNvGraphicFramePr/>
          <p:nvPr>
            <p:extLst>
              <p:ext uri="{D42A27DB-BD31-4B8C-83A1-F6EECF244321}">
                <p14:modId xmlns:p14="http://schemas.microsoft.com/office/powerpoint/2010/main" val="178196466"/>
              </p:ext>
            </p:extLst>
          </p:nvPr>
        </p:nvGraphicFramePr>
        <p:xfrm>
          <a:off x="720038" y="1267475"/>
          <a:ext cx="8079188" cy="3022430"/>
        </p:xfrm>
        <a:graphic>
          <a:graphicData uri="http://schemas.openxmlformats.org/drawingml/2006/table">
            <a:tbl>
              <a:tblPr>
                <a:noFill/>
                <a:tableStyleId>{49B5698C-FF9A-4240-B40D-AC0BF8DD5D1D}</a:tableStyleId>
              </a:tblPr>
              <a:tblGrid>
                <a:gridCol w="2140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8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2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First quarter</a:t>
                      </a:r>
                      <a:endParaRPr sz="1800" b="1">
                        <a:solidFill>
                          <a:schemeClr val="dk2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rgbClr val="FFFFFF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Title</a:t>
                      </a:r>
                      <a:endParaRPr sz="1800" b="1" dirty="0">
                        <a:solidFill>
                          <a:srgbClr val="FFFFFF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&lt;title&gt;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YuryP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Project 0 - Salesforce &lt;/title&gt;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dirty="0">
                          <a:solidFill>
                            <a:schemeClr val="lt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Meta tags</a:t>
                      </a:r>
                      <a:endParaRPr sz="1800" b="1" dirty="0">
                        <a:solidFill>
                          <a:srgbClr val="FFFFFF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&lt;meta name="RevatureProject0" content="Week1demo"&gt;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&lt;meta charset="uft-8"&gt;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&lt;meta name="viewpoint" content="width=device-width, initial-scale=1.0"&gt;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dirty="0">
                          <a:solidFill>
                            <a:schemeClr val="lt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Links </a:t>
                      </a:r>
                      <a:endParaRPr sz="1800" b="1" dirty="0">
                        <a:solidFill>
                          <a:srgbClr val="FFFFFF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&lt;link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rel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="stylesheet" type="text/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css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="Assets/Style/style2.css"&gt;</a:t>
                      </a:r>
                    </a:p>
                    <a:p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&lt;script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="Assets/Scripts/APIconnection.js" defer&gt;&lt;/script&gt;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3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38" name="Google Shape;2038;p57"/>
          <p:cNvGrpSpPr/>
          <p:nvPr/>
        </p:nvGrpSpPr>
        <p:grpSpPr>
          <a:xfrm>
            <a:off x="131000" y="4085548"/>
            <a:ext cx="225449" cy="226458"/>
            <a:chOff x="2267375" y="95710"/>
            <a:chExt cx="225449" cy="226458"/>
          </a:xfrm>
        </p:grpSpPr>
        <p:sp>
          <p:nvSpPr>
            <p:cNvPr id="2039" name="Google Shape;2039;p57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7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7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7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57"/>
          <p:cNvGrpSpPr/>
          <p:nvPr/>
        </p:nvGrpSpPr>
        <p:grpSpPr>
          <a:xfrm>
            <a:off x="1486950" y="263173"/>
            <a:ext cx="225449" cy="226458"/>
            <a:chOff x="2267375" y="95710"/>
            <a:chExt cx="225449" cy="226458"/>
          </a:xfrm>
        </p:grpSpPr>
        <p:sp>
          <p:nvSpPr>
            <p:cNvPr id="2044" name="Google Shape;2044;p57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7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7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7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8" name="Google Shape;2048;p57"/>
          <p:cNvGrpSpPr/>
          <p:nvPr/>
        </p:nvGrpSpPr>
        <p:grpSpPr>
          <a:xfrm>
            <a:off x="2781839" y="329871"/>
            <a:ext cx="159077" cy="159766"/>
            <a:chOff x="2267375" y="95710"/>
            <a:chExt cx="225449" cy="226458"/>
          </a:xfrm>
        </p:grpSpPr>
        <p:sp>
          <p:nvSpPr>
            <p:cNvPr id="2049" name="Google Shape;2049;p57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7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7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7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3" name="Google Shape;2053;p57"/>
          <p:cNvGrpSpPr/>
          <p:nvPr/>
        </p:nvGrpSpPr>
        <p:grpSpPr>
          <a:xfrm>
            <a:off x="192050" y="263173"/>
            <a:ext cx="225449" cy="226458"/>
            <a:chOff x="2267375" y="95710"/>
            <a:chExt cx="225449" cy="226458"/>
          </a:xfrm>
        </p:grpSpPr>
        <p:sp>
          <p:nvSpPr>
            <p:cNvPr id="2054" name="Google Shape;2054;p57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7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7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7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8" name="Google Shape;2058;p57"/>
          <p:cNvGrpSpPr/>
          <p:nvPr/>
        </p:nvGrpSpPr>
        <p:grpSpPr>
          <a:xfrm>
            <a:off x="7818025" y="60748"/>
            <a:ext cx="225449" cy="226458"/>
            <a:chOff x="2267375" y="95710"/>
            <a:chExt cx="225449" cy="226458"/>
          </a:xfrm>
        </p:grpSpPr>
        <p:sp>
          <p:nvSpPr>
            <p:cNvPr id="2059" name="Google Shape;2059;p57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7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7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7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57"/>
          <p:cNvGrpSpPr/>
          <p:nvPr/>
        </p:nvGrpSpPr>
        <p:grpSpPr>
          <a:xfrm>
            <a:off x="7749550" y="4742098"/>
            <a:ext cx="225449" cy="226458"/>
            <a:chOff x="2267375" y="95710"/>
            <a:chExt cx="225449" cy="226458"/>
          </a:xfrm>
        </p:grpSpPr>
        <p:sp>
          <p:nvSpPr>
            <p:cNvPr id="2064" name="Google Shape;2064;p57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7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7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7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57"/>
          <p:cNvGrpSpPr/>
          <p:nvPr/>
        </p:nvGrpSpPr>
        <p:grpSpPr>
          <a:xfrm>
            <a:off x="1527650" y="4863398"/>
            <a:ext cx="225449" cy="226458"/>
            <a:chOff x="2267375" y="95710"/>
            <a:chExt cx="225449" cy="226458"/>
          </a:xfrm>
        </p:grpSpPr>
        <p:sp>
          <p:nvSpPr>
            <p:cNvPr id="2069" name="Google Shape;2069;p57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7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7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7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HTML </a:t>
            </a:r>
            <a:r>
              <a:rPr lang="en-GB" dirty="0"/>
              <a:t>header – making website legal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45"/>
          <p:cNvGrpSpPr/>
          <p:nvPr/>
        </p:nvGrpSpPr>
        <p:grpSpPr>
          <a:xfrm>
            <a:off x="192050" y="4814123"/>
            <a:ext cx="225449" cy="226458"/>
            <a:chOff x="2267375" y="95710"/>
            <a:chExt cx="225449" cy="226458"/>
          </a:xfrm>
        </p:grpSpPr>
        <p:sp>
          <p:nvSpPr>
            <p:cNvPr id="1339" name="Google Shape;133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192050" y="1370248"/>
            <a:ext cx="225449" cy="226458"/>
            <a:chOff x="2267375" y="95710"/>
            <a:chExt cx="225449" cy="226458"/>
          </a:xfrm>
        </p:grpSpPr>
        <p:sp>
          <p:nvSpPr>
            <p:cNvPr id="1344" name="Google Shape;134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8865750" y="4279748"/>
            <a:ext cx="225449" cy="226458"/>
            <a:chOff x="2267375" y="95710"/>
            <a:chExt cx="225449" cy="226458"/>
          </a:xfrm>
        </p:grpSpPr>
        <p:sp>
          <p:nvSpPr>
            <p:cNvPr id="1349" name="Google Shape;134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5"/>
          <p:cNvGrpSpPr/>
          <p:nvPr/>
        </p:nvGrpSpPr>
        <p:grpSpPr>
          <a:xfrm>
            <a:off x="867314" y="4016396"/>
            <a:ext cx="159077" cy="159766"/>
            <a:chOff x="2267375" y="95710"/>
            <a:chExt cx="225449" cy="226458"/>
          </a:xfrm>
        </p:grpSpPr>
        <p:sp>
          <p:nvSpPr>
            <p:cNvPr id="1354" name="Google Shape;135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45"/>
          <p:cNvGrpSpPr/>
          <p:nvPr/>
        </p:nvGrpSpPr>
        <p:grpSpPr>
          <a:xfrm>
            <a:off x="5400014" y="4847471"/>
            <a:ext cx="159077" cy="159766"/>
            <a:chOff x="2267375" y="95710"/>
            <a:chExt cx="225449" cy="226458"/>
          </a:xfrm>
        </p:grpSpPr>
        <p:sp>
          <p:nvSpPr>
            <p:cNvPr id="1359" name="Google Shape;135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A086BB-B84A-0F03-E6C4-8E59390C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7F1616-2F4E-7663-1C1A-C8BD9448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111" y="1112700"/>
            <a:ext cx="3959778" cy="3970777"/>
          </a:xfrm>
          <a:prstGeom prst="rect">
            <a:avLst/>
          </a:prstGeom>
        </p:spPr>
      </p:pic>
      <p:grpSp>
        <p:nvGrpSpPr>
          <p:cNvPr id="29" name="Google Shape;1338;p45">
            <a:extLst>
              <a:ext uri="{FF2B5EF4-FFF2-40B4-BE49-F238E27FC236}">
                <a16:creationId xmlns:a16="http://schemas.microsoft.com/office/drawing/2014/main" id="{48C7364E-91B9-3986-6CF8-621EB06D7517}"/>
              </a:ext>
            </a:extLst>
          </p:cNvPr>
          <p:cNvGrpSpPr/>
          <p:nvPr/>
        </p:nvGrpSpPr>
        <p:grpSpPr>
          <a:xfrm>
            <a:off x="7320219" y="3499093"/>
            <a:ext cx="225449" cy="226458"/>
            <a:chOff x="2267375" y="95710"/>
            <a:chExt cx="225449" cy="226458"/>
          </a:xfrm>
        </p:grpSpPr>
        <p:sp>
          <p:nvSpPr>
            <p:cNvPr id="30" name="Google Shape;1339;p45">
              <a:extLst>
                <a:ext uri="{FF2B5EF4-FFF2-40B4-BE49-F238E27FC236}">
                  <a16:creationId xmlns:a16="http://schemas.microsoft.com/office/drawing/2014/main" id="{F72FDA4E-7ADA-90B6-25E0-BACD2BED7C5F}"/>
                </a:ext>
              </a:extLst>
            </p:cNvPr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0;p45">
              <a:extLst>
                <a:ext uri="{FF2B5EF4-FFF2-40B4-BE49-F238E27FC236}">
                  <a16:creationId xmlns:a16="http://schemas.microsoft.com/office/drawing/2014/main" id="{CA96EC0C-2C49-47DA-FBE1-D98318A14C2D}"/>
                </a:ext>
              </a:extLst>
            </p:cNvPr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1;p45">
              <a:extLst>
                <a:ext uri="{FF2B5EF4-FFF2-40B4-BE49-F238E27FC236}">
                  <a16:creationId xmlns:a16="http://schemas.microsoft.com/office/drawing/2014/main" id="{02AE60C4-8E7A-D7AE-49E7-6771C952F286}"/>
                </a:ext>
              </a:extLst>
            </p:cNvPr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2;p45">
              <a:extLst>
                <a:ext uri="{FF2B5EF4-FFF2-40B4-BE49-F238E27FC236}">
                  <a16:creationId xmlns:a16="http://schemas.microsoft.com/office/drawing/2014/main" id="{8983FA13-6B37-A788-5DF8-66E1F62CF4E5}"/>
                </a:ext>
              </a:extLst>
            </p:cNvPr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353;p45">
            <a:extLst>
              <a:ext uri="{FF2B5EF4-FFF2-40B4-BE49-F238E27FC236}">
                <a16:creationId xmlns:a16="http://schemas.microsoft.com/office/drawing/2014/main" id="{F9AFA65C-D612-A6CD-BAEB-57C1BBC89775}"/>
              </a:ext>
            </a:extLst>
          </p:cNvPr>
          <p:cNvGrpSpPr/>
          <p:nvPr/>
        </p:nvGrpSpPr>
        <p:grpSpPr>
          <a:xfrm>
            <a:off x="7995483" y="2701366"/>
            <a:ext cx="159077" cy="159766"/>
            <a:chOff x="2267375" y="95710"/>
            <a:chExt cx="225449" cy="226458"/>
          </a:xfrm>
        </p:grpSpPr>
        <p:sp>
          <p:nvSpPr>
            <p:cNvPr id="35" name="Google Shape;1354;p45">
              <a:extLst>
                <a:ext uri="{FF2B5EF4-FFF2-40B4-BE49-F238E27FC236}">
                  <a16:creationId xmlns:a16="http://schemas.microsoft.com/office/drawing/2014/main" id="{0A415775-3FB4-7F23-52A2-F9A22831D053}"/>
                </a:ext>
              </a:extLst>
            </p:cNvPr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5;p45">
              <a:extLst>
                <a:ext uri="{FF2B5EF4-FFF2-40B4-BE49-F238E27FC236}">
                  <a16:creationId xmlns:a16="http://schemas.microsoft.com/office/drawing/2014/main" id="{C6D52B80-0E4F-95EB-4307-06FC62C6891B}"/>
                </a:ext>
              </a:extLst>
            </p:cNvPr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6;p45">
              <a:extLst>
                <a:ext uri="{FF2B5EF4-FFF2-40B4-BE49-F238E27FC236}">
                  <a16:creationId xmlns:a16="http://schemas.microsoft.com/office/drawing/2014/main" id="{F14776F0-3968-34AF-578A-A81E7E334F45}"/>
                </a:ext>
              </a:extLst>
            </p:cNvPr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7;p45">
              <a:extLst>
                <a:ext uri="{FF2B5EF4-FFF2-40B4-BE49-F238E27FC236}">
                  <a16:creationId xmlns:a16="http://schemas.microsoft.com/office/drawing/2014/main" id="{AC9C7733-4304-17EB-CC04-D3B3232FF0C1}"/>
                </a:ext>
              </a:extLst>
            </p:cNvPr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419;p65">
            <a:extLst>
              <a:ext uri="{FF2B5EF4-FFF2-40B4-BE49-F238E27FC236}">
                <a16:creationId xmlns:a16="http://schemas.microsoft.com/office/drawing/2014/main" id="{96EC5C95-9669-A6EB-C36D-ADEFE89896FA}"/>
              </a:ext>
            </a:extLst>
          </p:cNvPr>
          <p:cNvGrpSpPr/>
          <p:nvPr/>
        </p:nvGrpSpPr>
        <p:grpSpPr>
          <a:xfrm>
            <a:off x="7128169" y="1596707"/>
            <a:ext cx="1268447" cy="2095500"/>
            <a:chOff x="1839750" y="1787825"/>
            <a:chExt cx="1370700" cy="2747400"/>
          </a:xfrm>
        </p:grpSpPr>
        <p:sp>
          <p:nvSpPr>
            <p:cNvPr id="40" name="Google Shape;2420;p65">
              <a:extLst>
                <a:ext uri="{FF2B5EF4-FFF2-40B4-BE49-F238E27FC236}">
                  <a16:creationId xmlns:a16="http://schemas.microsoft.com/office/drawing/2014/main" id="{9EB21268-A427-269D-17DF-E85F223C5E29}"/>
                </a:ext>
              </a:extLst>
            </p:cNvPr>
            <p:cNvSpPr/>
            <p:nvPr/>
          </p:nvSpPr>
          <p:spPr>
            <a:xfrm>
              <a:off x="1839750" y="1787825"/>
              <a:ext cx="1370700" cy="2747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1;p65">
              <a:extLst>
                <a:ext uri="{FF2B5EF4-FFF2-40B4-BE49-F238E27FC236}">
                  <a16:creationId xmlns:a16="http://schemas.microsoft.com/office/drawing/2014/main" id="{D0B822B6-7147-EB73-2FF3-8D0CE059D1DC}"/>
                </a:ext>
              </a:extLst>
            </p:cNvPr>
            <p:cNvSpPr/>
            <p:nvPr/>
          </p:nvSpPr>
          <p:spPr>
            <a:xfrm>
              <a:off x="2427900" y="4243650"/>
              <a:ext cx="194400" cy="194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Google Shape;2422;p65">
            <a:extLst>
              <a:ext uri="{FF2B5EF4-FFF2-40B4-BE49-F238E27FC236}">
                <a16:creationId xmlns:a16="http://schemas.microsoft.com/office/drawing/2014/main" id="{459710CF-FAFE-2BCD-425A-6E61B9B218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10"/>
          <a:stretch/>
        </p:blipFill>
        <p:spPr>
          <a:xfrm>
            <a:off x="7179163" y="1831946"/>
            <a:ext cx="1185183" cy="1631086"/>
          </a:xfrm>
          <a:prstGeom prst="roundRect">
            <a:avLst>
              <a:gd name="adj" fmla="val 191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2804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45"/>
          <p:cNvGrpSpPr/>
          <p:nvPr/>
        </p:nvGrpSpPr>
        <p:grpSpPr>
          <a:xfrm>
            <a:off x="192050" y="1370248"/>
            <a:ext cx="225449" cy="226458"/>
            <a:chOff x="2267375" y="95710"/>
            <a:chExt cx="225449" cy="226458"/>
          </a:xfrm>
        </p:grpSpPr>
        <p:sp>
          <p:nvSpPr>
            <p:cNvPr id="1344" name="Google Shape;134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8865750" y="4279748"/>
            <a:ext cx="225449" cy="226458"/>
            <a:chOff x="2267375" y="95710"/>
            <a:chExt cx="225449" cy="226458"/>
          </a:xfrm>
        </p:grpSpPr>
        <p:sp>
          <p:nvSpPr>
            <p:cNvPr id="1349" name="Google Shape;134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45"/>
          <p:cNvGrpSpPr/>
          <p:nvPr/>
        </p:nvGrpSpPr>
        <p:grpSpPr>
          <a:xfrm>
            <a:off x="5400014" y="4847471"/>
            <a:ext cx="159077" cy="159766"/>
            <a:chOff x="2267375" y="95710"/>
            <a:chExt cx="225449" cy="226458"/>
          </a:xfrm>
        </p:grpSpPr>
        <p:sp>
          <p:nvSpPr>
            <p:cNvPr id="1359" name="Google Shape;135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A086BB-B84A-0F03-E6C4-8E59390C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Flex-direction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B28CF2-6F5F-75DD-4103-EB77D382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56" y="2374958"/>
            <a:ext cx="2466975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135632-1FA8-B171-ED03-5868A86B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720" y="1105459"/>
            <a:ext cx="2286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3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45"/>
          <p:cNvGrpSpPr/>
          <p:nvPr/>
        </p:nvGrpSpPr>
        <p:grpSpPr>
          <a:xfrm>
            <a:off x="192050" y="4814123"/>
            <a:ext cx="225449" cy="226458"/>
            <a:chOff x="2267375" y="95710"/>
            <a:chExt cx="225449" cy="226458"/>
          </a:xfrm>
        </p:grpSpPr>
        <p:sp>
          <p:nvSpPr>
            <p:cNvPr id="1339" name="Google Shape;133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192050" y="1370248"/>
            <a:ext cx="225449" cy="226458"/>
            <a:chOff x="2267375" y="95710"/>
            <a:chExt cx="225449" cy="226458"/>
          </a:xfrm>
        </p:grpSpPr>
        <p:sp>
          <p:nvSpPr>
            <p:cNvPr id="1344" name="Google Shape;134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8865750" y="4279748"/>
            <a:ext cx="225449" cy="226458"/>
            <a:chOff x="2267375" y="95710"/>
            <a:chExt cx="225449" cy="226458"/>
          </a:xfrm>
        </p:grpSpPr>
        <p:sp>
          <p:nvSpPr>
            <p:cNvPr id="1349" name="Google Shape;134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5"/>
          <p:cNvGrpSpPr/>
          <p:nvPr/>
        </p:nvGrpSpPr>
        <p:grpSpPr>
          <a:xfrm>
            <a:off x="867314" y="4016396"/>
            <a:ext cx="159077" cy="159766"/>
            <a:chOff x="2267375" y="95710"/>
            <a:chExt cx="225449" cy="226458"/>
          </a:xfrm>
        </p:grpSpPr>
        <p:sp>
          <p:nvSpPr>
            <p:cNvPr id="1354" name="Google Shape;135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45"/>
          <p:cNvGrpSpPr/>
          <p:nvPr/>
        </p:nvGrpSpPr>
        <p:grpSpPr>
          <a:xfrm>
            <a:off x="5400014" y="4847471"/>
            <a:ext cx="159077" cy="159766"/>
            <a:chOff x="2267375" y="95710"/>
            <a:chExt cx="225449" cy="226458"/>
          </a:xfrm>
        </p:grpSpPr>
        <p:sp>
          <p:nvSpPr>
            <p:cNvPr id="1359" name="Google Shape;135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A086BB-B84A-0F03-E6C4-8E59390C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372"/>
            <a:ext cx="7704000" cy="572700"/>
          </a:xfrm>
        </p:spPr>
        <p:txBody>
          <a:bodyPr/>
          <a:lstStyle/>
          <a:p>
            <a:r>
              <a:rPr lang="en-US" dirty="0"/>
              <a:t>“Row” direction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9734E8-8F40-F6E1-C5E2-8938F908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28" y="455327"/>
            <a:ext cx="8465414" cy="37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3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45"/>
          <p:cNvGrpSpPr/>
          <p:nvPr/>
        </p:nvGrpSpPr>
        <p:grpSpPr>
          <a:xfrm>
            <a:off x="192050" y="4814123"/>
            <a:ext cx="225449" cy="226458"/>
            <a:chOff x="2267375" y="95710"/>
            <a:chExt cx="225449" cy="226458"/>
          </a:xfrm>
        </p:grpSpPr>
        <p:sp>
          <p:nvSpPr>
            <p:cNvPr id="1339" name="Google Shape;133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192050" y="1370248"/>
            <a:ext cx="225449" cy="226458"/>
            <a:chOff x="2267375" y="95710"/>
            <a:chExt cx="225449" cy="226458"/>
          </a:xfrm>
        </p:grpSpPr>
        <p:sp>
          <p:nvSpPr>
            <p:cNvPr id="1344" name="Google Shape;134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8865750" y="4279748"/>
            <a:ext cx="225449" cy="226458"/>
            <a:chOff x="2267375" y="95710"/>
            <a:chExt cx="225449" cy="226458"/>
          </a:xfrm>
        </p:grpSpPr>
        <p:sp>
          <p:nvSpPr>
            <p:cNvPr id="1349" name="Google Shape;134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5"/>
          <p:cNvGrpSpPr/>
          <p:nvPr/>
        </p:nvGrpSpPr>
        <p:grpSpPr>
          <a:xfrm>
            <a:off x="867314" y="4016396"/>
            <a:ext cx="159077" cy="159766"/>
            <a:chOff x="2267375" y="95710"/>
            <a:chExt cx="225449" cy="226458"/>
          </a:xfrm>
        </p:grpSpPr>
        <p:sp>
          <p:nvSpPr>
            <p:cNvPr id="1354" name="Google Shape;135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45"/>
          <p:cNvGrpSpPr/>
          <p:nvPr/>
        </p:nvGrpSpPr>
        <p:grpSpPr>
          <a:xfrm>
            <a:off x="5400014" y="4847471"/>
            <a:ext cx="159077" cy="159766"/>
            <a:chOff x="2267375" y="95710"/>
            <a:chExt cx="225449" cy="226458"/>
          </a:xfrm>
        </p:grpSpPr>
        <p:sp>
          <p:nvSpPr>
            <p:cNvPr id="1359" name="Google Shape;135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D0A0DDB-95A3-09F6-533F-A49D1E90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79" y="136263"/>
            <a:ext cx="6227442" cy="45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4" name="Google Shape;2344;p63"/>
          <p:cNvGrpSpPr/>
          <p:nvPr/>
        </p:nvGrpSpPr>
        <p:grpSpPr>
          <a:xfrm>
            <a:off x="858988" y="1316042"/>
            <a:ext cx="3568975" cy="2958320"/>
            <a:chOff x="858988" y="1316042"/>
            <a:chExt cx="3568975" cy="2958320"/>
          </a:xfrm>
        </p:grpSpPr>
        <p:sp>
          <p:nvSpPr>
            <p:cNvPr id="2345" name="Google Shape;2345;p63"/>
            <p:cNvSpPr/>
            <p:nvPr/>
          </p:nvSpPr>
          <p:spPr>
            <a:xfrm>
              <a:off x="859001" y="1316042"/>
              <a:ext cx="3568961" cy="2119662"/>
            </a:xfrm>
            <a:custGeom>
              <a:avLst/>
              <a:gdLst/>
              <a:ahLst/>
              <a:cxnLst/>
              <a:rect l="l" t="t" r="r" b="b"/>
              <a:pathLst>
                <a:path w="35771" h="21244" extrusionOk="0">
                  <a:moveTo>
                    <a:pt x="739" y="1"/>
                  </a:moveTo>
                  <a:lnTo>
                    <a:pt x="406" y="144"/>
                  </a:lnTo>
                  <a:lnTo>
                    <a:pt x="167" y="406"/>
                  </a:lnTo>
                  <a:lnTo>
                    <a:pt x="25" y="739"/>
                  </a:lnTo>
                  <a:lnTo>
                    <a:pt x="1" y="930"/>
                  </a:lnTo>
                  <a:lnTo>
                    <a:pt x="1" y="21243"/>
                  </a:lnTo>
                  <a:lnTo>
                    <a:pt x="35770" y="21243"/>
                  </a:lnTo>
                  <a:lnTo>
                    <a:pt x="35770" y="930"/>
                  </a:lnTo>
                  <a:lnTo>
                    <a:pt x="35746" y="739"/>
                  </a:lnTo>
                  <a:lnTo>
                    <a:pt x="35603" y="406"/>
                  </a:lnTo>
                  <a:lnTo>
                    <a:pt x="35365" y="144"/>
                  </a:lnTo>
                  <a:lnTo>
                    <a:pt x="35032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3"/>
            <p:cNvSpPr/>
            <p:nvPr/>
          </p:nvSpPr>
          <p:spPr>
            <a:xfrm>
              <a:off x="858988" y="3459301"/>
              <a:ext cx="3568961" cy="299531"/>
            </a:xfrm>
            <a:custGeom>
              <a:avLst/>
              <a:gdLst/>
              <a:ahLst/>
              <a:cxnLst/>
              <a:rect l="l" t="t" r="r" b="b"/>
              <a:pathLst>
                <a:path w="35771" h="3002" extrusionOk="0">
                  <a:moveTo>
                    <a:pt x="1" y="1"/>
                  </a:moveTo>
                  <a:lnTo>
                    <a:pt x="1" y="2049"/>
                  </a:lnTo>
                  <a:lnTo>
                    <a:pt x="25" y="2239"/>
                  </a:lnTo>
                  <a:lnTo>
                    <a:pt x="167" y="2572"/>
                  </a:lnTo>
                  <a:lnTo>
                    <a:pt x="406" y="2834"/>
                  </a:lnTo>
                  <a:lnTo>
                    <a:pt x="739" y="2977"/>
                  </a:lnTo>
                  <a:lnTo>
                    <a:pt x="930" y="3001"/>
                  </a:lnTo>
                  <a:lnTo>
                    <a:pt x="34818" y="3001"/>
                  </a:lnTo>
                  <a:lnTo>
                    <a:pt x="35032" y="2977"/>
                  </a:lnTo>
                  <a:lnTo>
                    <a:pt x="35365" y="2834"/>
                  </a:lnTo>
                  <a:lnTo>
                    <a:pt x="35603" y="2572"/>
                  </a:lnTo>
                  <a:lnTo>
                    <a:pt x="35746" y="2239"/>
                  </a:lnTo>
                  <a:lnTo>
                    <a:pt x="35770" y="2049"/>
                  </a:lnTo>
                  <a:lnTo>
                    <a:pt x="35770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3"/>
            <p:cNvSpPr/>
            <p:nvPr/>
          </p:nvSpPr>
          <p:spPr>
            <a:xfrm>
              <a:off x="2258507" y="3782471"/>
              <a:ext cx="769944" cy="415870"/>
            </a:xfrm>
            <a:custGeom>
              <a:avLst/>
              <a:gdLst/>
              <a:ahLst/>
              <a:cxnLst/>
              <a:rect l="l" t="t" r="r" b="b"/>
              <a:pathLst>
                <a:path w="7717" h="4168" extrusionOk="0">
                  <a:moveTo>
                    <a:pt x="405" y="0"/>
                  </a:moveTo>
                  <a:lnTo>
                    <a:pt x="0" y="4168"/>
                  </a:lnTo>
                  <a:lnTo>
                    <a:pt x="7716" y="4168"/>
                  </a:lnTo>
                  <a:lnTo>
                    <a:pt x="7312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3"/>
            <p:cNvSpPr/>
            <p:nvPr/>
          </p:nvSpPr>
          <p:spPr>
            <a:xfrm>
              <a:off x="2163473" y="4224373"/>
              <a:ext cx="960011" cy="49988"/>
            </a:xfrm>
            <a:custGeom>
              <a:avLst/>
              <a:gdLst/>
              <a:ahLst/>
              <a:cxnLst/>
              <a:rect l="l" t="t" r="r" b="b"/>
              <a:pathLst>
                <a:path w="9622" h="501" extrusionOk="0">
                  <a:moveTo>
                    <a:pt x="1" y="1"/>
                  </a:moveTo>
                  <a:lnTo>
                    <a:pt x="1" y="501"/>
                  </a:lnTo>
                  <a:lnTo>
                    <a:pt x="9622" y="501"/>
                  </a:lnTo>
                  <a:lnTo>
                    <a:pt x="9622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49" name="Google Shape;234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087" y="1459493"/>
            <a:ext cx="3264789" cy="1832774"/>
          </a:xfrm>
          <a:prstGeom prst="roundRect">
            <a:avLst>
              <a:gd name="adj" fmla="val 151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350" name="Google Shape;2350;p63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2351" name="Google Shape;2351;p63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3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3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3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5" name="Google Shape;2355;p63"/>
          <p:cNvGrpSpPr/>
          <p:nvPr/>
        </p:nvGrpSpPr>
        <p:grpSpPr>
          <a:xfrm>
            <a:off x="719990" y="555050"/>
            <a:ext cx="243082" cy="242093"/>
            <a:chOff x="6547165" y="297900"/>
            <a:chExt cx="243082" cy="242093"/>
          </a:xfrm>
        </p:grpSpPr>
        <p:sp>
          <p:nvSpPr>
            <p:cNvPr id="2356" name="Google Shape;2356;p63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3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3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3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0" name="Google Shape;2360;p63"/>
          <p:cNvGrpSpPr/>
          <p:nvPr/>
        </p:nvGrpSpPr>
        <p:grpSpPr>
          <a:xfrm rot="-5400000">
            <a:off x="5891838" y="4721134"/>
            <a:ext cx="259833" cy="260997"/>
            <a:chOff x="6548002" y="3230725"/>
            <a:chExt cx="217525" cy="218499"/>
          </a:xfrm>
        </p:grpSpPr>
        <p:sp>
          <p:nvSpPr>
            <p:cNvPr id="2361" name="Google Shape;2361;p63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3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3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3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365;p63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2366" name="Google Shape;2366;p63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3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3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3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0" name="Google Shape;2370;p63"/>
          <p:cNvSpPr/>
          <p:nvPr/>
        </p:nvSpPr>
        <p:spPr>
          <a:xfrm rot="-3212351">
            <a:off x="-804292" y="4368610"/>
            <a:ext cx="1148302" cy="109000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1" name="Google Shape;2371;p63"/>
          <p:cNvGrpSpPr/>
          <p:nvPr/>
        </p:nvGrpSpPr>
        <p:grpSpPr>
          <a:xfrm>
            <a:off x="3931990" y="4483350"/>
            <a:ext cx="243082" cy="242093"/>
            <a:chOff x="6547165" y="297900"/>
            <a:chExt cx="243082" cy="242093"/>
          </a:xfrm>
        </p:grpSpPr>
        <p:sp>
          <p:nvSpPr>
            <p:cNvPr id="2372" name="Google Shape;2372;p63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6" name="Google Shape;2376;p63"/>
          <p:cNvSpPr/>
          <p:nvPr/>
        </p:nvSpPr>
        <p:spPr>
          <a:xfrm rot="2028937">
            <a:off x="6287722" y="227315"/>
            <a:ext cx="1148205" cy="108990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63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Website...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44ED2-E19E-2CC6-17CB-E15063C58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1" name="Google Shape;1881;p54"/>
          <p:cNvGrpSpPr/>
          <p:nvPr/>
        </p:nvGrpSpPr>
        <p:grpSpPr>
          <a:xfrm>
            <a:off x="8581387" y="4604396"/>
            <a:ext cx="219461" cy="220453"/>
            <a:chOff x="7518837" y="4828446"/>
            <a:chExt cx="219461" cy="220453"/>
          </a:xfrm>
        </p:grpSpPr>
        <p:sp>
          <p:nvSpPr>
            <p:cNvPr id="1882" name="Google Shape;1882;p54"/>
            <p:cNvSpPr/>
            <p:nvPr/>
          </p:nvSpPr>
          <p:spPr>
            <a:xfrm>
              <a:off x="7623137" y="482844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4"/>
            <p:cNvSpPr/>
            <p:nvPr/>
          </p:nvSpPr>
          <p:spPr>
            <a:xfrm>
              <a:off x="7623137" y="497700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4"/>
            <p:cNvSpPr/>
            <p:nvPr/>
          </p:nvSpPr>
          <p:spPr>
            <a:xfrm>
              <a:off x="7667445" y="493175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4"/>
            <p:cNvSpPr/>
            <p:nvPr/>
          </p:nvSpPr>
          <p:spPr>
            <a:xfrm>
              <a:off x="7518837" y="493175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54"/>
          <p:cNvGrpSpPr/>
          <p:nvPr/>
        </p:nvGrpSpPr>
        <p:grpSpPr>
          <a:xfrm rot="5400000">
            <a:off x="4232344" y="4494178"/>
            <a:ext cx="219461" cy="220453"/>
            <a:chOff x="7518837" y="4828446"/>
            <a:chExt cx="219461" cy="220453"/>
          </a:xfrm>
        </p:grpSpPr>
        <p:sp>
          <p:nvSpPr>
            <p:cNvPr id="1887" name="Google Shape;1887;p54"/>
            <p:cNvSpPr/>
            <p:nvPr/>
          </p:nvSpPr>
          <p:spPr>
            <a:xfrm>
              <a:off x="7623137" y="482844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4"/>
            <p:cNvSpPr/>
            <p:nvPr/>
          </p:nvSpPr>
          <p:spPr>
            <a:xfrm>
              <a:off x="7623137" y="497700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4"/>
            <p:cNvSpPr/>
            <p:nvPr/>
          </p:nvSpPr>
          <p:spPr>
            <a:xfrm>
              <a:off x="7667445" y="493175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4"/>
            <p:cNvSpPr/>
            <p:nvPr/>
          </p:nvSpPr>
          <p:spPr>
            <a:xfrm>
              <a:off x="7518837" y="493175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54"/>
          <p:cNvGrpSpPr/>
          <p:nvPr/>
        </p:nvGrpSpPr>
        <p:grpSpPr>
          <a:xfrm rot="5400000">
            <a:off x="4872531" y="3676203"/>
            <a:ext cx="219461" cy="220453"/>
            <a:chOff x="8839387" y="2795671"/>
            <a:chExt cx="219461" cy="220453"/>
          </a:xfrm>
        </p:grpSpPr>
        <p:sp>
          <p:nvSpPr>
            <p:cNvPr id="1892" name="Google Shape;1892;p54"/>
            <p:cNvSpPr/>
            <p:nvPr/>
          </p:nvSpPr>
          <p:spPr>
            <a:xfrm>
              <a:off x="8943687" y="27956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4"/>
            <p:cNvSpPr/>
            <p:nvPr/>
          </p:nvSpPr>
          <p:spPr>
            <a:xfrm>
              <a:off x="8943687" y="29442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4"/>
            <p:cNvSpPr/>
            <p:nvPr/>
          </p:nvSpPr>
          <p:spPr>
            <a:xfrm>
              <a:off x="8987995" y="28989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4"/>
            <p:cNvSpPr/>
            <p:nvPr/>
          </p:nvSpPr>
          <p:spPr>
            <a:xfrm>
              <a:off x="8839387" y="28989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54"/>
          <p:cNvGrpSpPr/>
          <p:nvPr/>
        </p:nvGrpSpPr>
        <p:grpSpPr>
          <a:xfrm rot="5400000">
            <a:off x="610269" y="79328"/>
            <a:ext cx="219461" cy="220453"/>
            <a:chOff x="7518837" y="4828446"/>
            <a:chExt cx="219461" cy="220453"/>
          </a:xfrm>
        </p:grpSpPr>
        <p:sp>
          <p:nvSpPr>
            <p:cNvPr id="1897" name="Google Shape;1897;p54"/>
            <p:cNvSpPr/>
            <p:nvPr/>
          </p:nvSpPr>
          <p:spPr>
            <a:xfrm>
              <a:off x="7623137" y="482844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4"/>
            <p:cNvSpPr/>
            <p:nvPr/>
          </p:nvSpPr>
          <p:spPr>
            <a:xfrm>
              <a:off x="7623137" y="497700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4"/>
            <p:cNvSpPr/>
            <p:nvPr/>
          </p:nvSpPr>
          <p:spPr>
            <a:xfrm>
              <a:off x="7667445" y="493175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4"/>
            <p:cNvSpPr/>
            <p:nvPr/>
          </p:nvSpPr>
          <p:spPr>
            <a:xfrm>
              <a:off x="7518837" y="493175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54"/>
          <p:cNvGrpSpPr/>
          <p:nvPr/>
        </p:nvGrpSpPr>
        <p:grpSpPr>
          <a:xfrm rot="5400000">
            <a:off x="8204044" y="196715"/>
            <a:ext cx="219461" cy="220453"/>
            <a:chOff x="7518837" y="4828446"/>
            <a:chExt cx="219461" cy="220453"/>
          </a:xfrm>
        </p:grpSpPr>
        <p:sp>
          <p:nvSpPr>
            <p:cNvPr id="1902" name="Google Shape;1902;p54"/>
            <p:cNvSpPr/>
            <p:nvPr/>
          </p:nvSpPr>
          <p:spPr>
            <a:xfrm>
              <a:off x="7623137" y="482844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4"/>
            <p:cNvSpPr/>
            <p:nvPr/>
          </p:nvSpPr>
          <p:spPr>
            <a:xfrm>
              <a:off x="7623137" y="497700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4"/>
            <p:cNvSpPr/>
            <p:nvPr/>
          </p:nvSpPr>
          <p:spPr>
            <a:xfrm>
              <a:off x="7667445" y="493175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4"/>
            <p:cNvSpPr/>
            <p:nvPr/>
          </p:nvSpPr>
          <p:spPr>
            <a:xfrm>
              <a:off x="7518837" y="493175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6" name="Google Shape;1906;p54"/>
          <p:cNvGrpSpPr/>
          <p:nvPr/>
        </p:nvGrpSpPr>
        <p:grpSpPr>
          <a:xfrm rot="5400000">
            <a:off x="8424366" y="1638358"/>
            <a:ext cx="165326" cy="166061"/>
            <a:chOff x="5272527" y="4855649"/>
            <a:chExt cx="165326" cy="166061"/>
          </a:xfrm>
        </p:grpSpPr>
        <p:sp>
          <p:nvSpPr>
            <p:cNvPr id="1907" name="Google Shape;1907;p54"/>
            <p:cNvSpPr/>
            <p:nvPr/>
          </p:nvSpPr>
          <p:spPr>
            <a:xfrm>
              <a:off x="5351098" y="4855649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4"/>
            <p:cNvSpPr/>
            <p:nvPr/>
          </p:nvSpPr>
          <p:spPr>
            <a:xfrm>
              <a:off x="5351098" y="496755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4"/>
            <p:cNvSpPr/>
            <p:nvPr/>
          </p:nvSpPr>
          <p:spPr>
            <a:xfrm>
              <a:off x="5384476" y="493346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4"/>
            <p:cNvSpPr/>
            <p:nvPr/>
          </p:nvSpPr>
          <p:spPr>
            <a:xfrm>
              <a:off x="5272527" y="493346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54"/>
          <p:cNvGrpSpPr/>
          <p:nvPr/>
        </p:nvGrpSpPr>
        <p:grpSpPr>
          <a:xfrm>
            <a:off x="1779237" y="1551292"/>
            <a:ext cx="1326016" cy="1194703"/>
            <a:chOff x="1779237" y="1627492"/>
            <a:chExt cx="1326016" cy="1194703"/>
          </a:xfrm>
        </p:grpSpPr>
        <p:sp>
          <p:nvSpPr>
            <p:cNvPr id="1930" name="Google Shape;1930;p54"/>
            <p:cNvSpPr/>
            <p:nvPr/>
          </p:nvSpPr>
          <p:spPr>
            <a:xfrm>
              <a:off x="1779237" y="1627492"/>
              <a:ext cx="1326016" cy="1194703"/>
            </a:xfrm>
            <a:custGeom>
              <a:avLst/>
              <a:gdLst/>
              <a:ahLst/>
              <a:cxnLst/>
              <a:rect l="l" t="t" r="r" b="b"/>
              <a:pathLst>
                <a:path w="38575" h="34755" extrusionOk="0">
                  <a:moveTo>
                    <a:pt x="19102" y="1"/>
                  </a:moveTo>
                  <a:lnTo>
                    <a:pt x="17552" y="22"/>
                  </a:lnTo>
                  <a:lnTo>
                    <a:pt x="14692" y="197"/>
                  </a:lnTo>
                  <a:lnTo>
                    <a:pt x="12182" y="525"/>
                  </a:lnTo>
                  <a:lnTo>
                    <a:pt x="9955" y="983"/>
                  </a:lnTo>
                  <a:lnTo>
                    <a:pt x="8012" y="1572"/>
                  </a:lnTo>
                  <a:lnTo>
                    <a:pt x="6331" y="2271"/>
                  </a:lnTo>
                  <a:lnTo>
                    <a:pt x="4912" y="3035"/>
                  </a:lnTo>
                  <a:lnTo>
                    <a:pt x="3711" y="3886"/>
                  </a:lnTo>
                  <a:lnTo>
                    <a:pt x="2707" y="4781"/>
                  </a:lnTo>
                  <a:lnTo>
                    <a:pt x="1899" y="5720"/>
                  </a:lnTo>
                  <a:lnTo>
                    <a:pt x="1266" y="6681"/>
                  </a:lnTo>
                  <a:lnTo>
                    <a:pt x="786" y="7619"/>
                  </a:lnTo>
                  <a:lnTo>
                    <a:pt x="306" y="9017"/>
                  </a:lnTo>
                  <a:lnTo>
                    <a:pt x="22" y="10719"/>
                  </a:lnTo>
                  <a:lnTo>
                    <a:pt x="0" y="11440"/>
                  </a:lnTo>
                  <a:lnTo>
                    <a:pt x="44" y="12138"/>
                  </a:lnTo>
                  <a:lnTo>
                    <a:pt x="371" y="13666"/>
                  </a:lnTo>
                  <a:lnTo>
                    <a:pt x="1244" y="16242"/>
                  </a:lnTo>
                  <a:lnTo>
                    <a:pt x="2358" y="19277"/>
                  </a:lnTo>
                  <a:lnTo>
                    <a:pt x="3056" y="21504"/>
                  </a:lnTo>
                  <a:lnTo>
                    <a:pt x="3602" y="23949"/>
                  </a:lnTo>
                  <a:lnTo>
                    <a:pt x="3930" y="26612"/>
                  </a:lnTo>
                  <a:lnTo>
                    <a:pt x="3973" y="28031"/>
                  </a:lnTo>
                  <a:lnTo>
                    <a:pt x="3973" y="28642"/>
                  </a:lnTo>
                  <a:lnTo>
                    <a:pt x="4170" y="29799"/>
                  </a:lnTo>
                  <a:lnTo>
                    <a:pt x="4563" y="30825"/>
                  </a:lnTo>
                  <a:lnTo>
                    <a:pt x="5108" y="31720"/>
                  </a:lnTo>
                  <a:lnTo>
                    <a:pt x="5807" y="32484"/>
                  </a:lnTo>
                  <a:lnTo>
                    <a:pt x="6680" y="33161"/>
                  </a:lnTo>
                  <a:lnTo>
                    <a:pt x="7663" y="33707"/>
                  </a:lnTo>
                  <a:lnTo>
                    <a:pt x="8776" y="34122"/>
                  </a:lnTo>
                  <a:lnTo>
                    <a:pt x="9977" y="34449"/>
                  </a:lnTo>
                  <a:lnTo>
                    <a:pt x="11286" y="34667"/>
                  </a:lnTo>
                  <a:lnTo>
                    <a:pt x="12684" y="34755"/>
                  </a:lnTo>
                  <a:lnTo>
                    <a:pt x="14146" y="34755"/>
                  </a:lnTo>
                  <a:lnTo>
                    <a:pt x="16438" y="34558"/>
                  </a:lnTo>
                  <a:lnTo>
                    <a:pt x="19626" y="33925"/>
                  </a:lnTo>
                  <a:lnTo>
                    <a:pt x="22878" y="32921"/>
                  </a:lnTo>
                  <a:lnTo>
                    <a:pt x="26066" y="31524"/>
                  </a:lnTo>
                  <a:lnTo>
                    <a:pt x="28358" y="30236"/>
                  </a:lnTo>
                  <a:lnTo>
                    <a:pt x="29820" y="29275"/>
                  </a:lnTo>
                  <a:lnTo>
                    <a:pt x="31218" y="28227"/>
                  </a:lnTo>
                  <a:lnTo>
                    <a:pt x="32527" y="27114"/>
                  </a:lnTo>
                  <a:lnTo>
                    <a:pt x="33750" y="25913"/>
                  </a:lnTo>
                  <a:lnTo>
                    <a:pt x="34863" y="24625"/>
                  </a:lnTo>
                  <a:lnTo>
                    <a:pt x="35846" y="23250"/>
                  </a:lnTo>
                  <a:lnTo>
                    <a:pt x="36697" y="21831"/>
                  </a:lnTo>
                  <a:lnTo>
                    <a:pt x="37417" y="20303"/>
                  </a:lnTo>
                  <a:lnTo>
                    <a:pt x="37963" y="18731"/>
                  </a:lnTo>
                  <a:lnTo>
                    <a:pt x="38356" y="17094"/>
                  </a:lnTo>
                  <a:lnTo>
                    <a:pt x="38553" y="15369"/>
                  </a:lnTo>
                  <a:lnTo>
                    <a:pt x="38574" y="14496"/>
                  </a:lnTo>
                  <a:lnTo>
                    <a:pt x="38553" y="13688"/>
                  </a:lnTo>
                  <a:lnTo>
                    <a:pt x="38247" y="11658"/>
                  </a:lnTo>
                  <a:lnTo>
                    <a:pt x="37723" y="9933"/>
                  </a:lnTo>
                  <a:lnTo>
                    <a:pt x="37199" y="8733"/>
                  </a:lnTo>
                  <a:lnTo>
                    <a:pt x="36544" y="7510"/>
                  </a:lnTo>
                  <a:lnTo>
                    <a:pt x="35693" y="6310"/>
                  </a:lnTo>
                  <a:lnTo>
                    <a:pt x="34667" y="5131"/>
                  </a:lnTo>
                  <a:lnTo>
                    <a:pt x="33444" y="4039"/>
                  </a:lnTo>
                  <a:lnTo>
                    <a:pt x="31982" y="3013"/>
                  </a:lnTo>
                  <a:lnTo>
                    <a:pt x="30257" y="2096"/>
                  </a:lnTo>
                  <a:lnTo>
                    <a:pt x="28292" y="1310"/>
                  </a:lnTo>
                  <a:lnTo>
                    <a:pt x="26066" y="699"/>
                  </a:lnTo>
                  <a:lnTo>
                    <a:pt x="23511" y="263"/>
                  </a:lnTo>
                  <a:lnTo>
                    <a:pt x="20674" y="22"/>
                  </a:lnTo>
                  <a:lnTo>
                    <a:pt x="19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4"/>
            <p:cNvSpPr/>
            <p:nvPr/>
          </p:nvSpPr>
          <p:spPr>
            <a:xfrm>
              <a:off x="2012604" y="1968177"/>
              <a:ext cx="628891" cy="685919"/>
            </a:xfrm>
            <a:custGeom>
              <a:avLst/>
              <a:gdLst/>
              <a:ahLst/>
              <a:cxnLst/>
              <a:rect l="l" t="t" r="r" b="b"/>
              <a:pathLst>
                <a:path w="18295" h="19954" extrusionOk="0">
                  <a:moveTo>
                    <a:pt x="6615" y="1"/>
                  </a:moveTo>
                  <a:lnTo>
                    <a:pt x="6353" y="22"/>
                  </a:lnTo>
                  <a:lnTo>
                    <a:pt x="5895" y="241"/>
                  </a:lnTo>
                  <a:lnTo>
                    <a:pt x="5720" y="459"/>
                  </a:lnTo>
                  <a:lnTo>
                    <a:pt x="4388" y="2271"/>
                  </a:lnTo>
                  <a:lnTo>
                    <a:pt x="2751" y="4803"/>
                  </a:lnTo>
                  <a:lnTo>
                    <a:pt x="1856" y="6419"/>
                  </a:lnTo>
                  <a:lnTo>
                    <a:pt x="1136" y="7969"/>
                  </a:lnTo>
                  <a:lnTo>
                    <a:pt x="590" y="9475"/>
                  </a:lnTo>
                  <a:lnTo>
                    <a:pt x="219" y="10938"/>
                  </a:lnTo>
                  <a:lnTo>
                    <a:pt x="22" y="12378"/>
                  </a:lnTo>
                  <a:lnTo>
                    <a:pt x="0" y="13099"/>
                  </a:lnTo>
                  <a:lnTo>
                    <a:pt x="22" y="13732"/>
                  </a:lnTo>
                  <a:lnTo>
                    <a:pt x="197" y="14998"/>
                  </a:lnTo>
                  <a:lnTo>
                    <a:pt x="546" y="16199"/>
                  </a:lnTo>
                  <a:lnTo>
                    <a:pt x="1070" y="17312"/>
                  </a:lnTo>
                  <a:lnTo>
                    <a:pt x="1790" y="18273"/>
                  </a:lnTo>
                  <a:lnTo>
                    <a:pt x="2707" y="19059"/>
                  </a:lnTo>
                  <a:lnTo>
                    <a:pt x="3799" y="19604"/>
                  </a:lnTo>
                  <a:lnTo>
                    <a:pt x="5109" y="19910"/>
                  </a:lnTo>
                  <a:lnTo>
                    <a:pt x="5851" y="19954"/>
                  </a:lnTo>
                  <a:lnTo>
                    <a:pt x="12706" y="19954"/>
                  </a:lnTo>
                  <a:lnTo>
                    <a:pt x="13339" y="19932"/>
                  </a:lnTo>
                  <a:lnTo>
                    <a:pt x="14496" y="19692"/>
                  </a:lnTo>
                  <a:lnTo>
                    <a:pt x="15522" y="19211"/>
                  </a:lnTo>
                  <a:lnTo>
                    <a:pt x="16417" y="18535"/>
                  </a:lnTo>
                  <a:lnTo>
                    <a:pt x="17137" y="17640"/>
                  </a:lnTo>
                  <a:lnTo>
                    <a:pt x="17705" y="16570"/>
                  </a:lnTo>
                  <a:lnTo>
                    <a:pt x="18076" y="15304"/>
                  </a:lnTo>
                  <a:lnTo>
                    <a:pt x="18272" y="13885"/>
                  </a:lnTo>
                  <a:lnTo>
                    <a:pt x="18294" y="13099"/>
                  </a:lnTo>
                  <a:lnTo>
                    <a:pt x="18272" y="12378"/>
                  </a:lnTo>
                  <a:lnTo>
                    <a:pt x="18098" y="10894"/>
                  </a:lnTo>
                  <a:lnTo>
                    <a:pt x="17749" y="9366"/>
                  </a:lnTo>
                  <a:lnTo>
                    <a:pt x="17268" y="7794"/>
                  </a:lnTo>
                  <a:lnTo>
                    <a:pt x="16308" y="5371"/>
                  </a:lnTo>
                  <a:lnTo>
                    <a:pt x="14670" y="2140"/>
                  </a:lnTo>
                  <a:lnTo>
                    <a:pt x="13710" y="546"/>
                  </a:lnTo>
                  <a:lnTo>
                    <a:pt x="13535" y="284"/>
                  </a:lnTo>
                  <a:lnTo>
                    <a:pt x="13033" y="22"/>
                  </a:lnTo>
                  <a:lnTo>
                    <a:pt x="127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4"/>
            <p:cNvSpPr/>
            <p:nvPr/>
          </p:nvSpPr>
          <p:spPr>
            <a:xfrm>
              <a:off x="2111671" y="1787334"/>
              <a:ext cx="470525" cy="180881"/>
            </a:xfrm>
            <a:custGeom>
              <a:avLst/>
              <a:gdLst/>
              <a:ahLst/>
              <a:cxnLst/>
              <a:rect l="l" t="t" r="r" b="b"/>
              <a:pathLst>
                <a:path w="13688" h="5262" extrusionOk="0">
                  <a:moveTo>
                    <a:pt x="895" y="0"/>
                  </a:moveTo>
                  <a:lnTo>
                    <a:pt x="502" y="175"/>
                  </a:lnTo>
                  <a:lnTo>
                    <a:pt x="175" y="481"/>
                  </a:lnTo>
                  <a:lnTo>
                    <a:pt x="0" y="874"/>
                  </a:lnTo>
                  <a:lnTo>
                    <a:pt x="0" y="1114"/>
                  </a:lnTo>
                  <a:lnTo>
                    <a:pt x="0" y="1310"/>
                  </a:lnTo>
                  <a:lnTo>
                    <a:pt x="153" y="1660"/>
                  </a:lnTo>
                  <a:lnTo>
                    <a:pt x="262" y="1812"/>
                  </a:lnTo>
                  <a:lnTo>
                    <a:pt x="3733" y="5262"/>
                  </a:lnTo>
                  <a:lnTo>
                    <a:pt x="9955" y="5262"/>
                  </a:lnTo>
                  <a:lnTo>
                    <a:pt x="13426" y="1812"/>
                  </a:lnTo>
                  <a:lnTo>
                    <a:pt x="13535" y="1660"/>
                  </a:lnTo>
                  <a:lnTo>
                    <a:pt x="13688" y="1310"/>
                  </a:lnTo>
                  <a:lnTo>
                    <a:pt x="13688" y="1114"/>
                  </a:lnTo>
                  <a:lnTo>
                    <a:pt x="13688" y="874"/>
                  </a:lnTo>
                  <a:lnTo>
                    <a:pt x="13513" y="481"/>
                  </a:lnTo>
                  <a:lnTo>
                    <a:pt x="13207" y="175"/>
                  </a:lnTo>
                  <a:lnTo>
                    <a:pt x="12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4"/>
            <p:cNvSpPr/>
            <p:nvPr/>
          </p:nvSpPr>
          <p:spPr>
            <a:xfrm>
              <a:off x="2774270" y="1796340"/>
              <a:ext cx="96078" cy="95322"/>
            </a:xfrm>
            <a:custGeom>
              <a:avLst/>
              <a:gdLst/>
              <a:ahLst/>
              <a:cxnLst/>
              <a:rect l="l" t="t" r="r" b="b"/>
              <a:pathLst>
                <a:path w="2795" h="2773" extrusionOk="0">
                  <a:moveTo>
                    <a:pt x="1397" y="0"/>
                  </a:moveTo>
                  <a:lnTo>
                    <a:pt x="1114" y="22"/>
                  </a:lnTo>
                  <a:lnTo>
                    <a:pt x="611" y="241"/>
                  </a:lnTo>
                  <a:lnTo>
                    <a:pt x="240" y="612"/>
                  </a:lnTo>
                  <a:lnTo>
                    <a:pt x="22" y="1114"/>
                  </a:lnTo>
                  <a:lnTo>
                    <a:pt x="0" y="1398"/>
                  </a:lnTo>
                  <a:lnTo>
                    <a:pt x="22" y="1681"/>
                  </a:lnTo>
                  <a:lnTo>
                    <a:pt x="240" y="2183"/>
                  </a:lnTo>
                  <a:lnTo>
                    <a:pt x="611" y="2555"/>
                  </a:lnTo>
                  <a:lnTo>
                    <a:pt x="1114" y="2773"/>
                  </a:lnTo>
                  <a:lnTo>
                    <a:pt x="1681" y="2773"/>
                  </a:lnTo>
                  <a:lnTo>
                    <a:pt x="2183" y="2555"/>
                  </a:lnTo>
                  <a:lnTo>
                    <a:pt x="2554" y="2183"/>
                  </a:lnTo>
                  <a:lnTo>
                    <a:pt x="2773" y="1681"/>
                  </a:lnTo>
                  <a:lnTo>
                    <a:pt x="2795" y="1398"/>
                  </a:lnTo>
                  <a:lnTo>
                    <a:pt x="2773" y="1114"/>
                  </a:lnTo>
                  <a:lnTo>
                    <a:pt x="2554" y="612"/>
                  </a:lnTo>
                  <a:lnTo>
                    <a:pt x="2183" y="241"/>
                  </a:lnTo>
                  <a:lnTo>
                    <a:pt x="1681" y="22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4"/>
            <p:cNvSpPr/>
            <p:nvPr/>
          </p:nvSpPr>
          <p:spPr>
            <a:xfrm>
              <a:off x="2621923" y="1986946"/>
              <a:ext cx="95356" cy="95322"/>
            </a:xfrm>
            <a:custGeom>
              <a:avLst/>
              <a:gdLst/>
              <a:ahLst/>
              <a:cxnLst/>
              <a:rect l="l" t="t" r="r" b="b"/>
              <a:pathLst>
                <a:path w="2774" h="2773" extrusionOk="0">
                  <a:moveTo>
                    <a:pt x="1376" y="0"/>
                  </a:moveTo>
                  <a:lnTo>
                    <a:pt x="1114" y="22"/>
                  </a:lnTo>
                  <a:lnTo>
                    <a:pt x="612" y="219"/>
                  </a:lnTo>
                  <a:lnTo>
                    <a:pt x="219" y="612"/>
                  </a:lnTo>
                  <a:lnTo>
                    <a:pt x="23" y="1114"/>
                  </a:lnTo>
                  <a:lnTo>
                    <a:pt x="1" y="1376"/>
                  </a:lnTo>
                  <a:lnTo>
                    <a:pt x="23" y="1659"/>
                  </a:lnTo>
                  <a:lnTo>
                    <a:pt x="219" y="2162"/>
                  </a:lnTo>
                  <a:lnTo>
                    <a:pt x="612" y="2555"/>
                  </a:lnTo>
                  <a:lnTo>
                    <a:pt x="1114" y="2751"/>
                  </a:lnTo>
                  <a:lnTo>
                    <a:pt x="1376" y="2773"/>
                  </a:lnTo>
                  <a:lnTo>
                    <a:pt x="1660" y="2751"/>
                  </a:lnTo>
                  <a:lnTo>
                    <a:pt x="2162" y="2555"/>
                  </a:lnTo>
                  <a:lnTo>
                    <a:pt x="2555" y="2162"/>
                  </a:lnTo>
                  <a:lnTo>
                    <a:pt x="2751" y="1659"/>
                  </a:lnTo>
                  <a:lnTo>
                    <a:pt x="2773" y="1376"/>
                  </a:lnTo>
                  <a:lnTo>
                    <a:pt x="2751" y="1114"/>
                  </a:lnTo>
                  <a:lnTo>
                    <a:pt x="2555" y="612"/>
                  </a:lnTo>
                  <a:lnTo>
                    <a:pt x="2162" y="219"/>
                  </a:lnTo>
                  <a:lnTo>
                    <a:pt x="1660" y="22"/>
                  </a:lnTo>
                  <a:lnTo>
                    <a:pt x="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4"/>
            <p:cNvSpPr/>
            <p:nvPr/>
          </p:nvSpPr>
          <p:spPr>
            <a:xfrm>
              <a:off x="2393815" y="1872135"/>
              <a:ext cx="96078" cy="96078"/>
            </a:xfrm>
            <a:custGeom>
              <a:avLst/>
              <a:gdLst/>
              <a:ahLst/>
              <a:cxnLst/>
              <a:rect l="l" t="t" r="r" b="b"/>
              <a:pathLst>
                <a:path w="2795" h="2795" extrusionOk="0">
                  <a:moveTo>
                    <a:pt x="1397" y="0"/>
                  </a:moveTo>
                  <a:lnTo>
                    <a:pt x="1114" y="22"/>
                  </a:lnTo>
                  <a:lnTo>
                    <a:pt x="611" y="240"/>
                  </a:lnTo>
                  <a:lnTo>
                    <a:pt x="240" y="612"/>
                  </a:lnTo>
                  <a:lnTo>
                    <a:pt x="22" y="1114"/>
                  </a:lnTo>
                  <a:lnTo>
                    <a:pt x="0" y="1397"/>
                  </a:lnTo>
                  <a:lnTo>
                    <a:pt x="22" y="1681"/>
                  </a:lnTo>
                  <a:lnTo>
                    <a:pt x="240" y="2183"/>
                  </a:lnTo>
                  <a:lnTo>
                    <a:pt x="611" y="2554"/>
                  </a:lnTo>
                  <a:lnTo>
                    <a:pt x="1114" y="2773"/>
                  </a:lnTo>
                  <a:lnTo>
                    <a:pt x="1397" y="2795"/>
                  </a:lnTo>
                  <a:lnTo>
                    <a:pt x="1681" y="2773"/>
                  </a:lnTo>
                  <a:lnTo>
                    <a:pt x="2183" y="2554"/>
                  </a:lnTo>
                  <a:lnTo>
                    <a:pt x="2554" y="2183"/>
                  </a:lnTo>
                  <a:lnTo>
                    <a:pt x="2773" y="1681"/>
                  </a:lnTo>
                  <a:lnTo>
                    <a:pt x="2795" y="1397"/>
                  </a:lnTo>
                  <a:lnTo>
                    <a:pt x="2773" y="1114"/>
                  </a:lnTo>
                  <a:lnTo>
                    <a:pt x="2554" y="612"/>
                  </a:lnTo>
                  <a:lnTo>
                    <a:pt x="2183" y="240"/>
                  </a:lnTo>
                  <a:lnTo>
                    <a:pt x="1681" y="22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4"/>
            <p:cNvSpPr/>
            <p:nvPr/>
          </p:nvSpPr>
          <p:spPr>
            <a:xfrm>
              <a:off x="2365284" y="1768565"/>
              <a:ext cx="533603" cy="342994"/>
            </a:xfrm>
            <a:custGeom>
              <a:avLst/>
              <a:gdLst/>
              <a:ahLst/>
              <a:cxnLst/>
              <a:rect l="l" t="t" r="r" b="b"/>
              <a:pathLst>
                <a:path w="15523" h="9978" extrusionOk="0">
                  <a:moveTo>
                    <a:pt x="13295" y="1660"/>
                  </a:moveTo>
                  <a:lnTo>
                    <a:pt x="13514" y="1682"/>
                  </a:lnTo>
                  <a:lnTo>
                    <a:pt x="13819" y="1987"/>
                  </a:lnTo>
                  <a:lnTo>
                    <a:pt x="13841" y="2206"/>
                  </a:lnTo>
                  <a:lnTo>
                    <a:pt x="13819" y="2424"/>
                  </a:lnTo>
                  <a:lnTo>
                    <a:pt x="13514" y="2708"/>
                  </a:lnTo>
                  <a:lnTo>
                    <a:pt x="13295" y="2751"/>
                  </a:lnTo>
                  <a:lnTo>
                    <a:pt x="13077" y="2708"/>
                  </a:lnTo>
                  <a:lnTo>
                    <a:pt x="12793" y="2424"/>
                  </a:lnTo>
                  <a:lnTo>
                    <a:pt x="12750" y="2206"/>
                  </a:lnTo>
                  <a:lnTo>
                    <a:pt x="12793" y="1987"/>
                  </a:lnTo>
                  <a:lnTo>
                    <a:pt x="13077" y="1682"/>
                  </a:lnTo>
                  <a:lnTo>
                    <a:pt x="13295" y="1660"/>
                  </a:lnTo>
                  <a:close/>
                  <a:moveTo>
                    <a:pt x="2227" y="3865"/>
                  </a:moveTo>
                  <a:lnTo>
                    <a:pt x="2446" y="3887"/>
                  </a:lnTo>
                  <a:lnTo>
                    <a:pt x="2729" y="4192"/>
                  </a:lnTo>
                  <a:lnTo>
                    <a:pt x="2773" y="4410"/>
                  </a:lnTo>
                  <a:lnTo>
                    <a:pt x="2729" y="4629"/>
                  </a:lnTo>
                  <a:lnTo>
                    <a:pt x="2446" y="4934"/>
                  </a:lnTo>
                  <a:lnTo>
                    <a:pt x="2227" y="4956"/>
                  </a:lnTo>
                  <a:lnTo>
                    <a:pt x="2009" y="4934"/>
                  </a:lnTo>
                  <a:lnTo>
                    <a:pt x="1703" y="4629"/>
                  </a:lnTo>
                  <a:lnTo>
                    <a:pt x="1682" y="4410"/>
                  </a:lnTo>
                  <a:lnTo>
                    <a:pt x="1703" y="4192"/>
                  </a:lnTo>
                  <a:lnTo>
                    <a:pt x="2009" y="3887"/>
                  </a:lnTo>
                  <a:lnTo>
                    <a:pt x="2227" y="3865"/>
                  </a:lnTo>
                  <a:close/>
                  <a:moveTo>
                    <a:pt x="8864" y="7205"/>
                  </a:moveTo>
                  <a:lnTo>
                    <a:pt x="9082" y="7227"/>
                  </a:lnTo>
                  <a:lnTo>
                    <a:pt x="9366" y="7532"/>
                  </a:lnTo>
                  <a:lnTo>
                    <a:pt x="9410" y="7750"/>
                  </a:lnTo>
                  <a:lnTo>
                    <a:pt x="9388" y="7969"/>
                  </a:lnTo>
                  <a:lnTo>
                    <a:pt x="9082" y="8253"/>
                  </a:lnTo>
                  <a:lnTo>
                    <a:pt x="8864" y="8296"/>
                  </a:lnTo>
                  <a:lnTo>
                    <a:pt x="8646" y="8253"/>
                  </a:lnTo>
                  <a:lnTo>
                    <a:pt x="8340" y="7969"/>
                  </a:lnTo>
                  <a:lnTo>
                    <a:pt x="8318" y="7750"/>
                  </a:lnTo>
                  <a:lnTo>
                    <a:pt x="8340" y="7532"/>
                  </a:lnTo>
                  <a:lnTo>
                    <a:pt x="8646" y="7227"/>
                  </a:lnTo>
                  <a:lnTo>
                    <a:pt x="8864" y="7205"/>
                  </a:lnTo>
                  <a:close/>
                  <a:moveTo>
                    <a:pt x="13295" y="1"/>
                  </a:moveTo>
                  <a:lnTo>
                    <a:pt x="12859" y="23"/>
                  </a:lnTo>
                  <a:lnTo>
                    <a:pt x="12051" y="350"/>
                  </a:lnTo>
                  <a:lnTo>
                    <a:pt x="11462" y="961"/>
                  </a:lnTo>
                  <a:lnTo>
                    <a:pt x="11112" y="1747"/>
                  </a:lnTo>
                  <a:lnTo>
                    <a:pt x="11091" y="2206"/>
                  </a:lnTo>
                  <a:lnTo>
                    <a:pt x="11112" y="2489"/>
                  </a:lnTo>
                  <a:lnTo>
                    <a:pt x="11243" y="3035"/>
                  </a:lnTo>
                  <a:lnTo>
                    <a:pt x="11374" y="3297"/>
                  </a:lnTo>
                  <a:lnTo>
                    <a:pt x="9519" y="5633"/>
                  </a:lnTo>
                  <a:lnTo>
                    <a:pt x="9213" y="5567"/>
                  </a:lnTo>
                  <a:lnTo>
                    <a:pt x="8886" y="5567"/>
                  </a:lnTo>
                  <a:lnTo>
                    <a:pt x="8471" y="5589"/>
                  </a:lnTo>
                  <a:lnTo>
                    <a:pt x="7729" y="5851"/>
                  </a:lnTo>
                  <a:lnTo>
                    <a:pt x="7423" y="6113"/>
                  </a:lnTo>
                  <a:lnTo>
                    <a:pt x="4432" y="4629"/>
                  </a:lnTo>
                  <a:lnTo>
                    <a:pt x="4432" y="4476"/>
                  </a:lnTo>
                  <a:lnTo>
                    <a:pt x="4410" y="4018"/>
                  </a:lnTo>
                  <a:lnTo>
                    <a:pt x="4061" y="3210"/>
                  </a:lnTo>
                  <a:lnTo>
                    <a:pt x="3472" y="2620"/>
                  </a:lnTo>
                  <a:lnTo>
                    <a:pt x="2664" y="2293"/>
                  </a:lnTo>
                  <a:lnTo>
                    <a:pt x="2227" y="2249"/>
                  </a:lnTo>
                  <a:lnTo>
                    <a:pt x="1769" y="2293"/>
                  </a:lnTo>
                  <a:lnTo>
                    <a:pt x="983" y="2620"/>
                  </a:lnTo>
                  <a:lnTo>
                    <a:pt x="372" y="3210"/>
                  </a:lnTo>
                  <a:lnTo>
                    <a:pt x="44" y="4018"/>
                  </a:lnTo>
                  <a:lnTo>
                    <a:pt x="1" y="4476"/>
                  </a:lnTo>
                  <a:lnTo>
                    <a:pt x="44" y="4913"/>
                  </a:lnTo>
                  <a:lnTo>
                    <a:pt x="372" y="5720"/>
                  </a:lnTo>
                  <a:lnTo>
                    <a:pt x="983" y="6310"/>
                  </a:lnTo>
                  <a:lnTo>
                    <a:pt x="1769" y="6637"/>
                  </a:lnTo>
                  <a:lnTo>
                    <a:pt x="2227" y="6681"/>
                  </a:lnTo>
                  <a:lnTo>
                    <a:pt x="2642" y="6659"/>
                  </a:lnTo>
                  <a:lnTo>
                    <a:pt x="3384" y="6353"/>
                  </a:lnTo>
                  <a:lnTo>
                    <a:pt x="3690" y="6113"/>
                  </a:lnTo>
                  <a:lnTo>
                    <a:pt x="6659" y="7576"/>
                  </a:lnTo>
                  <a:lnTo>
                    <a:pt x="6659" y="7772"/>
                  </a:lnTo>
                  <a:lnTo>
                    <a:pt x="6703" y="8209"/>
                  </a:lnTo>
                  <a:lnTo>
                    <a:pt x="7030" y="9017"/>
                  </a:lnTo>
                  <a:lnTo>
                    <a:pt x="7641" y="9606"/>
                  </a:lnTo>
                  <a:lnTo>
                    <a:pt x="8427" y="9955"/>
                  </a:lnTo>
                  <a:lnTo>
                    <a:pt x="8886" y="9977"/>
                  </a:lnTo>
                  <a:lnTo>
                    <a:pt x="9322" y="9955"/>
                  </a:lnTo>
                  <a:lnTo>
                    <a:pt x="10130" y="9606"/>
                  </a:lnTo>
                  <a:lnTo>
                    <a:pt x="10719" y="9017"/>
                  </a:lnTo>
                  <a:lnTo>
                    <a:pt x="11069" y="8209"/>
                  </a:lnTo>
                  <a:lnTo>
                    <a:pt x="11091" y="7772"/>
                  </a:lnTo>
                  <a:lnTo>
                    <a:pt x="11069" y="7489"/>
                  </a:lnTo>
                  <a:lnTo>
                    <a:pt x="10938" y="6921"/>
                  </a:lnTo>
                  <a:lnTo>
                    <a:pt x="10807" y="6681"/>
                  </a:lnTo>
                  <a:lnTo>
                    <a:pt x="12662" y="4345"/>
                  </a:lnTo>
                  <a:lnTo>
                    <a:pt x="12968" y="4432"/>
                  </a:lnTo>
                  <a:lnTo>
                    <a:pt x="13295" y="4432"/>
                  </a:lnTo>
                  <a:lnTo>
                    <a:pt x="13754" y="4410"/>
                  </a:lnTo>
                  <a:lnTo>
                    <a:pt x="14540" y="4083"/>
                  </a:lnTo>
                  <a:lnTo>
                    <a:pt x="15151" y="3472"/>
                  </a:lnTo>
                  <a:lnTo>
                    <a:pt x="15478" y="2686"/>
                  </a:lnTo>
                  <a:lnTo>
                    <a:pt x="15522" y="2227"/>
                  </a:lnTo>
                  <a:lnTo>
                    <a:pt x="15478" y="1769"/>
                  </a:lnTo>
                  <a:lnTo>
                    <a:pt x="15129" y="961"/>
                  </a:lnTo>
                  <a:lnTo>
                    <a:pt x="14540" y="350"/>
                  </a:lnTo>
                  <a:lnTo>
                    <a:pt x="13754" y="23"/>
                  </a:lnTo>
                  <a:lnTo>
                    <a:pt x="13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4"/>
            <p:cNvSpPr/>
            <p:nvPr/>
          </p:nvSpPr>
          <p:spPr>
            <a:xfrm>
              <a:off x="2232462" y="2148265"/>
              <a:ext cx="190644" cy="380497"/>
            </a:xfrm>
            <a:custGeom>
              <a:avLst/>
              <a:gdLst/>
              <a:ahLst/>
              <a:cxnLst/>
              <a:rect l="l" t="t" r="r" b="b"/>
              <a:pathLst>
                <a:path w="5546" h="11069" extrusionOk="0">
                  <a:moveTo>
                    <a:pt x="1944" y="1"/>
                  </a:moveTo>
                  <a:lnTo>
                    <a:pt x="1944" y="1682"/>
                  </a:lnTo>
                  <a:lnTo>
                    <a:pt x="1529" y="1791"/>
                  </a:lnTo>
                  <a:lnTo>
                    <a:pt x="830" y="2184"/>
                  </a:lnTo>
                  <a:lnTo>
                    <a:pt x="306" y="2795"/>
                  </a:lnTo>
                  <a:lnTo>
                    <a:pt x="23" y="3581"/>
                  </a:lnTo>
                  <a:lnTo>
                    <a:pt x="1" y="3996"/>
                  </a:lnTo>
                  <a:lnTo>
                    <a:pt x="44" y="4476"/>
                  </a:lnTo>
                  <a:lnTo>
                    <a:pt x="394" y="5328"/>
                  </a:lnTo>
                  <a:lnTo>
                    <a:pt x="1027" y="5961"/>
                  </a:lnTo>
                  <a:lnTo>
                    <a:pt x="1878" y="6310"/>
                  </a:lnTo>
                  <a:lnTo>
                    <a:pt x="2358" y="6354"/>
                  </a:lnTo>
                  <a:lnTo>
                    <a:pt x="3341" y="6354"/>
                  </a:lnTo>
                  <a:lnTo>
                    <a:pt x="3581" y="6463"/>
                  </a:lnTo>
                  <a:lnTo>
                    <a:pt x="3756" y="6659"/>
                  </a:lnTo>
                  <a:lnTo>
                    <a:pt x="3865" y="6921"/>
                  </a:lnTo>
                  <a:lnTo>
                    <a:pt x="3887" y="7074"/>
                  </a:lnTo>
                  <a:lnTo>
                    <a:pt x="3865" y="7205"/>
                  </a:lnTo>
                  <a:lnTo>
                    <a:pt x="3756" y="7445"/>
                  </a:lnTo>
                  <a:lnTo>
                    <a:pt x="3581" y="7642"/>
                  </a:lnTo>
                  <a:lnTo>
                    <a:pt x="3341" y="7729"/>
                  </a:lnTo>
                  <a:lnTo>
                    <a:pt x="3188" y="7751"/>
                  </a:lnTo>
                  <a:lnTo>
                    <a:pt x="1" y="7751"/>
                  </a:lnTo>
                  <a:lnTo>
                    <a:pt x="1" y="9410"/>
                  </a:lnTo>
                  <a:lnTo>
                    <a:pt x="1944" y="9410"/>
                  </a:lnTo>
                  <a:lnTo>
                    <a:pt x="1944" y="11069"/>
                  </a:lnTo>
                  <a:lnTo>
                    <a:pt x="3603" y="11069"/>
                  </a:lnTo>
                  <a:lnTo>
                    <a:pt x="3603" y="9388"/>
                  </a:lnTo>
                  <a:lnTo>
                    <a:pt x="3996" y="9279"/>
                  </a:lnTo>
                  <a:lnTo>
                    <a:pt x="4694" y="8886"/>
                  </a:lnTo>
                  <a:lnTo>
                    <a:pt x="5218" y="8275"/>
                  </a:lnTo>
                  <a:lnTo>
                    <a:pt x="5524" y="7489"/>
                  </a:lnTo>
                  <a:lnTo>
                    <a:pt x="5546" y="7074"/>
                  </a:lnTo>
                  <a:lnTo>
                    <a:pt x="5502" y="6594"/>
                  </a:lnTo>
                  <a:lnTo>
                    <a:pt x="5153" y="5742"/>
                  </a:lnTo>
                  <a:lnTo>
                    <a:pt x="4498" y="5109"/>
                  </a:lnTo>
                  <a:lnTo>
                    <a:pt x="3668" y="4760"/>
                  </a:lnTo>
                  <a:lnTo>
                    <a:pt x="3188" y="4716"/>
                  </a:lnTo>
                  <a:lnTo>
                    <a:pt x="2206" y="4716"/>
                  </a:lnTo>
                  <a:lnTo>
                    <a:pt x="1965" y="4607"/>
                  </a:lnTo>
                  <a:lnTo>
                    <a:pt x="1769" y="4411"/>
                  </a:lnTo>
                  <a:lnTo>
                    <a:pt x="1682" y="4149"/>
                  </a:lnTo>
                  <a:lnTo>
                    <a:pt x="1660" y="4018"/>
                  </a:lnTo>
                  <a:lnTo>
                    <a:pt x="1682" y="3865"/>
                  </a:lnTo>
                  <a:lnTo>
                    <a:pt x="1769" y="3625"/>
                  </a:lnTo>
                  <a:lnTo>
                    <a:pt x="1965" y="3428"/>
                  </a:lnTo>
                  <a:lnTo>
                    <a:pt x="2206" y="3341"/>
                  </a:lnTo>
                  <a:lnTo>
                    <a:pt x="2358" y="3319"/>
                  </a:lnTo>
                  <a:lnTo>
                    <a:pt x="5546" y="3319"/>
                  </a:lnTo>
                  <a:lnTo>
                    <a:pt x="5546" y="1660"/>
                  </a:lnTo>
                  <a:lnTo>
                    <a:pt x="3603" y="166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4"/>
            <p:cNvSpPr/>
            <p:nvPr/>
          </p:nvSpPr>
          <p:spPr>
            <a:xfrm>
              <a:off x="1985586" y="1767809"/>
              <a:ext cx="685163" cy="914066"/>
            </a:xfrm>
            <a:custGeom>
              <a:avLst/>
              <a:gdLst/>
              <a:ahLst/>
              <a:cxnLst/>
              <a:rect l="l" t="t" r="r" b="b"/>
              <a:pathLst>
                <a:path w="19932" h="26591" extrusionOk="0">
                  <a:moveTo>
                    <a:pt x="4803" y="1"/>
                  </a:moveTo>
                  <a:lnTo>
                    <a:pt x="4498" y="23"/>
                  </a:lnTo>
                  <a:lnTo>
                    <a:pt x="3930" y="219"/>
                  </a:lnTo>
                  <a:lnTo>
                    <a:pt x="3450" y="547"/>
                  </a:lnTo>
                  <a:lnTo>
                    <a:pt x="3100" y="1027"/>
                  </a:lnTo>
                  <a:lnTo>
                    <a:pt x="2991" y="1311"/>
                  </a:lnTo>
                  <a:lnTo>
                    <a:pt x="2904" y="1616"/>
                  </a:lnTo>
                  <a:lnTo>
                    <a:pt x="2882" y="2206"/>
                  </a:lnTo>
                  <a:lnTo>
                    <a:pt x="3035" y="2773"/>
                  </a:lnTo>
                  <a:lnTo>
                    <a:pt x="3384" y="3275"/>
                  </a:lnTo>
                  <a:lnTo>
                    <a:pt x="3603" y="3472"/>
                  </a:lnTo>
                  <a:lnTo>
                    <a:pt x="5524" y="5000"/>
                  </a:lnTo>
                  <a:lnTo>
                    <a:pt x="3319" y="5000"/>
                  </a:lnTo>
                  <a:lnTo>
                    <a:pt x="3319" y="6659"/>
                  </a:lnTo>
                  <a:lnTo>
                    <a:pt x="5349" y="6659"/>
                  </a:lnTo>
                  <a:lnTo>
                    <a:pt x="4781" y="7249"/>
                  </a:lnTo>
                  <a:lnTo>
                    <a:pt x="3734" y="8558"/>
                  </a:lnTo>
                  <a:lnTo>
                    <a:pt x="2773" y="10021"/>
                  </a:lnTo>
                  <a:lnTo>
                    <a:pt x="1922" y="11593"/>
                  </a:lnTo>
                  <a:lnTo>
                    <a:pt x="1201" y="13252"/>
                  </a:lnTo>
                  <a:lnTo>
                    <a:pt x="634" y="14933"/>
                  </a:lnTo>
                  <a:lnTo>
                    <a:pt x="241" y="16636"/>
                  </a:lnTo>
                  <a:lnTo>
                    <a:pt x="22" y="18317"/>
                  </a:lnTo>
                  <a:lnTo>
                    <a:pt x="1" y="19102"/>
                  </a:lnTo>
                  <a:lnTo>
                    <a:pt x="22" y="19801"/>
                  </a:lnTo>
                  <a:lnTo>
                    <a:pt x="219" y="21176"/>
                  </a:lnTo>
                  <a:lnTo>
                    <a:pt x="590" y="22486"/>
                  </a:lnTo>
                  <a:lnTo>
                    <a:pt x="1158" y="23709"/>
                  </a:lnTo>
                  <a:lnTo>
                    <a:pt x="1943" y="24757"/>
                  </a:lnTo>
                  <a:lnTo>
                    <a:pt x="2926" y="25608"/>
                  </a:lnTo>
                  <a:lnTo>
                    <a:pt x="4126" y="26241"/>
                  </a:lnTo>
                  <a:lnTo>
                    <a:pt x="5567" y="26568"/>
                  </a:lnTo>
                  <a:lnTo>
                    <a:pt x="6375" y="26590"/>
                  </a:lnTo>
                  <a:lnTo>
                    <a:pt x="13841" y="26590"/>
                  </a:lnTo>
                  <a:lnTo>
                    <a:pt x="14540" y="26568"/>
                  </a:lnTo>
                  <a:lnTo>
                    <a:pt x="15806" y="26307"/>
                  </a:lnTo>
                  <a:lnTo>
                    <a:pt x="16919" y="25804"/>
                  </a:lnTo>
                  <a:lnTo>
                    <a:pt x="17880" y="25040"/>
                  </a:lnTo>
                  <a:lnTo>
                    <a:pt x="18665" y="24080"/>
                  </a:lnTo>
                  <a:lnTo>
                    <a:pt x="19277" y="22901"/>
                  </a:lnTo>
                  <a:lnTo>
                    <a:pt x="19692" y="21526"/>
                  </a:lnTo>
                  <a:lnTo>
                    <a:pt x="19910" y="19954"/>
                  </a:lnTo>
                  <a:lnTo>
                    <a:pt x="19932" y="19102"/>
                  </a:lnTo>
                  <a:lnTo>
                    <a:pt x="19910" y="18251"/>
                  </a:lnTo>
                  <a:lnTo>
                    <a:pt x="19648" y="16417"/>
                  </a:lnTo>
                  <a:lnTo>
                    <a:pt x="19146" y="14496"/>
                  </a:lnTo>
                  <a:lnTo>
                    <a:pt x="18425" y="12553"/>
                  </a:lnTo>
                  <a:lnTo>
                    <a:pt x="17989" y="11615"/>
                  </a:lnTo>
                  <a:lnTo>
                    <a:pt x="16482" y="12313"/>
                  </a:lnTo>
                  <a:lnTo>
                    <a:pt x="16897" y="13186"/>
                  </a:lnTo>
                  <a:lnTo>
                    <a:pt x="17552" y="14955"/>
                  </a:lnTo>
                  <a:lnTo>
                    <a:pt x="18011" y="16679"/>
                  </a:lnTo>
                  <a:lnTo>
                    <a:pt x="18251" y="18338"/>
                  </a:lnTo>
                  <a:lnTo>
                    <a:pt x="18273" y="19102"/>
                  </a:lnTo>
                  <a:lnTo>
                    <a:pt x="18251" y="19845"/>
                  </a:lnTo>
                  <a:lnTo>
                    <a:pt x="18054" y="21242"/>
                  </a:lnTo>
                  <a:lnTo>
                    <a:pt x="17749" y="22202"/>
                  </a:lnTo>
                  <a:lnTo>
                    <a:pt x="17312" y="23141"/>
                  </a:lnTo>
                  <a:lnTo>
                    <a:pt x="16635" y="23927"/>
                  </a:lnTo>
                  <a:lnTo>
                    <a:pt x="15740" y="24560"/>
                  </a:lnTo>
                  <a:lnTo>
                    <a:pt x="14561" y="24888"/>
                  </a:lnTo>
                  <a:lnTo>
                    <a:pt x="13841" y="24931"/>
                  </a:lnTo>
                  <a:lnTo>
                    <a:pt x="6375" y="24931"/>
                  </a:lnTo>
                  <a:lnTo>
                    <a:pt x="5742" y="24909"/>
                  </a:lnTo>
                  <a:lnTo>
                    <a:pt x="4629" y="24626"/>
                  </a:lnTo>
                  <a:lnTo>
                    <a:pt x="3734" y="24123"/>
                  </a:lnTo>
                  <a:lnTo>
                    <a:pt x="3013" y="23425"/>
                  </a:lnTo>
                  <a:lnTo>
                    <a:pt x="2446" y="22595"/>
                  </a:lnTo>
                  <a:lnTo>
                    <a:pt x="2053" y="21657"/>
                  </a:lnTo>
                  <a:lnTo>
                    <a:pt x="1791" y="20652"/>
                  </a:lnTo>
                  <a:lnTo>
                    <a:pt x="1681" y="19626"/>
                  </a:lnTo>
                  <a:lnTo>
                    <a:pt x="1681" y="19102"/>
                  </a:lnTo>
                  <a:lnTo>
                    <a:pt x="1703" y="18251"/>
                  </a:lnTo>
                  <a:lnTo>
                    <a:pt x="1965" y="16483"/>
                  </a:lnTo>
                  <a:lnTo>
                    <a:pt x="2467" y="14649"/>
                  </a:lnTo>
                  <a:lnTo>
                    <a:pt x="3166" y="12859"/>
                  </a:lnTo>
                  <a:lnTo>
                    <a:pt x="4039" y="11134"/>
                  </a:lnTo>
                  <a:lnTo>
                    <a:pt x="5043" y="9563"/>
                  </a:lnTo>
                  <a:lnTo>
                    <a:pt x="6179" y="8209"/>
                  </a:lnTo>
                  <a:lnTo>
                    <a:pt x="7379" y="7096"/>
                  </a:lnTo>
                  <a:lnTo>
                    <a:pt x="8012" y="6659"/>
                  </a:lnTo>
                  <a:lnTo>
                    <a:pt x="8885" y="6659"/>
                  </a:lnTo>
                  <a:lnTo>
                    <a:pt x="8885" y="5000"/>
                  </a:lnTo>
                  <a:lnTo>
                    <a:pt x="8187" y="5000"/>
                  </a:lnTo>
                  <a:lnTo>
                    <a:pt x="4650" y="2162"/>
                  </a:lnTo>
                  <a:lnTo>
                    <a:pt x="4563" y="2097"/>
                  </a:lnTo>
                  <a:lnTo>
                    <a:pt x="4541" y="1922"/>
                  </a:lnTo>
                  <a:lnTo>
                    <a:pt x="4563" y="1856"/>
                  </a:lnTo>
                  <a:lnTo>
                    <a:pt x="4629" y="1725"/>
                  </a:lnTo>
                  <a:lnTo>
                    <a:pt x="4803" y="1682"/>
                  </a:lnTo>
                  <a:lnTo>
                    <a:pt x="9868" y="1682"/>
                  </a:lnTo>
                  <a:lnTo>
                    <a:pt x="98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9" name="Google Shape;1939;p54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myFunction</a:t>
            </a:r>
            <a:r>
              <a:rPr lang="en-GB" dirty="0"/>
              <a:t>() (camelCase naming convention)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684AD0-FE04-B087-0867-642367AF5C9C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F1C2B3-3D00-0FE8-21DB-7947C84CB34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A19D99C-31B4-7F11-D346-E8D70DC6C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DF65DBB-BA37-5127-79DC-51BDCC42A28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D1203F-354B-8778-E538-9D98DF83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168" y="1673316"/>
            <a:ext cx="4058077" cy="11328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66"/>
          <p:cNvSpPr txBox="1">
            <a:spLocks noGrp="1"/>
          </p:cNvSpPr>
          <p:nvPr>
            <p:ph type="subTitle" idx="1"/>
          </p:nvPr>
        </p:nvSpPr>
        <p:spPr>
          <a:xfrm>
            <a:off x="485288" y="1778475"/>
            <a:ext cx="3743850" cy="1032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yury840@revature.net</a:t>
            </a:r>
            <a:endParaRPr dirty="0"/>
          </a:p>
        </p:txBody>
      </p:sp>
      <p:grpSp>
        <p:nvGrpSpPr>
          <p:cNvPr id="2467" name="Google Shape;2467;p66"/>
          <p:cNvGrpSpPr/>
          <p:nvPr/>
        </p:nvGrpSpPr>
        <p:grpSpPr>
          <a:xfrm>
            <a:off x="1713129" y="3063466"/>
            <a:ext cx="316360" cy="316360"/>
            <a:chOff x="1379798" y="1723250"/>
            <a:chExt cx="397887" cy="397887"/>
          </a:xfrm>
        </p:grpSpPr>
        <p:sp>
          <p:nvSpPr>
            <p:cNvPr id="2468" name="Google Shape;2468;p6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2" name="Google Shape;2472;p66"/>
          <p:cNvGrpSpPr/>
          <p:nvPr/>
        </p:nvGrpSpPr>
        <p:grpSpPr>
          <a:xfrm>
            <a:off x="846360" y="3063466"/>
            <a:ext cx="316376" cy="316360"/>
            <a:chOff x="266768" y="1721375"/>
            <a:chExt cx="397907" cy="397887"/>
          </a:xfrm>
        </p:grpSpPr>
        <p:sp>
          <p:nvSpPr>
            <p:cNvPr id="2473" name="Google Shape;2473;p6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66"/>
          <p:cNvGrpSpPr/>
          <p:nvPr/>
        </p:nvGrpSpPr>
        <p:grpSpPr>
          <a:xfrm>
            <a:off x="1279762" y="3063466"/>
            <a:ext cx="316343" cy="316360"/>
            <a:chOff x="864491" y="1723250"/>
            <a:chExt cx="397866" cy="397887"/>
          </a:xfrm>
        </p:grpSpPr>
        <p:sp>
          <p:nvSpPr>
            <p:cNvPr id="2476" name="Google Shape;2476;p6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9" name="Google Shape;2479;p66"/>
          <p:cNvSpPr/>
          <p:nvPr/>
        </p:nvSpPr>
        <p:spPr>
          <a:xfrm>
            <a:off x="2146438" y="3092172"/>
            <a:ext cx="317330" cy="258816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0" name="Google Shape;2480;p66"/>
          <p:cNvGrpSpPr/>
          <p:nvPr/>
        </p:nvGrpSpPr>
        <p:grpSpPr>
          <a:xfrm rot="10800000">
            <a:off x="4842312" y="4114032"/>
            <a:ext cx="243082" cy="242093"/>
            <a:chOff x="6547165" y="297900"/>
            <a:chExt cx="243082" cy="242093"/>
          </a:xfrm>
        </p:grpSpPr>
        <p:sp>
          <p:nvSpPr>
            <p:cNvPr id="2481" name="Google Shape;2481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5" name="Google Shape;2485;p66"/>
          <p:cNvGrpSpPr/>
          <p:nvPr/>
        </p:nvGrpSpPr>
        <p:grpSpPr>
          <a:xfrm rot="10800000">
            <a:off x="6191149" y="4604394"/>
            <a:ext cx="243082" cy="242093"/>
            <a:chOff x="6547165" y="297900"/>
            <a:chExt cx="243082" cy="242093"/>
          </a:xfrm>
        </p:grpSpPr>
        <p:sp>
          <p:nvSpPr>
            <p:cNvPr id="2486" name="Google Shape;2486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66"/>
          <p:cNvGrpSpPr/>
          <p:nvPr/>
        </p:nvGrpSpPr>
        <p:grpSpPr>
          <a:xfrm rot="5400000">
            <a:off x="4955455" y="911360"/>
            <a:ext cx="259833" cy="260997"/>
            <a:chOff x="6548002" y="3230725"/>
            <a:chExt cx="217525" cy="218499"/>
          </a:xfrm>
        </p:grpSpPr>
        <p:sp>
          <p:nvSpPr>
            <p:cNvPr id="2491" name="Google Shape;2491;p6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66"/>
          <p:cNvGrpSpPr/>
          <p:nvPr/>
        </p:nvGrpSpPr>
        <p:grpSpPr>
          <a:xfrm rot="10800000">
            <a:off x="7866012" y="1286157"/>
            <a:ext cx="243082" cy="242093"/>
            <a:chOff x="6547165" y="297900"/>
            <a:chExt cx="243082" cy="242093"/>
          </a:xfrm>
        </p:grpSpPr>
        <p:sp>
          <p:nvSpPr>
            <p:cNvPr id="2496" name="Google Shape;2496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0" name="Google Shape;2500;p66"/>
          <p:cNvGrpSpPr/>
          <p:nvPr/>
        </p:nvGrpSpPr>
        <p:grpSpPr>
          <a:xfrm rot="10800000">
            <a:off x="8551087" y="3351007"/>
            <a:ext cx="243082" cy="242093"/>
            <a:chOff x="6547165" y="297900"/>
            <a:chExt cx="243082" cy="242093"/>
          </a:xfrm>
        </p:grpSpPr>
        <p:sp>
          <p:nvSpPr>
            <p:cNvPr id="2501" name="Google Shape;2501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5" name="Google Shape;2505;p66"/>
          <p:cNvSpPr txBox="1">
            <a:spLocks noGrp="1"/>
          </p:cNvSpPr>
          <p:nvPr>
            <p:ph type="title"/>
          </p:nvPr>
        </p:nvSpPr>
        <p:spPr>
          <a:xfrm>
            <a:off x="485288" y="57217"/>
            <a:ext cx="7929697" cy="761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 and have a good day</a:t>
            </a:r>
            <a:endParaRPr dirty="0"/>
          </a:p>
        </p:txBody>
      </p:sp>
      <p:grpSp>
        <p:nvGrpSpPr>
          <p:cNvPr id="2506" name="Google Shape;2506;p66"/>
          <p:cNvGrpSpPr/>
          <p:nvPr/>
        </p:nvGrpSpPr>
        <p:grpSpPr>
          <a:xfrm>
            <a:off x="4572000" y="796500"/>
            <a:ext cx="3618275" cy="3420425"/>
            <a:chOff x="4572000" y="796500"/>
            <a:chExt cx="3618275" cy="3420425"/>
          </a:xfrm>
        </p:grpSpPr>
        <p:sp>
          <p:nvSpPr>
            <p:cNvPr id="2507" name="Google Shape;2507;p66"/>
            <p:cNvSpPr/>
            <p:nvPr/>
          </p:nvSpPr>
          <p:spPr>
            <a:xfrm>
              <a:off x="4572000" y="796500"/>
              <a:ext cx="3618275" cy="3057425"/>
            </a:xfrm>
            <a:custGeom>
              <a:avLst/>
              <a:gdLst/>
              <a:ahLst/>
              <a:cxnLst/>
              <a:rect l="l" t="t" r="r" b="b"/>
              <a:pathLst>
                <a:path w="144731" h="122297" extrusionOk="0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6"/>
            <p:cNvSpPr/>
            <p:nvPr/>
          </p:nvSpPr>
          <p:spPr>
            <a:xfrm>
              <a:off x="4572000" y="796500"/>
              <a:ext cx="3618275" cy="3057425"/>
            </a:xfrm>
            <a:custGeom>
              <a:avLst/>
              <a:gdLst/>
              <a:ahLst/>
              <a:cxnLst/>
              <a:rect l="l" t="t" r="r" b="b"/>
              <a:pathLst>
                <a:path w="144731" h="122297" extrusionOk="0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6"/>
            <p:cNvSpPr/>
            <p:nvPr/>
          </p:nvSpPr>
          <p:spPr>
            <a:xfrm>
              <a:off x="4979425" y="3328275"/>
              <a:ext cx="2408575" cy="750325"/>
            </a:xfrm>
            <a:custGeom>
              <a:avLst/>
              <a:gdLst/>
              <a:ahLst/>
              <a:cxnLst/>
              <a:rect l="l" t="t" r="r" b="b"/>
              <a:pathLst>
                <a:path w="96343" h="30013" extrusionOk="0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6"/>
            <p:cNvSpPr/>
            <p:nvPr/>
          </p:nvSpPr>
          <p:spPr>
            <a:xfrm>
              <a:off x="4979425" y="3328275"/>
              <a:ext cx="2408575" cy="750325"/>
            </a:xfrm>
            <a:custGeom>
              <a:avLst/>
              <a:gdLst/>
              <a:ahLst/>
              <a:cxnLst/>
              <a:rect l="l" t="t" r="r" b="b"/>
              <a:pathLst>
                <a:path w="96343" h="30013" extrusionOk="0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6"/>
            <p:cNvSpPr/>
            <p:nvPr/>
          </p:nvSpPr>
          <p:spPr>
            <a:xfrm>
              <a:off x="6280475" y="1803225"/>
              <a:ext cx="83400" cy="5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6"/>
            <p:cNvSpPr/>
            <p:nvPr/>
          </p:nvSpPr>
          <p:spPr>
            <a:xfrm>
              <a:off x="5731425" y="2718800"/>
              <a:ext cx="1839325" cy="1308675"/>
            </a:xfrm>
            <a:custGeom>
              <a:avLst/>
              <a:gdLst/>
              <a:ahLst/>
              <a:cxnLst/>
              <a:rect l="l" t="t" r="r" b="b"/>
              <a:pathLst>
                <a:path w="73573" h="52347" extrusionOk="0">
                  <a:moveTo>
                    <a:pt x="24949" y="1"/>
                  </a:move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6"/>
            <p:cNvSpPr/>
            <p:nvPr/>
          </p:nvSpPr>
          <p:spPr>
            <a:xfrm>
              <a:off x="5298850" y="2045625"/>
              <a:ext cx="1752975" cy="1722800"/>
            </a:xfrm>
            <a:custGeom>
              <a:avLst/>
              <a:gdLst/>
              <a:ahLst/>
              <a:cxnLst/>
              <a:rect l="l" t="t" r="r" b="b"/>
              <a:pathLst>
                <a:path w="70119" h="68912" extrusionOk="0">
                  <a:moveTo>
                    <a:pt x="27564" y="0"/>
                  </a:move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lnTo>
                    <a:pt x="30985" y="101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6"/>
            <p:cNvSpPr/>
            <p:nvPr/>
          </p:nvSpPr>
          <p:spPr>
            <a:xfrm>
              <a:off x="5298850" y="2154600"/>
              <a:ext cx="1443625" cy="1613825"/>
            </a:xfrm>
            <a:custGeom>
              <a:avLst/>
              <a:gdLst/>
              <a:ahLst/>
              <a:cxnLst/>
              <a:rect l="l" t="t" r="r" b="b"/>
              <a:pathLst>
                <a:path w="57745" h="64553" extrusionOk="0">
                  <a:moveTo>
                    <a:pt x="13346" y="1"/>
                  </a:moveTo>
                  <a:lnTo>
                    <a:pt x="13279" y="34"/>
                  </a:lnTo>
                  <a:lnTo>
                    <a:pt x="13212" y="101"/>
                  </a:lnTo>
                  <a:lnTo>
                    <a:pt x="12542" y="638"/>
                  </a:lnTo>
                  <a:lnTo>
                    <a:pt x="11234" y="2080"/>
                  </a:lnTo>
                  <a:lnTo>
                    <a:pt x="9959" y="3890"/>
                  </a:lnTo>
                  <a:lnTo>
                    <a:pt x="8719" y="6003"/>
                  </a:lnTo>
                  <a:lnTo>
                    <a:pt x="6941" y="9625"/>
                  </a:lnTo>
                  <a:lnTo>
                    <a:pt x="4795" y="15124"/>
                  </a:lnTo>
                  <a:lnTo>
                    <a:pt x="2985" y="21093"/>
                  </a:lnTo>
                  <a:lnTo>
                    <a:pt x="1543" y="27163"/>
                  </a:lnTo>
                  <a:lnTo>
                    <a:pt x="537" y="32964"/>
                  </a:lnTo>
                  <a:lnTo>
                    <a:pt x="34" y="38128"/>
                  </a:lnTo>
                  <a:lnTo>
                    <a:pt x="0" y="40341"/>
                  </a:lnTo>
                  <a:lnTo>
                    <a:pt x="67" y="42387"/>
                  </a:lnTo>
                  <a:lnTo>
                    <a:pt x="503" y="46075"/>
                  </a:lnTo>
                  <a:lnTo>
                    <a:pt x="1375" y="49362"/>
                  </a:lnTo>
                  <a:lnTo>
                    <a:pt x="2683" y="52212"/>
                  </a:lnTo>
                  <a:lnTo>
                    <a:pt x="4460" y="54761"/>
                  </a:lnTo>
                  <a:lnTo>
                    <a:pt x="6740" y="57007"/>
                  </a:lnTo>
                  <a:lnTo>
                    <a:pt x="9524" y="59019"/>
                  </a:lnTo>
                  <a:lnTo>
                    <a:pt x="12877" y="60864"/>
                  </a:lnTo>
                  <a:lnTo>
                    <a:pt x="14788" y="61735"/>
                  </a:lnTo>
                  <a:lnTo>
                    <a:pt x="15794" y="62138"/>
                  </a:lnTo>
                  <a:lnTo>
                    <a:pt x="17974" y="62876"/>
                  </a:lnTo>
                  <a:lnTo>
                    <a:pt x="21528" y="63714"/>
                  </a:lnTo>
                  <a:lnTo>
                    <a:pt x="26726" y="64351"/>
                  </a:lnTo>
                  <a:lnTo>
                    <a:pt x="32293" y="64552"/>
                  </a:lnTo>
                  <a:lnTo>
                    <a:pt x="37960" y="64318"/>
                  </a:lnTo>
                  <a:lnTo>
                    <a:pt x="43526" y="63747"/>
                  </a:lnTo>
                  <a:lnTo>
                    <a:pt x="48825" y="62909"/>
                  </a:lnTo>
                  <a:lnTo>
                    <a:pt x="53620" y="61803"/>
                  </a:lnTo>
                  <a:lnTo>
                    <a:pt x="55733" y="61165"/>
                  </a:lnTo>
                  <a:lnTo>
                    <a:pt x="56772" y="60797"/>
                  </a:lnTo>
                  <a:lnTo>
                    <a:pt x="57745" y="60394"/>
                  </a:lnTo>
                  <a:lnTo>
                    <a:pt x="56168" y="60159"/>
                  </a:lnTo>
                  <a:lnTo>
                    <a:pt x="52882" y="59489"/>
                  </a:lnTo>
                  <a:lnTo>
                    <a:pt x="49562" y="58550"/>
                  </a:lnTo>
                  <a:lnTo>
                    <a:pt x="46444" y="57276"/>
                  </a:lnTo>
                  <a:lnTo>
                    <a:pt x="45035" y="56471"/>
                  </a:lnTo>
                  <a:lnTo>
                    <a:pt x="43593" y="55532"/>
                  </a:lnTo>
                  <a:lnTo>
                    <a:pt x="41179" y="53419"/>
                  </a:lnTo>
                  <a:lnTo>
                    <a:pt x="39167" y="51072"/>
                  </a:lnTo>
                  <a:lnTo>
                    <a:pt x="37557" y="48624"/>
                  </a:lnTo>
                  <a:lnTo>
                    <a:pt x="35545" y="45002"/>
                  </a:lnTo>
                  <a:lnTo>
                    <a:pt x="33969" y="41817"/>
                  </a:lnTo>
                  <a:lnTo>
                    <a:pt x="32963" y="40073"/>
                  </a:lnTo>
                  <a:lnTo>
                    <a:pt x="32460" y="39402"/>
                  </a:lnTo>
                  <a:lnTo>
                    <a:pt x="31890" y="38799"/>
                  </a:lnTo>
                  <a:lnTo>
                    <a:pt x="30683" y="37860"/>
                  </a:lnTo>
                  <a:lnTo>
                    <a:pt x="28638" y="36753"/>
                  </a:lnTo>
                  <a:lnTo>
                    <a:pt x="25787" y="35546"/>
                  </a:lnTo>
                  <a:lnTo>
                    <a:pt x="23909" y="34406"/>
                  </a:lnTo>
                  <a:lnTo>
                    <a:pt x="22836" y="33366"/>
                  </a:lnTo>
                  <a:lnTo>
                    <a:pt x="22400" y="32696"/>
                  </a:lnTo>
                  <a:lnTo>
                    <a:pt x="22199" y="32327"/>
                  </a:lnTo>
                  <a:lnTo>
                    <a:pt x="21897" y="31120"/>
                  </a:lnTo>
                  <a:lnTo>
                    <a:pt x="21629" y="28571"/>
                  </a:lnTo>
                  <a:lnTo>
                    <a:pt x="21495" y="21462"/>
                  </a:lnTo>
                  <a:lnTo>
                    <a:pt x="21361" y="13146"/>
                  </a:lnTo>
                  <a:lnTo>
                    <a:pt x="20925" y="7982"/>
                  </a:lnTo>
                  <a:lnTo>
                    <a:pt x="20288" y="4762"/>
                  </a:lnTo>
                  <a:lnTo>
                    <a:pt x="19684" y="2985"/>
                  </a:lnTo>
                  <a:lnTo>
                    <a:pt x="18913" y="1644"/>
                  </a:lnTo>
                  <a:lnTo>
                    <a:pt x="17940" y="772"/>
                  </a:lnTo>
                  <a:lnTo>
                    <a:pt x="17370" y="571"/>
                  </a:lnTo>
                  <a:lnTo>
                    <a:pt x="16364" y="302"/>
                  </a:lnTo>
                  <a:lnTo>
                    <a:pt x="14352" y="34"/>
                  </a:lnTo>
                  <a:lnTo>
                    <a:pt x="13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6"/>
            <p:cNvSpPr/>
            <p:nvPr/>
          </p:nvSpPr>
          <p:spPr>
            <a:xfrm>
              <a:off x="5298850" y="2045625"/>
              <a:ext cx="1752975" cy="1722800"/>
            </a:xfrm>
            <a:custGeom>
              <a:avLst/>
              <a:gdLst/>
              <a:ahLst/>
              <a:cxnLst/>
              <a:rect l="l" t="t" r="r" b="b"/>
              <a:pathLst>
                <a:path w="70119" h="68912" fill="none" extrusionOk="0">
                  <a:moveTo>
                    <a:pt x="31320" y="134"/>
                  </a:moveTo>
                  <a:lnTo>
                    <a:pt x="30985" y="101"/>
                  </a:lnTo>
                  <a:lnTo>
                    <a:pt x="27564" y="0"/>
                  </a:ln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6"/>
            <p:cNvSpPr/>
            <p:nvPr/>
          </p:nvSpPr>
          <p:spPr>
            <a:xfrm>
              <a:off x="5602325" y="2155450"/>
              <a:ext cx="1107450" cy="811525"/>
            </a:xfrm>
            <a:custGeom>
              <a:avLst/>
              <a:gdLst/>
              <a:ahLst/>
              <a:cxnLst/>
              <a:rect l="l" t="t" r="r" b="b"/>
              <a:pathLst>
                <a:path w="44298" h="32461" extrusionOk="0">
                  <a:moveTo>
                    <a:pt x="21227" y="0"/>
                  </a:moveTo>
                  <a:lnTo>
                    <a:pt x="20657" y="67"/>
                  </a:lnTo>
                  <a:lnTo>
                    <a:pt x="17236" y="537"/>
                  </a:lnTo>
                  <a:lnTo>
                    <a:pt x="14889" y="805"/>
                  </a:lnTo>
                  <a:lnTo>
                    <a:pt x="13984" y="973"/>
                  </a:lnTo>
                  <a:lnTo>
                    <a:pt x="9691" y="2046"/>
                  </a:lnTo>
                  <a:lnTo>
                    <a:pt x="7713" y="2716"/>
                  </a:lnTo>
                  <a:lnTo>
                    <a:pt x="6774" y="3186"/>
                  </a:lnTo>
                  <a:lnTo>
                    <a:pt x="6506" y="3421"/>
                  </a:lnTo>
                  <a:lnTo>
                    <a:pt x="6237" y="3789"/>
                  </a:lnTo>
                  <a:lnTo>
                    <a:pt x="5433" y="5768"/>
                  </a:lnTo>
                  <a:lnTo>
                    <a:pt x="3890" y="10530"/>
                  </a:lnTo>
                  <a:lnTo>
                    <a:pt x="671" y="21931"/>
                  </a:lnTo>
                  <a:lnTo>
                    <a:pt x="0" y="24379"/>
                  </a:lnTo>
                  <a:lnTo>
                    <a:pt x="537" y="24278"/>
                  </a:lnTo>
                  <a:lnTo>
                    <a:pt x="1677" y="24144"/>
                  </a:lnTo>
                  <a:lnTo>
                    <a:pt x="2783" y="24211"/>
                  </a:lnTo>
                  <a:lnTo>
                    <a:pt x="3856" y="24412"/>
                  </a:lnTo>
                  <a:lnTo>
                    <a:pt x="4393" y="24580"/>
                  </a:lnTo>
                  <a:lnTo>
                    <a:pt x="4795" y="24748"/>
                  </a:lnTo>
                  <a:lnTo>
                    <a:pt x="5399" y="25184"/>
                  </a:lnTo>
                  <a:lnTo>
                    <a:pt x="6070" y="25955"/>
                  </a:lnTo>
                  <a:lnTo>
                    <a:pt x="6774" y="27766"/>
                  </a:lnTo>
                  <a:lnTo>
                    <a:pt x="6908" y="28671"/>
                  </a:lnTo>
                  <a:lnTo>
                    <a:pt x="7143" y="30549"/>
                  </a:lnTo>
                  <a:lnTo>
                    <a:pt x="7243" y="32460"/>
                  </a:lnTo>
                  <a:lnTo>
                    <a:pt x="9892" y="32226"/>
                  </a:lnTo>
                  <a:lnTo>
                    <a:pt x="22836" y="30918"/>
                  </a:lnTo>
                  <a:lnTo>
                    <a:pt x="30717" y="29945"/>
                  </a:lnTo>
                  <a:lnTo>
                    <a:pt x="32930" y="29509"/>
                  </a:lnTo>
                  <a:lnTo>
                    <a:pt x="34674" y="29141"/>
                  </a:lnTo>
                  <a:lnTo>
                    <a:pt x="38530" y="28571"/>
                  </a:lnTo>
                  <a:lnTo>
                    <a:pt x="43426" y="28034"/>
                  </a:lnTo>
                  <a:lnTo>
                    <a:pt x="44298" y="28000"/>
                  </a:lnTo>
                  <a:lnTo>
                    <a:pt x="42822" y="24714"/>
                  </a:lnTo>
                  <a:lnTo>
                    <a:pt x="35914" y="9792"/>
                  </a:lnTo>
                  <a:lnTo>
                    <a:pt x="32796" y="3689"/>
                  </a:lnTo>
                  <a:lnTo>
                    <a:pt x="31320" y="1274"/>
                  </a:lnTo>
                  <a:lnTo>
                    <a:pt x="30918" y="906"/>
                  </a:lnTo>
                  <a:lnTo>
                    <a:pt x="30549" y="738"/>
                  </a:lnTo>
                  <a:lnTo>
                    <a:pt x="29409" y="470"/>
                  </a:lnTo>
                  <a:lnTo>
                    <a:pt x="27196" y="168"/>
                  </a:lnTo>
                  <a:lnTo>
                    <a:pt x="23876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6"/>
            <p:cNvSpPr/>
            <p:nvPr/>
          </p:nvSpPr>
          <p:spPr>
            <a:xfrm>
              <a:off x="5799325" y="2417000"/>
              <a:ext cx="44450" cy="363850"/>
            </a:xfrm>
            <a:custGeom>
              <a:avLst/>
              <a:gdLst/>
              <a:ahLst/>
              <a:cxnLst/>
              <a:rect l="l" t="t" r="r" b="b"/>
              <a:pathLst>
                <a:path w="1778" h="14554" fill="none" extrusionOk="0">
                  <a:moveTo>
                    <a:pt x="0" y="14554"/>
                  </a:moveTo>
                  <a:lnTo>
                    <a:pt x="1778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6"/>
            <p:cNvSpPr/>
            <p:nvPr/>
          </p:nvSpPr>
          <p:spPr>
            <a:xfrm>
              <a:off x="5832850" y="2434600"/>
              <a:ext cx="60400" cy="78825"/>
            </a:xfrm>
            <a:custGeom>
              <a:avLst/>
              <a:gdLst/>
              <a:ahLst/>
              <a:cxnLst/>
              <a:rect l="l" t="t" r="r" b="b"/>
              <a:pathLst>
                <a:path w="2416" h="3153" fill="none" extrusionOk="0">
                  <a:moveTo>
                    <a:pt x="1" y="3153"/>
                  </a:moveTo>
                  <a:lnTo>
                    <a:pt x="2415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6"/>
            <p:cNvSpPr/>
            <p:nvPr/>
          </p:nvSpPr>
          <p:spPr>
            <a:xfrm>
              <a:off x="6013950" y="2505875"/>
              <a:ext cx="282525" cy="54500"/>
            </a:xfrm>
            <a:custGeom>
              <a:avLst/>
              <a:gdLst/>
              <a:ahLst/>
              <a:cxnLst/>
              <a:rect l="l" t="t" r="r" b="b"/>
              <a:pathLst>
                <a:path w="11301" h="2180" fill="none" extrusionOk="0">
                  <a:moveTo>
                    <a:pt x="0" y="2180"/>
                  </a:moveTo>
                  <a:lnTo>
                    <a:pt x="838" y="1911"/>
                  </a:lnTo>
                  <a:lnTo>
                    <a:pt x="5734" y="671"/>
                  </a:lnTo>
                  <a:lnTo>
                    <a:pt x="9557" y="67"/>
                  </a:lnTo>
                  <a:lnTo>
                    <a:pt x="11301" y="0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6"/>
            <p:cNvSpPr/>
            <p:nvPr/>
          </p:nvSpPr>
          <p:spPr>
            <a:xfrm>
              <a:off x="6163150" y="2410300"/>
              <a:ext cx="112375" cy="223850"/>
            </a:xfrm>
            <a:custGeom>
              <a:avLst/>
              <a:gdLst/>
              <a:ahLst/>
              <a:cxnLst/>
              <a:rect l="l" t="t" r="r" b="b"/>
              <a:pathLst>
                <a:path w="4495" h="8954" fill="none" extrusionOk="0">
                  <a:moveTo>
                    <a:pt x="470" y="0"/>
                  </a:moveTo>
                  <a:lnTo>
                    <a:pt x="1" y="3488"/>
                  </a:lnTo>
                  <a:lnTo>
                    <a:pt x="135" y="3488"/>
                  </a:lnTo>
                  <a:lnTo>
                    <a:pt x="806" y="3622"/>
                  </a:lnTo>
                  <a:lnTo>
                    <a:pt x="1175" y="3857"/>
                  </a:lnTo>
                  <a:lnTo>
                    <a:pt x="1242" y="4024"/>
                  </a:lnTo>
                  <a:lnTo>
                    <a:pt x="1242" y="4326"/>
                  </a:lnTo>
                  <a:lnTo>
                    <a:pt x="1040" y="4863"/>
                  </a:lnTo>
                  <a:lnTo>
                    <a:pt x="839" y="5064"/>
                  </a:lnTo>
                  <a:lnTo>
                    <a:pt x="1242" y="5299"/>
                  </a:lnTo>
                  <a:lnTo>
                    <a:pt x="3153" y="6774"/>
                  </a:lnTo>
                  <a:lnTo>
                    <a:pt x="4025" y="7814"/>
                  </a:lnTo>
                  <a:lnTo>
                    <a:pt x="4394" y="8551"/>
                  </a:lnTo>
                  <a:lnTo>
                    <a:pt x="4494" y="8954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6"/>
            <p:cNvSpPr/>
            <p:nvPr/>
          </p:nvSpPr>
          <p:spPr>
            <a:xfrm>
              <a:off x="5952750" y="2071600"/>
              <a:ext cx="321925" cy="331175"/>
            </a:xfrm>
            <a:custGeom>
              <a:avLst/>
              <a:gdLst/>
              <a:ahLst/>
              <a:cxnLst/>
              <a:rect l="l" t="t" r="r" b="b"/>
              <a:pathLst>
                <a:path w="12877" h="13247" extrusionOk="0">
                  <a:moveTo>
                    <a:pt x="7344" y="1"/>
                  </a:moveTo>
                  <a:lnTo>
                    <a:pt x="5701" y="34"/>
                  </a:lnTo>
                  <a:lnTo>
                    <a:pt x="4795" y="269"/>
                  </a:ln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6"/>
            <p:cNvSpPr/>
            <p:nvPr/>
          </p:nvSpPr>
          <p:spPr>
            <a:xfrm>
              <a:off x="5953575" y="2078325"/>
              <a:ext cx="143375" cy="249000"/>
            </a:xfrm>
            <a:custGeom>
              <a:avLst/>
              <a:gdLst/>
              <a:ahLst/>
              <a:cxnLst/>
              <a:rect l="l" t="t" r="r" b="b"/>
              <a:pathLst>
                <a:path w="5735" h="9960" extrusionOk="0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6"/>
            <p:cNvSpPr/>
            <p:nvPr/>
          </p:nvSpPr>
          <p:spPr>
            <a:xfrm>
              <a:off x="5953575" y="2078325"/>
              <a:ext cx="143375" cy="249000"/>
            </a:xfrm>
            <a:custGeom>
              <a:avLst/>
              <a:gdLst/>
              <a:ahLst/>
              <a:cxnLst/>
              <a:rect l="l" t="t" r="r" b="b"/>
              <a:pathLst>
                <a:path w="5735" h="9960" extrusionOk="0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6"/>
            <p:cNvSpPr/>
            <p:nvPr/>
          </p:nvSpPr>
          <p:spPr>
            <a:xfrm>
              <a:off x="5952750" y="2071600"/>
              <a:ext cx="321925" cy="331175"/>
            </a:xfrm>
            <a:custGeom>
              <a:avLst/>
              <a:gdLst/>
              <a:ahLst/>
              <a:cxnLst/>
              <a:rect l="l" t="t" r="r" b="b"/>
              <a:pathLst>
                <a:path w="12877" h="13247" fill="none" extrusionOk="0">
                  <a:moveTo>
                    <a:pt x="4795" y="269"/>
                  </a:move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lnTo>
                    <a:pt x="5701" y="34"/>
                  </a:lnTo>
                  <a:lnTo>
                    <a:pt x="4795" y="269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6"/>
            <p:cNvSpPr/>
            <p:nvPr/>
          </p:nvSpPr>
          <p:spPr>
            <a:xfrm>
              <a:off x="5530225" y="2691125"/>
              <a:ext cx="311050" cy="239800"/>
            </a:xfrm>
            <a:custGeom>
              <a:avLst/>
              <a:gdLst/>
              <a:ahLst/>
              <a:cxnLst/>
              <a:rect l="l" t="t" r="r" b="b"/>
              <a:pathLst>
                <a:path w="12442" h="9592" extrusionOk="0">
                  <a:moveTo>
                    <a:pt x="6539" y="1"/>
                  </a:move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6"/>
            <p:cNvSpPr/>
            <p:nvPr/>
          </p:nvSpPr>
          <p:spPr>
            <a:xfrm>
              <a:off x="5530225" y="2693650"/>
              <a:ext cx="137500" cy="237275"/>
            </a:xfrm>
            <a:custGeom>
              <a:avLst/>
              <a:gdLst/>
              <a:ahLst/>
              <a:cxnLst/>
              <a:rect l="l" t="t" r="r" b="b"/>
              <a:pathLst>
                <a:path w="5500" h="9491" extrusionOk="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6"/>
            <p:cNvSpPr/>
            <p:nvPr/>
          </p:nvSpPr>
          <p:spPr>
            <a:xfrm>
              <a:off x="5530225" y="2693650"/>
              <a:ext cx="137500" cy="237275"/>
            </a:xfrm>
            <a:custGeom>
              <a:avLst/>
              <a:gdLst/>
              <a:ahLst/>
              <a:cxnLst/>
              <a:rect l="l" t="t" r="r" b="b"/>
              <a:pathLst>
                <a:path w="5500" h="9491" extrusionOk="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6"/>
            <p:cNvSpPr/>
            <p:nvPr/>
          </p:nvSpPr>
          <p:spPr>
            <a:xfrm>
              <a:off x="5530225" y="2691125"/>
              <a:ext cx="311050" cy="239800"/>
            </a:xfrm>
            <a:custGeom>
              <a:avLst/>
              <a:gdLst/>
              <a:ahLst/>
              <a:cxnLst/>
              <a:rect l="l" t="t" r="r" b="b"/>
              <a:pathLst>
                <a:path w="12442" h="9592" fill="none" extrusionOk="0">
                  <a:moveTo>
                    <a:pt x="12441" y="3790"/>
                  </a:move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6"/>
            <p:cNvSpPr/>
            <p:nvPr/>
          </p:nvSpPr>
          <p:spPr>
            <a:xfrm>
              <a:off x="5534400" y="2636650"/>
              <a:ext cx="872750" cy="348775"/>
            </a:xfrm>
            <a:custGeom>
              <a:avLst/>
              <a:gdLst/>
              <a:ahLst/>
              <a:cxnLst/>
              <a:rect l="l" t="t" r="r" b="b"/>
              <a:pathLst>
                <a:path w="34910" h="13951" extrusionOk="0">
                  <a:moveTo>
                    <a:pt x="26828" y="0"/>
                  </a:move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6"/>
            <p:cNvSpPr/>
            <p:nvPr/>
          </p:nvSpPr>
          <p:spPr>
            <a:xfrm>
              <a:off x="5534400" y="2636650"/>
              <a:ext cx="872750" cy="348775"/>
            </a:xfrm>
            <a:custGeom>
              <a:avLst/>
              <a:gdLst/>
              <a:ahLst/>
              <a:cxnLst/>
              <a:rect l="l" t="t" r="r" b="b"/>
              <a:pathLst>
                <a:path w="34910" h="13951" fill="none" extrusionOk="0">
                  <a:moveTo>
                    <a:pt x="4092" y="6908"/>
                  </a:move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6"/>
            <p:cNvSpPr/>
            <p:nvPr/>
          </p:nvSpPr>
          <p:spPr>
            <a:xfrm>
              <a:off x="6323275" y="2205750"/>
              <a:ext cx="662325" cy="472825"/>
            </a:xfrm>
            <a:custGeom>
              <a:avLst/>
              <a:gdLst/>
              <a:ahLst/>
              <a:cxnLst/>
              <a:rect l="l" t="t" r="r" b="b"/>
              <a:pathLst>
                <a:path w="26493" h="18913" extrusionOk="0">
                  <a:moveTo>
                    <a:pt x="4260" y="0"/>
                  </a:moveTo>
                  <a:lnTo>
                    <a:pt x="3857" y="34"/>
                  </a:lnTo>
                  <a:lnTo>
                    <a:pt x="3287" y="470"/>
                  </a:lnTo>
                  <a:lnTo>
                    <a:pt x="3187" y="838"/>
                  </a:lnTo>
                  <a:lnTo>
                    <a:pt x="1" y="18812"/>
                  </a:lnTo>
                  <a:lnTo>
                    <a:pt x="23038" y="18913"/>
                  </a:lnTo>
                  <a:lnTo>
                    <a:pt x="26459" y="1878"/>
                  </a:lnTo>
                  <a:lnTo>
                    <a:pt x="26492" y="1643"/>
                  </a:lnTo>
                  <a:lnTo>
                    <a:pt x="26392" y="1207"/>
                  </a:lnTo>
                  <a:lnTo>
                    <a:pt x="26090" y="838"/>
                  </a:lnTo>
                  <a:lnTo>
                    <a:pt x="25687" y="637"/>
                  </a:lnTo>
                  <a:lnTo>
                    <a:pt x="25453" y="637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fill="none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fill="none" extrusionOk="0">
                  <a:moveTo>
                    <a:pt x="1" y="12542"/>
                  </a:moveTo>
                  <a:lnTo>
                    <a:pt x="1141" y="11536"/>
                  </a:lnTo>
                  <a:lnTo>
                    <a:pt x="7076" y="7277"/>
                  </a:lnTo>
                  <a:lnTo>
                    <a:pt x="10027" y="5467"/>
                  </a:lnTo>
                  <a:lnTo>
                    <a:pt x="13246" y="3756"/>
                  </a:lnTo>
                  <a:lnTo>
                    <a:pt x="16600" y="2314"/>
                  </a:lnTo>
                  <a:lnTo>
                    <a:pt x="18344" y="1744"/>
                  </a:lnTo>
                  <a:lnTo>
                    <a:pt x="21529" y="839"/>
                  </a:lnTo>
                  <a:lnTo>
                    <a:pt x="24950" y="135"/>
                  </a:lnTo>
                  <a:lnTo>
                    <a:pt x="26593" y="1"/>
                  </a:lnTo>
                  <a:lnTo>
                    <a:pt x="27766" y="235"/>
                  </a:lnTo>
                  <a:lnTo>
                    <a:pt x="28571" y="738"/>
                  </a:lnTo>
                  <a:lnTo>
                    <a:pt x="29007" y="1610"/>
                  </a:lnTo>
                  <a:lnTo>
                    <a:pt x="29141" y="2817"/>
                  </a:lnTo>
                  <a:lnTo>
                    <a:pt x="29108" y="3555"/>
                  </a:lnTo>
                  <a:lnTo>
                    <a:pt x="28907" y="5601"/>
                  </a:lnTo>
                  <a:lnTo>
                    <a:pt x="27431" y="13615"/>
                  </a:lnTo>
                  <a:lnTo>
                    <a:pt x="25218" y="23407"/>
                  </a:lnTo>
                  <a:lnTo>
                    <a:pt x="23340" y="29979"/>
                  </a:lnTo>
                  <a:lnTo>
                    <a:pt x="22133" y="33299"/>
                  </a:lnTo>
                  <a:lnTo>
                    <a:pt x="21563" y="34439"/>
                  </a:lnTo>
                  <a:lnTo>
                    <a:pt x="20456" y="36653"/>
                  </a:lnTo>
                  <a:lnTo>
                    <a:pt x="18176" y="41817"/>
                  </a:lnTo>
                  <a:lnTo>
                    <a:pt x="16298" y="46947"/>
                  </a:lnTo>
                  <a:lnTo>
                    <a:pt x="15393" y="49932"/>
                  </a:lnTo>
                  <a:lnTo>
                    <a:pt x="15091" y="51340"/>
                  </a:lnTo>
                  <a:lnTo>
                    <a:pt x="15091" y="51743"/>
                  </a:lnTo>
                  <a:lnTo>
                    <a:pt x="15124" y="52112"/>
                  </a:lnTo>
                  <a:lnTo>
                    <a:pt x="15460" y="53118"/>
                  </a:lnTo>
                  <a:lnTo>
                    <a:pt x="16432" y="55029"/>
                  </a:lnTo>
                  <a:lnTo>
                    <a:pt x="18377" y="57812"/>
                  </a:lnTo>
                  <a:lnTo>
                    <a:pt x="20087" y="59724"/>
                  </a:lnTo>
                  <a:lnTo>
                    <a:pt x="21294" y="60763"/>
                  </a:lnTo>
                  <a:lnTo>
                    <a:pt x="21898" y="61166"/>
                  </a:lnTo>
                  <a:lnTo>
                    <a:pt x="22468" y="61534"/>
                  </a:lnTo>
                  <a:lnTo>
                    <a:pt x="23306" y="62306"/>
                  </a:lnTo>
                  <a:lnTo>
                    <a:pt x="23877" y="63077"/>
                  </a:lnTo>
                  <a:lnTo>
                    <a:pt x="24178" y="63815"/>
                  </a:lnTo>
                  <a:lnTo>
                    <a:pt x="24245" y="64519"/>
                  </a:lnTo>
                  <a:lnTo>
                    <a:pt x="24044" y="65089"/>
                  </a:lnTo>
                  <a:lnTo>
                    <a:pt x="23675" y="65558"/>
                  </a:lnTo>
                  <a:lnTo>
                    <a:pt x="23072" y="65894"/>
                  </a:lnTo>
                  <a:lnTo>
                    <a:pt x="22736" y="65994"/>
                  </a:lnTo>
                  <a:lnTo>
                    <a:pt x="21965" y="66162"/>
                  </a:lnTo>
                  <a:lnTo>
                    <a:pt x="20154" y="66330"/>
                  </a:lnTo>
                  <a:lnTo>
                    <a:pt x="18344" y="66028"/>
                  </a:lnTo>
                  <a:lnTo>
                    <a:pt x="16835" y="65558"/>
                  </a:lnTo>
                  <a:lnTo>
                    <a:pt x="15024" y="64720"/>
                  </a:lnTo>
                  <a:lnTo>
                    <a:pt x="12878" y="63546"/>
                  </a:lnTo>
                  <a:lnTo>
                    <a:pt x="11637" y="62742"/>
                  </a:lnTo>
                  <a:lnTo>
                    <a:pt x="10363" y="61903"/>
                  </a:lnTo>
                  <a:lnTo>
                    <a:pt x="8183" y="60126"/>
                  </a:lnTo>
                  <a:lnTo>
                    <a:pt x="6372" y="58282"/>
                  </a:lnTo>
                  <a:lnTo>
                    <a:pt x="4897" y="56437"/>
                  </a:lnTo>
                  <a:lnTo>
                    <a:pt x="3757" y="54694"/>
                  </a:lnTo>
                  <a:lnTo>
                    <a:pt x="2952" y="53118"/>
                  </a:lnTo>
                  <a:lnTo>
                    <a:pt x="2482" y="51810"/>
                  </a:lnTo>
                  <a:lnTo>
                    <a:pt x="2348" y="50804"/>
                  </a:lnTo>
                  <a:lnTo>
                    <a:pt x="2415" y="50502"/>
                  </a:lnTo>
                  <a:lnTo>
                    <a:pt x="2516" y="50200"/>
                  </a:lnTo>
                  <a:lnTo>
                    <a:pt x="2985" y="49529"/>
                  </a:lnTo>
                  <a:lnTo>
                    <a:pt x="4192" y="48490"/>
                  </a:lnTo>
                  <a:lnTo>
                    <a:pt x="6238" y="46813"/>
                  </a:lnTo>
                  <a:lnTo>
                    <a:pt x="7781" y="45338"/>
                  </a:lnTo>
                  <a:lnTo>
                    <a:pt x="8652" y="44265"/>
                  </a:lnTo>
                  <a:lnTo>
                    <a:pt x="8988" y="43661"/>
                  </a:lnTo>
                  <a:lnTo>
                    <a:pt x="9357" y="43024"/>
                  </a:lnTo>
                  <a:lnTo>
                    <a:pt x="10094" y="41113"/>
                  </a:lnTo>
                  <a:lnTo>
                    <a:pt x="11302" y="37357"/>
                  </a:lnTo>
                  <a:lnTo>
                    <a:pt x="12777" y="31354"/>
                  </a:lnTo>
                  <a:lnTo>
                    <a:pt x="13749" y="25654"/>
                  </a:lnTo>
                  <a:lnTo>
                    <a:pt x="13917" y="23440"/>
                  </a:lnTo>
                  <a:lnTo>
                    <a:pt x="14018" y="22200"/>
                  </a:lnTo>
                  <a:lnTo>
                    <a:pt x="14320" y="19685"/>
                  </a:lnTo>
                  <a:lnTo>
                    <a:pt x="14856" y="17203"/>
                  </a:lnTo>
                  <a:lnTo>
                    <a:pt x="15594" y="14789"/>
                  </a:lnTo>
                  <a:lnTo>
                    <a:pt x="16030" y="13615"/>
                  </a:lnTo>
                  <a:lnTo>
                    <a:pt x="14588" y="13850"/>
                  </a:lnTo>
                  <a:lnTo>
                    <a:pt x="7311" y="15527"/>
                  </a:lnTo>
                  <a:lnTo>
                    <a:pt x="3757" y="16633"/>
                  </a:lnTo>
                  <a:lnTo>
                    <a:pt x="1845" y="17404"/>
                  </a:lnTo>
                  <a:lnTo>
                    <a:pt x="1141" y="17807"/>
                  </a:lnTo>
                  <a:lnTo>
                    <a:pt x="1" y="12542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7069" y="44667"/>
                  </a:lnTo>
                  <a:lnTo>
                    <a:pt x="19920" y="3779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6"/>
            <p:cNvSpPr/>
            <p:nvPr/>
          </p:nvSpPr>
          <p:spPr>
            <a:xfrm>
              <a:off x="6535375" y="2628250"/>
              <a:ext cx="617050" cy="1061375"/>
            </a:xfrm>
            <a:custGeom>
              <a:avLst/>
              <a:gdLst/>
              <a:ahLst/>
              <a:cxnLst/>
              <a:rect l="l" t="t" r="r" b="b"/>
              <a:pathLst>
                <a:path w="24682" h="42455" extrusionOk="0">
                  <a:moveTo>
                    <a:pt x="24245" y="1"/>
                  </a:moveTo>
                  <a:lnTo>
                    <a:pt x="23105" y="135"/>
                  </a:lnTo>
                  <a:lnTo>
                    <a:pt x="19182" y="1342"/>
                  </a:lnTo>
                  <a:lnTo>
                    <a:pt x="7781" y="5836"/>
                  </a:lnTo>
                  <a:lnTo>
                    <a:pt x="1476" y="8552"/>
                  </a:lnTo>
                  <a:lnTo>
                    <a:pt x="269" y="9524"/>
                  </a:lnTo>
                  <a:lnTo>
                    <a:pt x="1" y="9759"/>
                  </a:lnTo>
                  <a:lnTo>
                    <a:pt x="1141" y="15024"/>
                  </a:lnTo>
                  <a:lnTo>
                    <a:pt x="1845" y="14621"/>
                  </a:lnTo>
                  <a:lnTo>
                    <a:pt x="3757" y="13850"/>
                  </a:lnTo>
                  <a:lnTo>
                    <a:pt x="7311" y="12744"/>
                  </a:lnTo>
                  <a:lnTo>
                    <a:pt x="14588" y="11067"/>
                  </a:lnTo>
                  <a:lnTo>
                    <a:pt x="16030" y="10832"/>
                  </a:lnTo>
                  <a:lnTo>
                    <a:pt x="15594" y="12006"/>
                  </a:lnTo>
                  <a:lnTo>
                    <a:pt x="14856" y="14420"/>
                  </a:lnTo>
                  <a:lnTo>
                    <a:pt x="14320" y="16902"/>
                  </a:lnTo>
                  <a:lnTo>
                    <a:pt x="14018" y="19417"/>
                  </a:lnTo>
                  <a:lnTo>
                    <a:pt x="13917" y="20657"/>
                  </a:lnTo>
                  <a:lnTo>
                    <a:pt x="13749" y="22871"/>
                  </a:lnTo>
                  <a:lnTo>
                    <a:pt x="12777" y="28571"/>
                  </a:lnTo>
                  <a:lnTo>
                    <a:pt x="11302" y="34574"/>
                  </a:lnTo>
                  <a:lnTo>
                    <a:pt x="10094" y="38330"/>
                  </a:lnTo>
                  <a:lnTo>
                    <a:pt x="9357" y="40241"/>
                  </a:lnTo>
                  <a:lnTo>
                    <a:pt x="8988" y="40878"/>
                  </a:lnTo>
                  <a:lnTo>
                    <a:pt x="8787" y="41247"/>
                  </a:lnTo>
                  <a:lnTo>
                    <a:pt x="8552" y="41582"/>
                  </a:lnTo>
                  <a:lnTo>
                    <a:pt x="9424" y="41683"/>
                  </a:lnTo>
                  <a:lnTo>
                    <a:pt x="11100" y="42119"/>
                  </a:lnTo>
                  <a:lnTo>
                    <a:pt x="11905" y="42454"/>
                  </a:lnTo>
                  <a:lnTo>
                    <a:pt x="13817" y="38330"/>
                  </a:lnTo>
                  <a:lnTo>
                    <a:pt x="16466" y="31925"/>
                  </a:lnTo>
                  <a:lnTo>
                    <a:pt x="17874" y="27867"/>
                  </a:lnTo>
                  <a:lnTo>
                    <a:pt x="18411" y="25989"/>
                  </a:lnTo>
                  <a:lnTo>
                    <a:pt x="20356" y="18578"/>
                  </a:lnTo>
                  <a:lnTo>
                    <a:pt x="23441" y="6775"/>
                  </a:lnTo>
                  <a:lnTo>
                    <a:pt x="24413" y="2482"/>
                  </a:lnTo>
                  <a:lnTo>
                    <a:pt x="24681" y="672"/>
                  </a:lnTo>
                  <a:lnTo>
                    <a:pt x="24681" y="202"/>
                  </a:lnTo>
                  <a:lnTo>
                    <a:pt x="24648" y="68"/>
                  </a:lnTo>
                  <a:lnTo>
                    <a:pt x="24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6"/>
            <p:cNvSpPr/>
            <p:nvPr/>
          </p:nvSpPr>
          <p:spPr>
            <a:xfrm>
              <a:off x="6936100" y="2673525"/>
              <a:ext cx="146750" cy="225550"/>
            </a:xfrm>
            <a:custGeom>
              <a:avLst/>
              <a:gdLst/>
              <a:ahLst/>
              <a:cxnLst/>
              <a:rect l="l" t="t" r="r" b="b"/>
              <a:pathLst>
                <a:path w="5870" h="9022" fill="none" extrusionOk="0">
                  <a:moveTo>
                    <a:pt x="1" y="9021"/>
                  </a:moveTo>
                  <a:lnTo>
                    <a:pt x="370" y="8216"/>
                  </a:lnTo>
                  <a:lnTo>
                    <a:pt x="2784" y="3991"/>
                  </a:lnTo>
                  <a:lnTo>
                    <a:pt x="4830" y="1107"/>
                  </a:lnTo>
                  <a:lnTo>
                    <a:pt x="586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fill="none" extrusionOk="0">
                  <a:moveTo>
                    <a:pt x="8988" y="43661"/>
                  </a:move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6"/>
            <p:cNvSpPr/>
            <p:nvPr/>
          </p:nvSpPr>
          <p:spPr>
            <a:xfrm>
              <a:off x="6188300" y="2945150"/>
              <a:ext cx="284225" cy="139200"/>
            </a:xfrm>
            <a:custGeom>
              <a:avLst/>
              <a:gdLst/>
              <a:ahLst/>
              <a:cxnLst/>
              <a:rect l="l" t="t" r="r" b="b"/>
              <a:pathLst>
                <a:path w="11369" h="5568" extrusionOk="0">
                  <a:moveTo>
                    <a:pt x="5065" y="1"/>
                  </a:moveTo>
                  <a:lnTo>
                    <a:pt x="3455" y="235"/>
                  </a:lnTo>
                  <a:lnTo>
                    <a:pt x="2784" y="537"/>
                  </a:lnTo>
                  <a:lnTo>
                    <a:pt x="2114" y="906"/>
                  </a:lnTo>
                  <a:lnTo>
                    <a:pt x="1007" y="1945"/>
                  </a:lnTo>
                  <a:lnTo>
                    <a:pt x="303" y="3287"/>
                  </a:lnTo>
                  <a:lnTo>
                    <a:pt x="1" y="4762"/>
                  </a:lnTo>
                  <a:lnTo>
                    <a:pt x="68" y="5567"/>
                  </a:lnTo>
                  <a:lnTo>
                    <a:pt x="1309" y="5466"/>
                  </a:lnTo>
                  <a:lnTo>
                    <a:pt x="3824" y="5198"/>
                  </a:lnTo>
                  <a:lnTo>
                    <a:pt x="6305" y="4729"/>
                  </a:lnTo>
                  <a:lnTo>
                    <a:pt x="8753" y="4092"/>
                  </a:lnTo>
                  <a:lnTo>
                    <a:pt x="9960" y="3689"/>
                  </a:lnTo>
                  <a:lnTo>
                    <a:pt x="10396" y="3522"/>
                  </a:lnTo>
                  <a:lnTo>
                    <a:pt x="10966" y="3153"/>
                  </a:lnTo>
                  <a:lnTo>
                    <a:pt x="11302" y="2784"/>
                  </a:lnTo>
                  <a:lnTo>
                    <a:pt x="11369" y="2415"/>
                  </a:lnTo>
                  <a:lnTo>
                    <a:pt x="11101" y="1845"/>
                  </a:lnTo>
                  <a:lnTo>
                    <a:pt x="10095" y="1107"/>
                  </a:lnTo>
                  <a:lnTo>
                    <a:pt x="8619" y="537"/>
                  </a:lnTo>
                  <a:lnTo>
                    <a:pt x="6875" y="135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6"/>
            <p:cNvSpPr/>
            <p:nvPr/>
          </p:nvSpPr>
          <p:spPr>
            <a:xfrm>
              <a:off x="5731425" y="2718800"/>
              <a:ext cx="1839325" cy="1308675"/>
            </a:xfrm>
            <a:custGeom>
              <a:avLst/>
              <a:gdLst/>
              <a:ahLst/>
              <a:cxnLst/>
              <a:rect l="l" t="t" r="r" b="b"/>
              <a:pathLst>
                <a:path w="73573" h="52347" fill="none" extrusionOk="0">
                  <a:moveTo>
                    <a:pt x="4695" y="7814"/>
                  </a:move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extrusionOk="0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extrusionOk="0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6"/>
            <p:cNvSpPr/>
            <p:nvPr/>
          </p:nvSpPr>
          <p:spPr>
            <a:xfrm>
              <a:off x="5702075" y="2770775"/>
              <a:ext cx="1322925" cy="1079800"/>
            </a:xfrm>
            <a:custGeom>
              <a:avLst/>
              <a:gdLst/>
              <a:ahLst/>
              <a:cxnLst/>
              <a:rect l="l" t="t" r="r" b="b"/>
              <a:pathLst>
                <a:path w="52917" h="43192" extrusionOk="0">
                  <a:moveTo>
                    <a:pt x="24882" y="1"/>
                  </a:moveTo>
                  <a:lnTo>
                    <a:pt x="24078" y="168"/>
                  </a:lnTo>
                  <a:lnTo>
                    <a:pt x="22837" y="470"/>
                  </a:lnTo>
                  <a:lnTo>
                    <a:pt x="19986" y="1375"/>
                  </a:lnTo>
                  <a:lnTo>
                    <a:pt x="15191" y="3153"/>
                  </a:lnTo>
                  <a:lnTo>
                    <a:pt x="5165" y="7479"/>
                  </a:lnTo>
                  <a:lnTo>
                    <a:pt x="1" y="9926"/>
                  </a:lnTo>
                  <a:lnTo>
                    <a:pt x="135" y="10396"/>
                  </a:lnTo>
                  <a:lnTo>
                    <a:pt x="705" y="11368"/>
                  </a:lnTo>
                  <a:lnTo>
                    <a:pt x="1543" y="12307"/>
                  </a:lnTo>
                  <a:lnTo>
                    <a:pt x="2616" y="13213"/>
                  </a:lnTo>
                  <a:lnTo>
                    <a:pt x="3958" y="14018"/>
                  </a:lnTo>
                  <a:lnTo>
                    <a:pt x="5534" y="14621"/>
                  </a:lnTo>
                  <a:lnTo>
                    <a:pt x="7311" y="15057"/>
                  </a:lnTo>
                  <a:lnTo>
                    <a:pt x="9323" y="15158"/>
                  </a:lnTo>
                  <a:lnTo>
                    <a:pt x="10396" y="15091"/>
                  </a:lnTo>
                  <a:lnTo>
                    <a:pt x="11402" y="14990"/>
                  </a:lnTo>
                  <a:lnTo>
                    <a:pt x="13716" y="14386"/>
                  </a:lnTo>
                  <a:lnTo>
                    <a:pt x="17404" y="13045"/>
                  </a:lnTo>
                  <a:lnTo>
                    <a:pt x="24044" y="9893"/>
                  </a:lnTo>
                  <a:lnTo>
                    <a:pt x="25251" y="9189"/>
                  </a:lnTo>
                  <a:lnTo>
                    <a:pt x="25251" y="10362"/>
                  </a:lnTo>
                  <a:lnTo>
                    <a:pt x="25754" y="16331"/>
                  </a:lnTo>
                  <a:lnTo>
                    <a:pt x="26291" y="19383"/>
                  </a:lnTo>
                  <a:lnTo>
                    <a:pt x="26827" y="21093"/>
                  </a:lnTo>
                  <a:lnTo>
                    <a:pt x="27129" y="21764"/>
                  </a:lnTo>
                  <a:lnTo>
                    <a:pt x="27532" y="22434"/>
                  </a:lnTo>
                  <a:lnTo>
                    <a:pt x="28739" y="24078"/>
                  </a:lnTo>
                  <a:lnTo>
                    <a:pt x="31220" y="26995"/>
                  </a:lnTo>
                  <a:lnTo>
                    <a:pt x="35211" y="31086"/>
                  </a:lnTo>
                  <a:lnTo>
                    <a:pt x="38966" y="34439"/>
                  </a:lnTo>
                  <a:lnTo>
                    <a:pt x="40341" y="35412"/>
                  </a:lnTo>
                  <a:lnTo>
                    <a:pt x="44969" y="38564"/>
                  </a:lnTo>
                  <a:lnTo>
                    <a:pt x="51441" y="43192"/>
                  </a:lnTo>
                  <a:lnTo>
                    <a:pt x="51709" y="42253"/>
                  </a:lnTo>
                  <a:lnTo>
                    <a:pt x="52447" y="40509"/>
                  </a:lnTo>
                  <a:lnTo>
                    <a:pt x="52916" y="39671"/>
                  </a:lnTo>
                  <a:lnTo>
                    <a:pt x="49932" y="37457"/>
                  </a:lnTo>
                  <a:lnTo>
                    <a:pt x="43963" y="32696"/>
                  </a:lnTo>
                  <a:lnTo>
                    <a:pt x="39972" y="29141"/>
                  </a:lnTo>
                  <a:lnTo>
                    <a:pt x="37659" y="26861"/>
                  </a:lnTo>
                  <a:lnTo>
                    <a:pt x="35814" y="24748"/>
                  </a:lnTo>
                  <a:lnTo>
                    <a:pt x="34506" y="22803"/>
                  </a:lnTo>
                  <a:lnTo>
                    <a:pt x="34138" y="21965"/>
                  </a:lnTo>
                  <a:lnTo>
                    <a:pt x="33568" y="20389"/>
                  </a:lnTo>
                  <a:lnTo>
                    <a:pt x="32796" y="16834"/>
                  </a:lnTo>
                  <a:lnTo>
                    <a:pt x="31891" y="10966"/>
                  </a:lnTo>
                  <a:lnTo>
                    <a:pt x="30818" y="5567"/>
                  </a:lnTo>
                  <a:lnTo>
                    <a:pt x="30013" y="3320"/>
                  </a:lnTo>
                  <a:lnTo>
                    <a:pt x="29309" y="2080"/>
                  </a:lnTo>
                  <a:lnTo>
                    <a:pt x="28470" y="1074"/>
                  </a:lnTo>
                  <a:lnTo>
                    <a:pt x="27464" y="369"/>
                  </a:lnTo>
                  <a:lnTo>
                    <a:pt x="26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6"/>
            <p:cNvSpPr/>
            <p:nvPr/>
          </p:nvSpPr>
          <p:spPr>
            <a:xfrm>
              <a:off x="6325800" y="2864675"/>
              <a:ext cx="7575" cy="135825"/>
            </a:xfrm>
            <a:custGeom>
              <a:avLst/>
              <a:gdLst/>
              <a:ahLst/>
              <a:cxnLst/>
              <a:rect l="l" t="t" r="r" b="b"/>
              <a:pathLst>
                <a:path w="303" h="5433" fill="none" extrusionOk="0">
                  <a:moveTo>
                    <a:pt x="302" y="5433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fill="none" extrusionOk="0">
                  <a:moveTo>
                    <a:pt x="55297" y="39000"/>
                  </a:move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lnTo>
                    <a:pt x="26961" y="0"/>
                  </a:ln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6"/>
            <p:cNvSpPr/>
            <p:nvPr/>
          </p:nvSpPr>
          <p:spPr>
            <a:xfrm>
              <a:off x="7089525" y="3421325"/>
              <a:ext cx="481225" cy="606150"/>
            </a:xfrm>
            <a:custGeom>
              <a:avLst/>
              <a:gdLst/>
              <a:ahLst/>
              <a:cxnLst/>
              <a:rect l="l" t="t" r="r" b="b"/>
              <a:pathLst>
                <a:path w="19249" h="24246" extrusionOk="0">
                  <a:moveTo>
                    <a:pt x="18175" y="0"/>
                  </a:moveTo>
                  <a:lnTo>
                    <a:pt x="16901" y="705"/>
                  </a:lnTo>
                  <a:lnTo>
                    <a:pt x="15962" y="1509"/>
                  </a:lnTo>
                  <a:lnTo>
                    <a:pt x="13749" y="3119"/>
                  </a:lnTo>
                  <a:lnTo>
                    <a:pt x="4226" y="9457"/>
                  </a:lnTo>
                  <a:lnTo>
                    <a:pt x="2146" y="10731"/>
                  </a:lnTo>
                  <a:lnTo>
                    <a:pt x="1744" y="10932"/>
                  </a:lnTo>
                  <a:lnTo>
                    <a:pt x="1375" y="11100"/>
                  </a:lnTo>
                  <a:lnTo>
                    <a:pt x="1140" y="11569"/>
                  </a:lnTo>
                  <a:lnTo>
                    <a:pt x="906" y="12374"/>
                  </a:lnTo>
                  <a:lnTo>
                    <a:pt x="906" y="12911"/>
                  </a:lnTo>
                  <a:lnTo>
                    <a:pt x="973" y="13146"/>
                  </a:lnTo>
                  <a:lnTo>
                    <a:pt x="1174" y="13514"/>
                  </a:lnTo>
                  <a:lnTo>
                    <a:pt x="1845" y="14252"/>
                  </a:lnTo>
                  <a:lnTo>
                    <a:pt x="2951" y="15191"/>
                  </a:lnTo>
                  <a:lnTo>
                    <a:pt x="3152" y="15359"/>
                  </a:lnTo>
                  <a:lnTo>
                    <a:pt x="0" y="20121"/>
                  </a:lnTo>
                  <a:lnTo>
                    <a:pt x="671" y="20590"/>
                  </a:lnTo>
                  <a:lnTo>
                    <a:pt x="2113" y="21663"/>
                  </a:lnTo>
                  <a:lnTo>
                    <a:pt x="4594" y="23407"/>
                  </a:lnTo>
                  <a:lnTo>
                    <a:pt x="5869" y="24145"/>
                  </a:lnTo>
                  <a:lnTo>
                    <a:pt x="6238" y="24245"/>
                  </a:lnTo>
                  <a:lnTo>
                    <a:pt x="6405" y="24212"/>
                  </a:lnTo>
                  <a:lnTo>
                    <a:pt x="7277" y="23440"/>
                  </a:lnTo>
                  <a:lnTo>
                    <a:pt x="9256" y="21261"/>
                  </a:lnTo>
                  <a:lnTo>
                    <a:pt x="12609" y="17203"/>
                  </a:lnTo>
                  <a:lnTo>
                    <a:pt x="15526" y="13280"/>
                  </a:lnTo>
                  <a:lnTo>
                    <a:pt x="16398" y="11905"/>
                  </a:lnTo>
                  <a:lnTo>
                    <a:pt x="17035" y="10597"/>
                  </a:lnTo>
                  <a:lnTo>
                    <a:pt x="18209" y="7344"/>
                  </a:lnTo>
                  <a:lnTo>
                    <a:pt x="19014" y="4024"/>
                  </a:lnTo>
                  <a:lnTo>
                    <a:pt x="19248" y="1979"/>
                  </a:lnTo>
                  <a:lnTo>
                    <a:pt x="19215" y="1006"/>
                  </a:lnTo>
                  <a:lnTo>
                    <a:pt x="19114" y="671"/>
                  </a:lnTo>
                  <a:lnTo>
                    <a:pt x="18980" y="436"/>
                  </a:lnTo>
                  <a:lnTo>
                    <a:pt x="18712" y="101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6"/>
            <p:cNvSpPr/>
            <p:nvPr/>
          </p:nvSpPr>
          <p:spPr>
            <a:xfrm>
              <a:off x="7200175" y="3421325"/>
              <a:ext cx="370575" cy="606150"/>
            </a:xfrm>
            <a:custGeom>
              <a:avLst/>
              <a:gdLst/>
              <a:ahLst/>
              <a:cxnLst/>
              <a:rect l="l" t="t" r="r" b="b"/>
              <a:pathLst>
                <a:path w="14823" h="24246" extrusionOk="0">
                  <a:moveTo>
                    <a:pt x="13783" y="0"/>
                  </a:move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6"/>
            <p:cNvSpPr/>
            <p:nvPr/>
          </p:nvSpPr>
          <p:spPr>
            <a:xfrm>
              <a:off x="7200175" y="3929350"/>
              <a:ext cx="114875" cy="98125"/>
            </a:xfrm>
            <a:custGeom>
              <a:avLst/>
              <a:gdLst/>
              <a:ahLst/>
              <a:cxnLst/>
              <a:rect l="l" t="t" r="r" b="b"/>
              <a:pathLst>
                <a:path w="4595" h="3925" extrusionOk="0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6"/>
            <p:cNvSpPr/>
            <p:nvPr/>
          </p:nvSpPr>
          <p:spPr>
            <a:xfrm>
              <a:off x="7200175" y="3929350"/>
              <a:ext cx="114875" cy="98125"/>
            </a:xfrm>
            <a:custGeom>
              <a:avLst/>
              <a:gdLst/>
              <a:ahLst/>
              <a:cxnLst/>
              <a:rect l="l" t="t" r="r" b="b"/>
              <a:pathLst>
                <a:path w="4595" h="3925" extrusionOk="0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6"/>
            <p:cNvSpPr/>
            <p:nvPr/>
          </p:nvSpPr>
          <p:spPr>
            <a:xfrm>
              <a:off x="7200175" y="3421325"/>
              <a:ext cx="370575" cy="606150"/>
            </a:xfrm>
            <a:custGeom>
              <a:avLst/>
              <a:gdLst/>
              <a:ahLst/>
              <a:cxnLst/>
              <a:rect l="l" t="t" r="r" b="b"/>
              <a:pathLst>
                <a:path w="14823" h="24246" fill="none" extrusionOk="0">
                  <a:moveTo>
                    <a:pt x="11972" y="11905"/>
                  </a:move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6"/>
            <p:cNvSpPr/>
            <p:nvPr/>
          </p:nvSpPr>
          <p:spPr>
            <a:xfrm>
              <a:off x="6594075" y="3743250"/>
              <a:ext cx="547450" cy="473675"/>
            </a:xfrm>
            <a:custGeom>
              <a:avLst/>
              <a:gdLst/>
              <a:ahLst/>
              <a:cxnLst/>
              <a:rect l="l" t="t" r="r" b="b"/>
              <a:pathLst>
                <a:path w="21898" h="18947" extrusionOk="0">
                  <a:moveTo>
                    <a:pt x="3186" y="0"/>
                  </a:moveTo>
                  <a:lnTo>
                    <a:pt x="2079" y="906"/>
                  </a:lnTo>
                  <a:lnTo>
                    <a:pt x="704" y="2079"/>
                  </a:lnTo>
                  <a:lnTo>
                    <a:pt x="168" y="2784"/>
                  </a:lnTo>
                  <a:lnTo>
                    <a:pt x="34" y="3119"/>
                  </a:lnTo>
                  <a:lnTo>
                    <a:pt x="0" y="3421"/>
                  </a:lnTo>
                  <a:lnTo>
                    <a:pt x="134" y="4427"/>
                  </a:lnTo>
                  <a:lnTo>
                    <a:pt x="604" y="5735"/>
                  </a:lnTo>
                  <a:lnTo>
                    <a:pt x="1409" y="7311"/>
                  </a:lnTo>
                  <a:lnTo>
                    <a:pt x="2515" y="9054"/>
                  </a:lnTo>
                  <a:lnTo>
                    <a:pt x="3991" y="10899"/>
                  </a:lnTo>
                  <a:lnTo>
                    <a:pt x="5835" y="12743"/>
                  </a:lnTo>
                  <a:lnTo>
                    <a:pt x="8015" y="14520"/>
                  </a:lnTo>
                  <a:lnTo>
                    <a:pt x="9255" y="15359"/>
                  </a:lnTo>
                  <a:lnTo>
                    <a:pt x="10496" y="16163"/>
                  </a:lnTo>
                  <a:lnTo>
                    <a:pt x="12642" y="17337"/>
                  </a:lnTo>
                  <a:lnTo>
                    <a:pt x="14453" y="18175"/>
                  </a:lnTo>
                  <a:lnTo>
                    <a:pt x="15962" y="18645"/>
                  </a:lnTo>
                  <a:lnTo>
                    <a:pt x="17806" y="18947"/>
                  </a:lnTo>
                  <a:lnTo>
                    <a:pt x="19617" y="18779"/>
                  </a:lnTo>
                  <a:lnTo>
                    <a:pt x="20355" y="18611"/>
                  </a:lnTo>
                  <a:lnTo>
                    <a:pt x="20724" y="18511"/>
                  </a:lnTo>
                  <a:lnTo>
                    <a:pt x="21294" y="18175"/>
                  </a:lnTo>
                  <a:lnTo>
                    <a:pt x="21696" y="17706"/>
                  </a:lnTo>
                  <a:lnTo>
                    <a:pt x="21897" y="17136"/>
                  </a:lnTo>
                  <a:lnTo>
                    <a:pt x="21830" y="16432"/>
                  </a:lnTo>
                  <a:lnTo>
                    <a:pt x="21529" y="15694"/>
                  </a:lnTo>
                  <a:lnTo>
                    <a:pt x="20958" y="14923"/>
                  </a:lnTo>
                  <a:lnTo>
                    <a:pt x="20120" y="14151"/>
                  </a:lnTo>
                  <a:lnTo>
                    <a:pt x="19550" y="13783"/>
                  </a:lnTo>
                  <a:lnTo>
                    <a:pt x="18946" y="13380"/>
                  </a:lnTo>
                  <a:lnTo>
                    <a:pt x="17739" y="12341"/>
                  </a:lnTo>
                  <a:lnTo>
                    <a:pt x="16029" y="10429"/>
                  </a:lnTo>
                  <a:lnTo>
                    <a:pt x="14084" y="7646"/>
                  </a:lnTo>
                  <a:lnTo>
                    <a:pt x="13112" y="5735"/>
                  </a:lnTo>
                  <a:lnTo>
                    <a:pt x="12776" y="4729"/>
                  </a:lnTo>
                  <a:lnTo>
                    <a:pt x="12743" y="4360"/>
                  </a:lnTo>
                  <a:lnTo>
                    <a:pt x="12743" y="4058"/>
                  </a:lnTo>
                  <a:lnTo>
                    <a:pt x="12776" y="3756"/>
                  </a:lnTo>
                  <a:lnTo>
                    <a:pt x="12307" y="3790"/>
                  </a:lnTo>
                  <a:lnTo>
                    <a:pt x="11435" y="4091"/>
                  </a:lnTo>
                  <a:lnTo>
                    <a:pt x="11066" y="4360"/>
                  </a:lnTo>
                  <a:lnTo>
                    <a:pt x="10060" y="3488"/>
                  </a:lnTo>
                  <a:lnTo>
                    <a:pt x="8048" y="1878"/>
                  </a:lnTo>
                  <a:lnTo>
                    <a:pt x="6975" y="1107"/>
                  </a:lnTo>
                  <a:lnTo>
                    <a:pt x="6070" y="637"/>
                  </a:lnTo>
                  <a:lnTo>
                    <a:pt x="4192" y="67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fill="none" extrusionOk="0">
                  <a:moveTo>
                    <a:pt x="19550" y="11838"/>
                  </a:move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lnTo>
                    <a:pt x="906" y="0"/>
                  </a:ln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extrusionOk="0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extrusionOk="0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fill="none" extrusionOk="0">
                  <a:moveTo>
                    <a:pt x="20053" y="11737"/>
                  </a:move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6"/>
            <p:cNvSpPr/>
            <p:nvPr/>
          </p:nvSpPr>
          <p:spPr>
            <a:xfrm>
              <a:off x="5754050" y="3573900"/>
              <a:ext cx="95600" cy="192850"/>
            </a:xfrm>
            <a:custGeom>
              <a:avLst/>
              <a:gdLst/>
              <a:ahLst/>
              <a:cxnLst/>
              <a:rect l="l" t="t" r="r" b="b"/>
              <a:pathLst>
                <a:path w="3824" h="7714" extrusionOk="0">
                  <a:moveTo>
                    <a:pt x="2885" y="1"/>
                  </a:moveTo>
                  <a:lnTo>
                    <a:pt x="1711" y="939"/>
                  </a:lnTo>
                  <a:lnTo>
                    <a:pt x="1443" y="1241"/>
                  </a:lnTo>
                  <a:lnTo>
                    <a:pt x="1007" y="2549"/>
                  </a:lnTo>
                  <a:lnTo>
                    <a:pt x="1241" y="2516"/>
                  </a:lnTo>
                  <a:lnTo>
                    <a:pt x="2080" y="2884"/>
                  </a:lnTo>
                  <a:lnTo>
                    <a:pt x="2281" y="3522"/>
                  </a:lnTo>
                  <a:lnTo>
                    <a:pt x="2247" y="4159"/>
                  </a:lnTo>
                  <a:lnTo>
                    <a:pt x="2180" y="4561"/>
                  </a:lnTo>
                  <a:lnTo>
                    <a:pt x="1946" y="5299"/>
                  </a:lnTo>
                  <a:lnTo>
                    <a:pt x="1510" y="5869"/>
                  </a:lnTo>
                  <a:lnTo>
                    <a:pt x="973" y="5601"/>
                  </a:lnTo>
                  <a:lnTo>
                    <a:pt x="873" y="5433"/>
                  </a:lnTo>
                  <a:lnTo>
                    <a:pt x="1" y="6573"/>
                  </a:lnTo>
                  <a:lnTo>
                    <a:pt x="101" y="6808"/>
                  </a:lnTo>
                  <a:lnTo>
                    <a:pt x="839" y="7646"/>
                  </a:lnTo>
                  <a:lnTo>
                    <a:pt x="1443" y="7713"/>
                  </a:lnTo>
                  <a:lnTo>
                    <a:pt x="1912" y="7512"/>
                  </a:lnTo>
                  <a:lnTo>
                    <a:pt x="2180" y="7277"/>
                  </a:lnTo>
                  <a:lnTo>
                    <a:pt x="2415" y="7043"/>
                  </a:lnTo>
                  <a:lnTo>
                    <a:pt x="2885" y="6372"/>
                  </a:lnTo>
                  <a:lnTo>
                    <a:pt x="3388" y="5131"/>
                  </a:lnTo>
                  <a:lnTo>
                    <a:pt x="3756" y="3253"/>
                  </a:lnTo>
                  <a:lnTo>
                    <a:pt x="3823" y="1442"/>
                  </a:lnTo>
                  <a:lnTo>
                    <a:pt x="3756" y="671"/>
                  </a:lnTo>
                  <a:lnTo>
                    <a:pt x="3689" y="369"/>
                  </a:lnTo>
                  <a:lnTo>
                    <a:pt x="3421" y="34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6"/>
            <p:cNvSpPr/>
            <p:nvPr/>
          </p:nvSpPr>
          <p:spPr>
            <a:xfrm>
              <a:off x="5541950" y="3563000"/>
              <a:ext cx="263275" cy="287575"/>
            </a:xfrm>
            <a:custGeom>
              <a:avLst/>
              <a:gdLst/>
              <a:ahLst/>
              <a:cxnLst/>
              <a:rect l="l" t="t" r="r" b="b"/>
              <a:pathLst>
                <a:path w="10531" h="11503" extrusionOk="0">
                  <a:moveTo>
                    <a:pt x="34" y="1"/>
                  </a:moveTo>
                  <a:lnTo>
                    <a:pt x="1" y="1141"/>
                  </a:lnTo>
                  <a:lnTo>
                    <a:pt x="235" y="5701"/>
                  </a:lnTo>
                  <a:lnTo>
                    <a:pt x="537" y="7546"/>
                  </a:lnTo>
                  <a:lnTo>
                    <a:pt x="1007" y="9222"/>
                  </a:lnTo>
                  <a:lnTo>
                    <a:pt x="1677" y="10497"/>
                  </a:lnTo>
                  <a:lnTo>
                    <a:pt x="2147" y="10899"/>
                  </a:lnTo>
                  <a:lnTo>
                    <a:pt x="2650" y="11201"/>
                  </a:lnTo>
                  <a:lnTo>
                    <a:pt x="4327" y="11503"/>
                  </a:lnTo>
                  <a:lnTo>
                    <a:pt x="6204" y="11503"/>
                  </a:lnTo>
                  <a:lnTo>
                    <a:pt x="7848" y="11201"/>
                  </a:lnTo>
                  <a:lnTo>
                    <a:pt x="8384" y="10899"/>
                  </a:lnTo>
                  <a:lnTo>
                    <a:pt x="8854" y="10497"/>
                  </a:lnTo>
                  <a:lnTo>
                    <a:pt x="9524" y="9222"/>
                  </a:lnTo>
                  <a:lnTo>
                    <a:pt x="9994" y="7546"/>
                  </a:lnTo>
                  <a:lnTo>
                    <a:pt x="10295" y="5701"/>
                  </a:lnTo>
                  <a:lnTo>
                    <a:pt x="10530" y="1141"/>
                  </a:lnTo>
                  <a:lnTo>
                    <a:pt x="1046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6"/>
            <p:cNvSpPr/>
            <p:nvPr/>
          </p:nvSpPr>
          <p:spPr>
            <a:xfrm>
              <a:off x="5571300" y="3235225"/>
              <a:ext cx="26850" cy="284200"/>
            </a:xfrm>
            <a:custGeom>
              <a:avLst/>
              <a:gdLst/>
              <a:ahLst/>
              <a:cxnLst/>
              <a:rect l="l" t="t" r="r" b="b"/>
              <a:pathLst>
                <a:path w="1074" h="11368" fill="none" extrusionOk="0">
                  <a:moveTo>
                    <a:pt x="0" y="11368"/>
                  </a:moveTo>
                  <a:lnTo>
                    <a:pt x="34" y="10965"/>
                  </a:lnTo>
                  <a:lnTo>
                    <a:pt x="336" y="10429"/>
                  </a:lnTo>
                  <a:lnTo>
                    <a:pt x="738" y="9993"/>
                  </a:lnTo>
                  <a:lnTo>
                    <a:pt x="1040" y="9490"/>
                  </a:lnTo>
                  <a:lnTo>
                    <a:pt x="1073" y="9088"/>
                  </a:lnTo>
                  <a:lnTo>
                    <a:pt x="1040" y="8685"/>
                  </a:lnTo>
                  <a:lnTo>
                    <a:pt x="738" y="8149"/>
                  </a:lnTo>
                  <a:lnTo>
                    <a:pt x="336" y="7746"/>
                  </a:lnTo>
                  <a:lnTo>
                    <a:pt x="34" y="7210"/>
                  </a:lnTo>
                  <a:lnTo>
                    <a:pt x="0" y="6807"/>
                  </a:lnTo>
                  <a:lnTo>
                    <a:pt x="34" y="6438"/>
                  </a:lnTo>
                  <a:lnTo>
                    <a:pt x="336" y="5902"/>
                  </a:lnTo>
                  <a:lnTo>
                    <a:pt x="738" y="5466"/>
                  </a:lnTo>
                  <a:lnTo>
                    <a:pt x="1040" y="4929"/>
                  </a:lnTo>
                  <a:lnTo>
                    <a:pt x="1073" y="4527"/>
                  </a:lnTo>
                  <a:lnTo>
                    <a:pt x="1040" y="4158"/>
                  </a:lnTo>
                  <a:lnTo>
                    <a:pt x="738" y="3622"/>
                  </a:lnTo>
                  <a:lnTo>
                    <a:pt x="336" y="3186"/>
                  </a:lnTo>
                  <a:lnTo>
                    <a:pt x="34" y="2649"/>
                  </a:lnTo>
                  <a:lnTo>
                    <a:pt x="0" y="2280"/>
                  </a:lnTo>
                  <a:lnTo>
                    <a:pt x="34" y="1878"/>
                  </a:lnTo>
                  <a:lnTo>
                    <a:pt x="336" y="1341"/>
                  </a:lnTo>
                  <a:lnTo>
                    <a:pt x="738" y="939"/>
                  </a:lnTo>
                  <a:lnTo>
                    <a:pt x="1040" y="402"/>
                  </a:lnTo>
                  <a:lnTo>
                    <a:pt x="1073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6"/>
            <p:cNvSpPr/>
            <p:nvPr/>
          </p:nvSpPr>
          <p:spPr>
            <a:xfrm>
              <a:off x="5661850" y="3303125"/>
              <a:ext cx="26000" cy="216300"/>
            </a:xfrm>
            <a:custGeom>
              <a:avLst/>
              <a:gdLst/>
              <a:ahLst/>
              <a:cxnLst/>
              <a:rect l="l" t="t" r="r" b="b"/>
              <a:pathLst>
                <a:path w="1040" h="8652" fill="none" extrusionOk="0">
                  <a:moveTo>
                    <a:pt x="0" y="8652"/>
                  </a:moveTo>
                  <a:lnTo>
                    <a:pt x="0" y="8350"/>
                  </a:lnTo>
                  <a:lnTo>
                    <a:pt x="302" y="7948"/>
                  </a:lnTo>
                  <a:lnTo>
                    <a:pt x="704" y="7612"/>
                  </a:lnTo>
                  <a:lnTo>
                    <a:pt x="1006" y="7210"/>
                  </a:lnTo>
                  <a:lnTo>
                    <a:pt x="1040" y="6908"/>
                  </a:lnTo>
                  <a:lnTo>
                    <a:pt x="1006" y="6606"/>
                  </a:lnTo>
                  <a:lnTo>
                    <a:pt x="704" y="6204"/>
                  </a:lnTo>
                  <a:lnTo>
                    <a:pt x="302" y="5869"/>
                  </a:lnTo>
                  <a:lnTo>
                    <a:pt x="0" y="5500"/>
                  </a:lnTo>
                  <a:lnTo>
                    <a:pt x="0" y="5198"/>
                  </a:lnTo>
                  <a:lnTo>
                    <a:pt x="0" y="4896"/>
                  </a:lnTo>
                  <a:lnTo>
                    <a:pt x="302" y="4494"/>
                  </a:lnTo>
                  <a:lnTo>
                    <a:pt x="704" y="4158"/>
                  </a:lnTo>
                  <a:lnTo>
                    <a:pt x="1006" y="3756"/>
                  </a:lnTo>
                  <a:lnTo>
                    <a:pt x="1040" y="3454"/>
                  </a:lnTo>
                  <a:lnTo>
                    <a:pt x="1006" y="3186"/>
                  </a:lnTo>
                  <a:lnTo>
                    <a:pt x="704" y="2750"/>
                  </a:lnTo>
                  <a:lnTo>
                    <a:pt x="302" y="2448"/>
                  </a:lnTo>
                  <a:lnTo>
                    <a:pt x="0" y="2046"/>
                  </a:lnTo>
                  <a:lnTo>
                    <a:pt x="0" y="1744"/>
                  </a:lnTo>
                  <a:lnTo>
                    <a:pt x="0" y="1442"/>
                  </a:lnTo>
                  <a:lnTo>
                    <a:pt x="302" y="1040"/>
                  </a:lnTo>
                  <a:lnTo>
                    <a:pt x="704" y="704"/>
                  </a:lnTo>
                  <a:lnTo>
                    <a:pt x="1006" y="302"/>
                  </a:lnTo>
                  <a:lnTo>
                    <a:pt x="104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6"/>
            <p:cNvSpPr/>
            <p:nvPr/>
          </p:nvSpPr>
          <p:spPr>
            <a:xfrm>
              <a:off x="5760750" y="3235225"/>
              <a:ext cx="26025" cy="284200"/>
            </a:xfrm>
            <a:custGeom>
              <a:avLst/>
              <a:gdLst/>
              <a:ahLst/>
              <a:cxnLst/>
              <a:rect l="l" t="t" r="r" b="b"/>
              <a:pathLst>
                <a:path w="1041" h="11368" fill="none" extrusionOk="0">
                  <a:moveTo>
                    <a:pt x="1" y="11368"/>
                  </a:moveTo>
                  <a:lnTo>
                    <a:pt x="34" y="10965"/>
                  </a:lnTo>
                  <a:lnTo>
                    <a:pt x="303" y="10429"/>
                  </a:lnTo>
                  <a:lnTo>
                    <a:pt x="705" y="9993"/>
                  </a:lnTo>
                  <a:lnTo>
                    <a:pt x="1007" y="9490"/>
                  </a:lnTo>
                  <a:lnTo>
                    <a:pt x="1040" y="9088"/>
                  </a:lnTo>
                  <a:lnTo>
                    <a:pt x="1007" y="8685"/>
                  </a:lnTo>
                  <a:lnTo>
                    <a:pt x="705" y="8149"/>
                  </a:lnTo>
                  <a:lnTo>
                    <a:pt x="303" y="7746"/>
                  </a:lnTo>
                  <a:lnTo>
                    <a:pt x="34" y="7210"/>
                  </a:lnTo>
                  <a:lnTo>
                    <a:pt x="1" y="6807"/>
                  </a:lnTo>
                  <a:lnTo>
                    <a:pt x="34" y="6438"/>
                  </a:lnTo>
                  <a:lnTo>
                    <a:pt x="303" y="5902"/>
                  </a:lnTo>
                  <a:lnTo>
                    <a:pt x="705" y="5466"/>
                  </a:lnTo>
                  <a:lnTo>
                    <a:pt x="1007" y="4929"/>
                  </a:lnTo>
                  <a:lnTo>
                    <a:pt x="1040" y="4527"/>
                  </a:lnTo>
                  <a:lnTo>
                    <a:pt x="1007" y="4158"/>
                  </a:lnTo>
                  <a:lnTo>
                    <a:pt x="705" y="3622"/>
                  </a:lnTo>
                  <a:lnTo>
                    <a:pt x="303" y="3186"/>
                  </a:lnTo>
                  <a:lnTo>
                    <a:pt x="34" y="2649"/>
                  </a:lnTo>
                  <a:lnTo>
                    <a:pt x="1" y="2280"/>
                  </a:lnTo>
                  <a:lnTo>
                    <a:pt x="34" y="1878"/>
                  </a:lnTo>
                  <a:lnTo>
                    <a:pt x="303" y="1341"/>
                  </a:lnTo>
                  <a:lnTo>
                    <a:pt x="705" y="939"/>
                  </a:lnTo>
                  <a:lnTo>
                    <a:pt x="1007" y="402"/>
                  </a:lnTo>
                  <a:lnTo>
                    <a:pt x="104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6"/>
            <p:cNvSpPr/>
            <p:nvPr/>
          </p:nvSpPr>
          <p:spPr>
            <a:xfrm>
              <a:off x="5542800" y="3551275"/>
              <a:ext cx="260750" cy="23500"/>
            </a:xfrm>
            <a:custGeom>
              <a:avLst/>
              <a:gdLst/>
              <a:ahLst/>
              <a:cxnLst/>
              <a:rect l="l" t="t" r="r" b="b"/>
              <a:pathLst>
                <a:path w="10430" h="940" extrusionOk="0">
                  <a:moveTo>
                    <a:pt x="5231" y="0"/>
                  </a:moveTo>
                  <a:lnTo>
                    <a:pt x="3119" y="34"/>
                  </a:lnTo>
                  <a:lnTo>
                    <a:pt x="872" y="201"/>
                  </a:lnTo>
                  <a:lnTo>
                    <a:pt x="101" y="369"/>
                  </a:lnTo>
                  <a:lnTo>
                    <a:pt x="0" y="470"/>
                  </a:lnTo>
                  <a:lnTo>
                    <a:pt x="101" y="570"/>
                  </a:lnTo>
                  <a:lnTo>
                    <a:pt x="872" y="738"/>
                  </a:lnTo>
                  <a:lnTo>
                    <a:pt x="3119" y="939"/>
                  </a:lnTo>
                  <a:lnTo>
                    <a:pt x="7311" y="939"/>
                  </a:lnTo>
                  <a:lnTo>
                    <a:pt x="9557" y="738"/>
                  </a:lnTo>
                  <a:lnTo>
                    <a:pt x="10362" y="570"/>
                  </a:lnTo>
                  <a:lnTo>
                    <a:pt x="10429" y="470"/>
                  </a:lnTo>
                  <a:lnTo>
                    <a:pt x="10362" y="369"/>
                  </a:lnTo>
                  <a:lnTo>
                    <a:pt x="9557" y="201"/>
                  </a:lnTo>
                  <a:lnTo>
                    <a:pt x="7311" y="34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6"/>
            <p:cNvSpPr/>
            <p:nvPr/>
          </p:nvSpPr>
          <p:spPr>
            <a:xfrm>
              <a:off x="6044125" y="1938300"/>
              <a:ext cx="184450" cy="474525"/>
            </a:xfrm>
            <a:custGeom>
              <a:avLst/>
              <a:gdLst/>
              <a:ahLst/>
              <a:cxnLst/>
              <a:rect l="l" t="t" r="r" b="b"/>
              <a:pathLst>
                <a:path w="7378" h="18981" extrusionOk="0">
                  <a:moveTo>
                    <a:pt x="235" y="1"/>
                  </a:moveTo>
                  <a:lnTo>
                    <a:pt x="67" y="34"/>
                  </a:lnTo>
                  <a:lnTo>
                    <a:pt x="0" y="135"/>
                  </a:ln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6"/>
            <p:cNvSpPr/>
            <p:nvPr/>
          </p:nvSpPr>
          <p:spPr>
            <a:xfrm>
              <a:off x="6044125" y="1938300"/>
              <a:ext cx="184450" cy="474525"/>
            </a:xfrm>
            <a:custGeom>
              <a:avLst/>
              <a:gdLst/>
              <a:ahLst/>
              <a:cxnLst/>
              <a:rect l="l" t="t" r="r" b="b"/>
              <a:pathLst>
                <a:path w="7378" h="18981" fill="none" extrusionOk="0">
                  <a:moveTo>
                    <a:pt x="0" y="135"/>
                  </a:move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lnTo>
                    <a:pt x="67" y="34"/>
                  </a:lnTo>
                  <a:lnTo>
                    <a:pt x="0" y="13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6"/>
            <p:cNvSpPr/>
            <p:nvPr/>
          </p:nvSpPr>
          <p:spPr>
            <a:xfrm>
              <a:off x="5982075" y="1638200"/>
              <a:ext cx="352975" cy="424200"/>
            </a:xfrm>
            <a:custGeom>
              <a:avLst/>
              <a:gdLst/>
              <a:ahLst/>
              <a:cxnLst/>
              <a:rect l="l" t="t" r="r" b="b"/>
              <a:pathLst>
                <a:path w="14119" h="16968" extrusionOk="0">
                  <a:moveTo>
                    <a:pt x="6473" y="0"/>
                  </a:move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6"/>
            <p:cNvSpPr/>
            <p:nvPr/>
          </p:nvSpPr>
          <p:spPr>
            <a:xfrm>
              <a:off x="5982075" y="1638200"/>
              <a:ext cx="352975" cy="424200"/>
            </a:xfrm>
            <a:custGeom>
              <a:avLst/>
              <a:gdLst/>
              <a:ahLst/>
              <a:cxnLst/>
              <a:rect l="l" t="t" r="r" b="b"/>
              <a:pathLst>
                <a:path w="14119" h="16968" fill="none" extrusionOk="0">
                  <a:moveTo>
                    <a:pt x="2281" y="12910"/>
                  </a:move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6"/>
            <p:cNvSpPr/>
            <p:nvPr/>
          </p:nvSpPr>
          <p:spPr>
            <a:xfrm>
              <a:off x="6197525" y="1753050"/>
              <a:ext cx="88050" cy="109000"/>
            </a:xfrm>
            <a:custGeom>
              <a:avLst/>
              <a:gdLst/>
              <a:ahLst/>
              <a:cxnLst/>
              <a:rect l="l" t="t" r="r" b="b"/>
              <a:pathLst>
                <a:path w="3522" h="4360" fill="none" extrusionOk="0">
                  <a:moveTo>
                    <a:pt x="3522" y="2113"/>
                  </a:moveTo>
                  <a:lnTo>
                    <a:pt x="3522" y="2549"/>
                  </a:lnTo>
                  <a:lnTo>
                    <a:pt x="3287" y="3353"/>
                  </a:lnTo>
                  <a:lnTo>
                    <a:pt x="2818" y="3957"/>
                  </a:lnTo>
                  <a:lnTo>
                    <a:pt x="2214" y="4292"/>
                  </a:lnTo>
                  <a:lnTo>
                    <a:pt x="1845" y="4359"/>
                  </a:lnTo>
                  <a:lnTo>
                    <a:pt x="1510" y="4326"/>
                  </a:lnTo>
                  <a:lnTo>
                    <a:pt x="839" y="4024"/>
                  </a:lnTo>
                  <a:lnTo>
                    <a:pt x="336" y="3454"/>
                  </a:lnTo>
                  <a:lnTo>
                    <a:pt x="34" y="2683"/>
                  </a:lnTo>
                  <a:lnTo>
                    <a:pt x="1" y="2247"/>
                  </a:lnTo>
                  <a:lnTo>
                    <a:pt x="1" y="1811"/>
                  </a:lnTo>
                  <a:lnTo>
                    <a:pt x="236" y="1006"/>
                  </a:lnTo>
                  <a:lnTo>
                    <a:pt x="705" y="402"/>
                  </a:lnTo>
                  <a:lnTo>
                    <a:pt x="1309" y="34"/>
                  </a:lnTo>
                  <a:lnTo>
                    <a:pt x="1677" y="0"/>
                  </a:lnTo>
                  <a:lnTo>
                    <a:pt x="2013" y="0"/>
                  </a:lnTo>
                  <a:lnTo>
                    <a:pt x="2683" y="302"/>
                  </a:lnTo>
                  <a:lnTo>
                    <a:pt x="3186" y="872"/>
                  </a:lnTo>
                  <a:lnTo>
                    <a:pt x="3488" y="1643"/>
                  </a:lnTo>
                  <a:lnTo>
                    <a:pt x="3522" y="2113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6"/>
            <p:cNvSpPr/>
            <p:nvPr/>
          </p:nvSpPr>
          <p:spPr>
            <a:xfrm>
              <a:off x="6297300" y="1739625"/>
              <a:ext cx="47800" cy="109850"/>
            </a:xfrm>
            <a:custGeom>
              <a:avLst/>
              <a:gdLst/>
              <a:ahLst/>
              <a:cxnLst/>
              <a:rect l="l" t="t" r="r" b="b"/>
              <a:pathLst>
                <a:path w="1912" h="4394" fill="none" extrusionOk="0">
                  <a:moveTo>
                    <a:pt x="1912" y="2180"/>
                  </a:moveTo>
                  <a:lnTo>
                    <a:pt x="1878" y="3052"/>
                  </a:lnTo>
                  <a:lnTo>
                    <a:pt x="1576" y="3991"/>
                  </a:lnTo>
                  <a:lnTo>
                    <a:pt x="1241" y="4360"/>
                  </a:lnTo>
                  <a:lnTo>
                    <a:pt x="1040" y="4393"/>
                  </a:lnTo>
                  <a:lnTo>
                    <a:pt x="839" y="4360"/>
                  </a:lnTo>
                  <a:lnTo>
                    <a:pt x="503" y="4058"/>
                  </a:lnTo>
                  <a:lnTo>
                    <a:pt x="101" y="3119"/>
                  </a:lnTo>
                  <a:lnTo>
                    <a:pt x="0" y="2247"/>
                  </a:lnTo>
                  <a:lnTo>
                    <a:pt x="34" y="1375"/>
                  </a:lnTo>
                  <a:lnTo>
                    <a:pt x="336" y="403"/>
                  </a:lnTo>
                  <a:lnTo>
                    <a:pt x="671" y="68"/>
                  </a:lnTo>
                  <a:lnTo>
                    <a:pt x="872" y="1"/>
                  </a:lnTo>
                  <a:lnTo>
                    <a:pt x="1073" y="34"/>
                  </a:lnTo>
                  <a:lnTo>
                    <a:pt x="1409" y="369"/>
                  </a:lnTo>
                  <a:lnTo>
                    <a:pt x="1811" y="1275"/>
                  </a:lnTo>
                  <a:lnTo>
                    <a:pt x="1912" y="218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6"/>
            <p:cNvSpPr/>
            <p:nvPr/>
          </p:nvSpPr>
          <p:spPr>
            <a:xfrm>
              <a:off x="6288900" y="1794125"/>
              <a:ext cx="78850" cy="81325"/>
            </a:xfrm>
            <a:custGeom>
              <a:avLst/>
              <a:gdLst/>
              <a:ahLst/>
              <a:cxnLst/>
              <a:rect l="l" t="t" r="r" b="b"/>
              <a:pathLst>
                <a:path w="3154" h="3253" fill="none" extrusionOk="0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6"/>
            <p:cNvSpPr/>
            <p:nvPr/>
          </p:nvSpPr>
          <p:spPr>
            <a:xfrm>
              <a:off x="6288900" y="1794125"/>
              <a:ext cx="78850" cy="81325"/>
            </a:xfrm>
            <a:custGeom>
              <a:avLst/>
              <a:gdLst/>
              <a:ahLst/>
              <a:cxnLst/>
              <a:rect l="l" t="t" r="r" b="b"/>
              <a:pathLst>
                <a:path w="3154" h="3253" fill="none" extrusionOk="0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6"/>
            <p:cNvSpPr/>
            <p:nvPr/>
          </p:nvSpPr>
          <p:spPr>
            <a:xfrm>
              <a:off x="6283875" y="1778200"/>
              <a:ext cx="14275" cy="6725"/>
            </a:xfrm>
            <a:custGeom>
              <a:avLst/>
              <a:gdLst/>
              <a:ahLst/>
              <a:cxnLst/>
              <a:rect l="l" t="t" r="r" b="b"/>
              <a:pathLst>
                <a:path w="571" h="269" fill="none" extrusionOk="0">
                  <a:moveTo>
                    <a:pt x="1" y="268"/>
                  </a:moveTo>
                  <a:lnTo>
                    <a:pt x="1" y="201"/>
                  </a:lnTo>
                  <a:lnTo>
                    <a:pt x="235" y="0"/>
                  </a:lnTo>
                  <a:lnTo>
                    <a:pt x="571" y="10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6"/>
            <p:cNvSpPr/>
            <p:nvPr/>
          </p:nvSpPr>
          <p:spPr>
            <a:xfrm>
              <a:off x="6037400" y="1813400"/>
              <a:ext cx="157650" cy="62050"/>
            </a:xfrm>
            <a:custGeom>
              <a:avLst/>
              <a:gdLst/>
              <a:ahLst/>
              <a:cxnLst/>
              <a:rect l="l" t="t" r="r" b="b"/>
              <a:pathLst>
                <a:path w="6306" h="2482" fill="none" extrusionOk="0">
                  <a:moveTo>
                    <a:pt x="6305" y="0"/>
                  </a:moveTo>
                  <a:lnTo>
                    <a:pt x="1" y="248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6"/>
            <p:cNvSpPr/>
            <p:nvPr/>
          </p:nvSpPr>
          <p:spPr>
            <a:xfrm>
              <a:off x="6196700" y="1738800"/>
              <a:ext cx="39425" cy="24325"/>
            </a:xfrm>
            <a:custGeom>
              <a:avLst/>
              <a:gdLst/>
              <a:ahLst/>
              <a:cxnLst/>
              <a:rect l="l" t="t" r="r" b="b"/>
              <a:pathLst>
                <a:path w="1577" h="973" fill="none" extrusionOk="0">
                  <a:moveTo>
                    <a:pt x="0" y="972"/>
                  </a:moveTo>
                  <a:lnTo>
                    <a:pt x="235" y="537"/>
                  </a:lnTo>
                  <a:lnTo>
                    <a:pt x="1073" y="34"/>
                  </a:lnTo>
                  <a:lnTo>
                    <a:pt x="1576" y="0"/>
                  </a:lnTo>
                </a:path>
              </a:pathLst>
            </a:custGeom>
            <a:solidFill>
              <a:schemeClr val="dk2"/>
            </a:solidFill>
            <a:ln w="20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6"/>
            <p:cNvSpPr/>
            <p:nvPr/>
          </p:nvSpPr>
          <p:spPr>
            <a:xfrm>
              <a:off x="6277175" y="1739625"/>
              <a:ext cx="24325" cy="9250"/>
            </a:xfrm>
            <a:custGeom>
              <a:avLst/>
              <a:gdLst/>
              <a:ahLst/>
              <a:cxnLst/>
              <a:rect l="l" t="t" r="r" b="b"/>
              <a:pathLst>
                <a:path w="973" h="370" fill="none" extrusionOk="0">
                  <a:moveTo>
                    <a:pt x="973" y="1"/>
                  </a:moveTo>
                  <a:lnTo>
                    <a:pt x="0" y="369"/>
                  </a:lnTo>
                </a:path>
              </a:pathLst>
            </a:custGeom>
            <a:solidFill>
              <a:schemeClr val="dk2"/>
            </a:solidFill>
            <a:ln w="20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6"/>
            <p:cNvSpPr/>
            <p:nvPr/>
          </p:nvSpPr>
          <p:spPr>
            <a:xfrm>
              <a:off x="6226875" y="1914000"/>
              <a:ext cx="48650" cy="11750"/>
            </a:xfrm>
            <a:custGeom>
              <a:avLst/>
              <a:gdLst/>
              <a:ahLst/>
              <a:cxnLst/>
              <a:rect l="l" t="t" r="r" b="b"/>
              <a:pathLst>
                <a:path w="1946" h="470" fill="none" extrusionOk="0">
                  <a:moveTo>
                    <a:pt x="0" y="68"/>
                  </a:moveTo>
                  <a:lnTo>
                    <a:pt x="135" y="34"/>
                  </a:lnTo>
                  <a:lnTo>
                    <a:pt x="1040" y="0"/>
                  </a:lnTo>
                  <a:lnTo>
                    <a:pt x="1677" y="235"/>
                  </a:lnTo>
                  <a:lnTo>
                    <a:pt x="1945" y="47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6"/>
            <p:cNvSpPr/>
            <p:nvPr/>
          </p:nvSpPr>
          <p:spPr>
            <a:xfrm>
              <a:off x="6232750" y="1793275"/>
              <a:ext cx="15100" cy="37750"/>
            </a:xfrm>
            <a:custGeom>
              <a:avLst/>
              <a:gdLst/>
              <a:ahLst/>
              <a:cxnLst/>
              <a:rect l="l" t="t" r="r" b="b"/>
              <a:pathLst>
                <a:path w="604" h="1510" extrusionOk="0">
                  <a:moveTo>
                    <a:pt x="201" y="1"/>
                  </a:moveTo>
                  <a:lnTo>
                    <a:pt x="67" y="34"/>
                  </a:lnTo>
                  <a:lnTo>
                    <a:pt x="0" y="470"/>
                  </a:lnTo>
                  <a:lnTo>
                    <a:pt x="0" y="772"/>
                  </a:lnTo>
                  <a:lnTo>
                    <a:pt x="67" y="1074"/>
                  </a:lnTo>
                  <a:lnTo>
                    <a:pt x="268" y="1476"/>
                  </a:lnTo>
                  <a:lnTo>
                    <a:pt x="403" y="1510"/>
                  </a:lnTo>
                  <a:lnTo>
                    <a:pt x="503" y="1443"/>
                  </a:lnTo>
                  <a:lnTo>
                    <a:pt x="604" y="1007"/>
                  </a:lnTo>
                  <a:lnTo>
                    <a:pt x="570" y="705"/>
                  </a:lnTo>
                  <a:lnTo>
                    <a:pt x="503" y="4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6"/>
            <p:cNvSpPr/>
            <p:nvPr/>
          </p:nvSpPr>
          <p:spPr>
            <a:xfrm>
              <a:off x="5895725" y="1466325"/>
              <a:ext cx="472850" cy="446850"/>
            </a:xfrm>
            <a:custGeom>
              <a:avLst/>
              <a:gdLst/>
              <a:ahLst/>
              <a:cxnLst/>
              <a:rect l="l" t="t" r="r" b="b"/>
              <a:pathLst>
                <a:path w="18914" h="17874" extrusionOk="0">
                  <a:moveTo>
                    <a:pt x="16365" y="1"/>
                  </a:moveTo>
                  <a:lnTo>
                    <a:pt x="15929" y="34"/>
                  </a:lnTo>
                  <a:lnTo>
                    <a:pt x="15024" y="168"/>
                  </a:lnTo>
                  <a:lnTo>
                    <a:pt x="13414" y="839"/>
                  </a:lnTo>
                  <a:lnTo>
                    <a:pt x="12073" y="1744"/>
                  </a:lnTo>
                  <a:lnTo>
                    <a:pt x="10966" y="2415"/>
                  </a:lnTo>
                  <a:lnTo>
                    <a:pt x="10530" y="2549"/>
                  </a:lnTo>
                  <a:lnTo>
                    <a:pt x="9558" y="2482"/>
                  </a:lnTo>
                  <a:lnTo>
                    <a:pt x="7512" y="2113"/>
                  </a:lnTo>
                  <a:lnTo>
                    <a:pt x="6406" y="2147"/>
                  </a:lnTo>
                  <a:lnTo>
                    <a:pt x="5701" y="2348"/>
                  </a:lnTo>
                  <a:lnTo>
                    <a:pt x="5333" y="2549"/>
                  </a:lnTo>
                  <a:lnTo>
                    <a:pt x="4997" y="2750"/>
                  </a:lnTo>
                  <a:lnTo>
                    <a:pt x="4461" y="3320"/>
                  </a:lnTo>
                  <a:lnTo>
                    <a:pt x="3891" y="4326"/>
                  </a:lnTo>
                  <a:lnTo>
                    <a:pt x="3354" y="6372"/>
                  </a:lnTo>
                  <a:lnTo>
                    <a:pt x="3254" y="7009"/>
                  </a:lnTo>
                  <a:lnTo>
                    <a:pt x="2818" y="7311"/>
                  </a:lnTo>
                  <a:lnTo>
                    <a:pt x="1242" y="8350"/>
                  </a:lnTo>
                  <a:lnTo>
                    <a:pt x="537" y="9256"/>
                  </a:lnTo>
                  <a:lnTo>
                    <a:pt x="202" y="10027"/>
                  </a:lnTo>
                  <a:lnTo>
                    <a:pt x="101" y="10497"/>
                  </a:lnTo>
                  <a:lnTo>
                    <a:pt x="1" y="11301"/>
                  </a:lnTo>
                  <a:lnTo>
                    <a:pt x="101" y="12844"/>
                  </a:lnTo>
                  <a:lnTo>
                    <a:pt x="571" y="14319"/>
                  </a:lnTo>
                  <a:lnTo>
                    <a:pt x="1342" y="15694"/>
                  </a:lnTo>
                  <a:lnTo>
                    <a:pt x="1879" y="16298"/>
                  </a:lnTo>
                  <a:lnTo>
                    <a:pt x="3153" y="17639"/>
                  </a:lnTo>
                  <a:lnTo>
                    <a:pt x="3388" y="17874"/>
                  </a:lnTo>
                  <a:lnTo>
                    <a:pt x="6238" y="16398"/>
                  </a:lnTo>
                  <a:lnTo>
                    <a:pt x="6204" y="16499"/>
                  </a:lnTo>
                  <a:lnTo>
                    <a:pt x="6238" y="16969"/>
                  </a:lnTo>
                  <a:lnTo>
                    <a:pt x="6607" y="17237"/>
                  </a:lnTo>
                  <a:lnTo>
                    <a:pt x="7009" y="17270"/>
                  </a:lnTo>
                  <a:lnTo>
                    <a:pt x="7445" y="17270"/>
                  </a:lnTo>
                  <a:lnTo>
                    <a:pt x="8149" y="17069"/>
                  </a:lnTo>
                  <a:lnTo>
                    <a:pt x="8552" y="16734"/>
                  </a:lnTo>
                  <a:lnTo>
                    <a:pt x="8585" y="16264"/>
                  </a:lnTo>
                  <a:lnTo>
                    <a:pt x="8418" y="15996"/>
                  </a:lnTo>
                  <a:lnTo>
                    <a:pt x="7948" y="15460"/>
                  </a:lnTo>
                  <a:lnTo>
                    <a:pt x="7479" y="14621"/>
                  </a:lnTo>
                  <a:lnTo>
                    <a:pt x="7613" y="14018"/>
                  </a:lnTo>
                  <a:lnTo>
                    <a:pt x="7881" y="13649"/>
                  </a:lnTo>
                  <a:lnTo>
                    <a:pt x="8619" y="12978"/>
                  </a:lnTo>
                  <a:lnTo>
                    <a:pt x="9658" y="11972"/>
                  </a:lnTo>
                  <a:lnTo>
                    <a:pt x="9793" y="11436"/>
                  </a:lnTo>
                  <a:lnTo>
                    <a:pt x="9658" y="11067"/>
                  </a:lnTo>
                  <a:lnTo>
                    <a:pt x="9491" y="10865"/>
                  </a:lnTo>
                  <a:lnTo>
                    <a:pt x="9290" y="10664"/>
                  </a:lnTo>
                  <a:lnTo>
                    <a:pt x="8753" y="10430"/>
                  </a:lnTo>
                  <a:lnTo>
                    <a:pt x="7713" y="10295"/>
                  </a:lnTo>
                  <a:lnTo>
                    <a:pt x="6372" y="10295"/>
                  </a:lnTo>
                  <a:lnTo>
                    <a:pt x="5802" y="10228"/>
                  </a:lnTo>
                  <a:lnTo>
                    <a:pt x="5769" y="10061"/>
                  </a:lnTo>
                  <a:lnTo>
                    <a:pt x="5903" y="9893"/>
                  </a:lnTo>
                  <a:lnTo>
                    <a:pt x="6339" y="9591"/>
                  </a:lnTo>
                  <a:lnTo>
                    <a:pt x="7948" y="8988"/>
                  </a:lnTo>
                  <a:lnTo>
                    <a:pt x="9960" y="8518"/>
                  </a:lnTo>
                  <a:lnTo>
                    <a:pt x="11905" y="8250"/>
                  </a:lnTo>
                  <a:lnTo>
                    <a:pt x="12676" y="8283"/>
                  </a:lnTo>
                  <a:lnTo>
                    <a:pt x="13414" y="8250"/>
                  </a:lnTo>
                  <a:lnTo>
                    <a:pt x="15191" y="7814"/>
                  </a:lnTo>
                  <a:lnTo>
                    <a:pt x="16935" y="6976"/>
                  </a:lnTo>
                  <a:lnTo>
                    <a:pt x="18008" y="6104"/>
                  </a:lnTo>
                  <a:lnTo>
                    <a:pt x="18511" y="5467"/>
                  </a:lnTo>
                  <a:lnTo>
                    <a:pt x="18679" y="5098"/>
                  </a:lnTo>
                  <a:lnTo>
                    <a:pt x="18780" y="4762"/>
                  </a:lnTo>
                  <a:lnTo>
                    <a:pt x="18914" y="3958"/>
                  </a:lnTo>
                  <a:lnTo>
                    <a:pt x="18847" y="3086"/>
                  </a:lnTo>
                  <a:lnTo>
                    <a:pt x="18645" y="2214"/>
                  </a:lnTo>
                  <a:lnTo>
                    <a:pt x="18310" y="1409"/>
                  </a:lnTo>
                  <a:lnTo>
                    <a:pt x="17807" y="738"/>
                  </a:lnTo>
                  <a:lnTo>
                    <a:pt x="17136" y="269"/>
                  </a:lnTo>
                  <a:lnTo>
                    <a:pt x="16365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6"/>
            <p:cNvSpPr/>
            <p:nvPr/>
          </p:nvSpPr>
          <p:spPr>
            <a:xfrm>
              <a:off x="5918375" y="1759750"/>
              <a:ext cx="6725" cy="27675"/>
            </a:xfrm>
            <a:custGeom>
              <a:avLst/>
              <a:gdLst/>
              <a:ahLst/>
              <a:cxnLst/>
              <a:rect l="l" t="t" r="r" b="b"/>
              <a:pathLst>
                <a:path w="269" h="1107" fill="none" extrusionOk="0">
                  <a:moveTo>
                    <a:pt x="0" y="0"/>
                  </a:moveTo>
                  <a:lnTo>
                    <a:pt x="0" y="302"/>
                  </a:lnTo>
                  <a:lnTo>
                    <a:pt x="134" y="872"/>
                  </a:lnTo>
                  <a:lnTo>
                    <a:pt x="268" y="1107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6"/>
            <p:cNvSpPr/>
            <p:nvPr/>
          </p:nvSpPr>
          <p:spPr>
            <a:xfrm>
              <a:off x="5928425" y="1544300"/>
              <a:ext cx="340400" cy="189475"/>
            </a:xfrm>
            <a:custGeom>
              <a:avLst/>
              <a:gdLst/>
              <a:ahLst/>
              <a:cxnLst/>
              <a:rect l="l" t="t" r="r" b="b"/>
              <a:pathLst>
                <a:path w="13616" h="7579" fill="none" extrusionOk="0">
                  <a:moveTo>
                    <a:pt x="10295" y="1979"/>
                  </a:moveTo>
                  <a:lnTo>
                    <a:pt x="10161" y="1744"/>
                  </a:lnTo>
                  <a:lnTo>
                    <a:pt x="10161" y="805"/>
                  </a:lnTo>
                  <a:lnTo>
                    <a:pt x="10329" y="436"/>
                  </a:lnTo>
                  <a:lnTo>
                    <a:pt x="10698" y="168"/>
                  </a:lnTo>
                  <a:lnTo>
                    <a:pt x="11301" y="0"/>
                  </a:lnTo>
                  <a:lnTo>
                    <a:pt x="11704" y="0"/>
                  </a:lnTo>
                  <a:lnTo>
                    <a:pt x="12140" y="0"/>
                  </a:lnTo>
                  <a:lnTo>
                    <a:pt x="12810" y="269"/>
                  </a:lnTo>
                  <a:lnTo>
                    <a:pt x="13280" y="704"/>
                  </a:lnTo>
                  <a:lnTo>
                    <a:pt x="13582" y="1275"/>
                  </a:lnTo>
                  <a:lnTo>
                    <a:pt x="13615" y="1912"/>
                  </a:lnTo>
                  <a:lnTo>
                    <a:pt x="13447" y="2582"/>
                  </a:lnTo>
                  <a:lnTo>
                    <a:pt x="13045" y="3219"/>
                  </a:lnTo>
                  <a:lnTo>
                    <a:pt x="12374" y="3756"/>
                  </a:lnTo>
                  <a:lnTo>
                    <a:pt x="11972" y="3991"/>
                  </a:lnTo>
                  <a:lnTo>
                    <a:pt x="10966" y="4360"/>
                  </a:lnTo>
                  <a:lnTo>
                    <a:pt x="8350" y="4930"/>
                  </a:lnTo>
                  <a:lnTo>
                    <a:pt x="5399" y="5466"/>
                  </a:lnTo>
                  <a:lnTo>
                    <a:pt x="2583" y="6137"/>
                  </a:lnTo>
                  <a:lnTo>
                    <a:pt x="1443" y="6573"/>
                  </a:lnTo>
                  <a:lnTo>
                    <a:pt x="1040" y="6740"/>
                  </a:lnTo>
                  <a:lnTo>
                    <a:pt x="336" y="7277"/>
                  </a:lnTo>
                  <a:lnTo>
                    <a:pt x="1" y="7579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6"/>
            <p:cNvSpPr/>
            <p:nvPr/>
          </p:nvSpPr>
          <p:spPr>
            <a:xfrm>
              <a:off x="5956925" y="1771475"/>
              <a:ext cx="123275" cy="84700"/>
            </a:xfrm>
            <a:custGeom>
              <a:avLst/>
              <a:gdLst/>
              <a:ahLst/>
              <a:cxnLst/>
              <a:rect l="l" t="t" r="r" b="b"/>
              <a:pathLst>
                <a:path w="4931" h="3388" fill="none" extrusionOk="0">
                  <a:moveTo>
                    <a:pt x="4930" y="1"/>
                  </a:moveTo>
                  <a:lnTo>
                    <a:pt x="3555" y="504"/>
                  </a:lnTo>
                  <a:lnTo>
                    <a:pt x="1912" y="1242"/>
                  </a:lnTo>
                  <a:lnTo>
                    <a:pt x="1107" y="1644"/>
                  </a:lnTo>
                  <a:lnTo>
                    <a:pt x="269" y="2415"/>
                  </a:lnTo>
                  <a:lnTo>
                    <a:pt x="1" y="3254"/>
                  </a:lnTo>
                  <a:lnTo>
                    <a:pt x="68" y="3388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6"/>
            <p:cNvSpPr/>
            <p:nvPr/>
          </p:nvSpPr>
          <p:spPr>
            <a:xfrm>
              <a:off x="6105325" y="1758900"/>
              <a:ext cx="13425" cy="4225"/>
            </a:xfrm>
            <a:custGeom>
              <a:avLst/>
              <a:gdLst/>
              <a:ahLst/>
              <a:cxnLst/>
              <a:rect l="l" t="t" r="r" b="b"/>
              <a:pathLst>
                <a:path w="537" h="169" fill="none" extrusionOk="0">
                  <a:moveTo>
                    <a:pt x="537" y="1"/>
                  </a:moveTo>
                  <a:lnTo>
                    <a:pt x="436" y="34"/>
                  </a:lnTo>
                  <a:lnTo>
                    <a:pt x="0" y="168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6"/>
            <p:cNvSpPr/>
            <p:nvPr/>
          </p:nvSpPr>
          <p:spPr>
            <a:xfrm>
              <a:off x="5974525" y="1864550"/>
              <a:ext cx="98950" cy="124925"/>
            </a:xfrm>
            <a:custGeom>
              <a:avLst/>
              <a:gdLst/>
              <a:ahLst/>
              <a:cxnLst/>
              <a:rect l="l" t="t" r="r" b="b"/>
              <a:pathLst>
                <a:path w="3958" h="4997" fill="none" extrusionOk="0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6"/>
            <p:cNvSpPr/>
            <p:nvPr/>
          </p:nvSpPr>
          <p:spPr>
            <a:xfrm>
              <a:off x="5974525" y="1864550"/>
              <a:ext cx="98950" cy="124925"/>
            </a:xfrm>
            <a:custGeom>
              <a:avLst/>
              <a:gdLst/>
              <a:ahLst/>
              <a:cxnLst/>
              <a:rect l="l" t="t" r="r" b="b"/>
              <a:pathLst>
                <a:path w="3958" h="4997" fill="none" extrusionOk="0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6"/>
            <p:cNvSpPr/>
            <p:nvPr/>
          </p:nvSpPr>
          <p:spPr>
            <a:xfrm>
              <a:off x="4829375" y="1853650"/>
              <a:ext cx="858475" cy="656425"/>
            </a:xfrm>
            <a:custGeom>
              <a:avLst/>
              <a:gdLst/>
              <a:ahLst/>
              <a:cxnLst/>
              <a:rect l="l" t="t" r="r" b="b"/>
              <a:pathLst>
                <a:path w="34339" h="26257" extrusionOk="0">
                  <a:moveTo>
                    <a:pt x="2147" y="0"/>
                  </a:moveTo>
                  <a:lnTo>
                    <a:pt x="1711" y="34"/>
                  </a:lnTo>
                  <a:lnTo>
                    <a:pt x="939" y="369"/>
                  </a:lnTo>
                  <a:lnTo>
                    <a:pt x="369" y="939"/>
                  </a:lnTo>
                  <a:lnTo>
                    <a:pt x="34" y="1710"/>
                  </a:lnTo>
                  <a:lnTo>
                    <a:pt x="0" y="2146"/>
                  </a:lnTo>
                  <a:lnTo>
                    <a:pt x="0" y="24111"/>
                  </a:lnTo>
                  <a:lnTo>
                    <a:pt x="34" y="24547"/>
                  </a:lnTo>
                  <a:lnTo>
                    <a:pt x="369" y="25318"/>
                  </a:lnTo>
                  <a:lnTo>
                    <a:pt x="939" y="25921"/>
                  </a:lnTo>
                  <a:lnTo>
                    <a:pt x="1711" y="26223"/>
                  </a:lnTo>
                  <a:lnTo>
                    <a:pt x="2147" y="26257"/>
                  </a:lnTo>
                  <a:lnTo>
                    <a:pt x="32192" y="26257"/>
                  </a:lnTo>
                  <a:lnTo>
                    <a:pt x="32628" y="26223"/>
                  </a:lnTo>
                  <a:lnTo>
                    <a:pt x="33400" y="25921"/>
                  </a:lnTo>
                  <a:lnTo>
                    <a:pt x="34003" y="25318"/>
                  </a:lnTo>
                  <a:lnTo>
                    <a:pt x="34305" y="24547"/>
                  </a:lnTo>
                  <a:lnTo>
                    <a:pt x="34339" y="24111"/>
                  </a:lnTo>
                  <a:lnTo>
                    <a:pt x="34339" y="2146"/>
                  </a:lnTo>
                  <a:lnTo>
                    <a:pt x="34305" y="1710"/>
                  </a:lnTo>
                  <a:lnTo>
                    <a:pt x="34003" y="939"/>
                  </a:lnTo>
                  <a:lnTo>
                    <a:pt x="33400" y="369"/>
                  </a:lnTo>
                  <a:lnTo>
                    <a:pt x="32628" y="34"/>
                  </a:lnTo>
                  <a:lnTo>
                    <a:pt x="32192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6"/>
            <p:cNvSpPr/>
            <p:nvPr/>
          </p:nvSpPr>
          <p:spPr>
            <a:xfrm>
              <a:off x="4898950" y="1916525"/>
              <a:ext cx="202075" cy="530675"/>
            </a:xfrm>
            <a:custGeom>
              <a:avLst/>
              <a:gdLst/>
              <a:ahLst/>
              <a:cxnLst/>
              <a:rect l="l" t="t" r="r" b="b"/>
              <a:pathLst>
                <a:path w="8083" h="21227" extrusionOk="0">
                  <a:moveTo>
                    <a:pt x="1" y="0"/>
                  </a:moveTo>
                  <a:lnTo>
                    <a:pt x="1" y="21227"/>
                  </a:lnTo>
                  <a:lnTo>
                    <a:pt x="8082" y="21227"/>
                  </a:lnTo>
                  <a:lnTo>
                    <a:pt x="8082" y="0"/>
                  </a:lnTo>
                  <a:close/>
                </a:path>
              </a:pathLst>
            </a:custGeom>
            <a:solidFill>
              <a:schemeClr val="accent3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6"/>
            <p:cNvSpPr/>
            <p:nvPr/>
          </p:nvSpPr>
          <p:spPr>
            <a:xfrm>
              <a:off x="5618250" y="1916525"/>
              <a:ext cx="25175" cy="530675"/>
            </a:xfrm>
            <a:custGeom>
              <a:avLst/>
              <a:gdLst/>
              <a:ahLst/>
              <a:cxnLst/>
              <a:rect l="l" t="t" r="r" b="b"/>
              <a:pathLst>
                <a:path w="1007" h="21227" extrusionOk="0">
                  <a:moveTo>
                    <a:pt x="0" y="0"/>
                  </a:moveTo>
                  <a:lnTo>
                    <a:pt x="0" y="21227"/>
                  </a:lnTo>
                  <a:lnTo>
                    <a:pt x="1006" y="2122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6"/>
            <p:cNvSpPr/>
            <p:nvPr/>
          </p:nvSpPr>
          <p:spPr>
            <a:xfrm>
              <a:off x="5618250" y="2159625"/>
              <a:ext cx="25175" cy="45300"/>
            </a:xfrm>
            <a:custGeom>
              <a:avLst/>
              <a:gdLst/>
              <a:ahLst/>
              <a:cxnLst/>
              <a:rect l="l" t="t" r="r" b="b"/>
              <a:pathLst>
                <a:path w="1007" h="1812" extrusionOk="0">
                  <a:moveTo>
                    <a:pt x="0" y="1"/>
                  </a:moveTo>
                  <a:lnTo>
                    <a:pt x="0" y="1812"/>
                  </a:lnTo>
                  <a:lnTo>
                    <a:pt x="1006" y="1812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6"/>
            <p:cNvSpPr/>
            <p:nvPr/>
          </p:nvSpPr>
          <p:spPr>
            <a:xfrm>
              <a:off x="5163875" y="1929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6"/>
            <p:cNvSpPr/>
            <p:nvPr/>
          </p:nvSpPr>
          <p:spPr>
            <a:xfrm>
              <a:off x="5163875" y="1929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6"/>
            <p:cNvSpPr/>
            <p:nvPr/>
          </p:nvSpPr>
          <p:spPr>
            <a:xfrm>
              <a:off x="5163875" y="1986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6"/>
            <p:cNvSpPr/>
            <p:nvPr/>
          </p:nvSpPr>
          <p:spPr>
            <a:xfrm>
              <a:off x="5163875" y="1986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6"/>
            <p:cNvSpPr/>
            <p:nvPr/>
          </p:nvSpPr>
          <p:spPr>
            <a:xfrm>
              <a:off x="5163875" y="2043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6"/>
            <p:cNvSpPr/>
            <p:nvPr/>
          </p:nvSpPr>
          <p:spPr>
            <a:xfrm>
              <a:off x="5163875" y="2043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6"/>
            <p:cNvSpPr/>
            <p:nvPr/>
          </p:nvSpPr>
          <p:spPr>
            <a:xfrm>
              <a:off x="5163875" y="2100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6"/>
            <p:cNvSpPr/>
            <p:nvPr/>
          </p:nvSpPr>
          <p:spPr>
            <a:xfrm>
              <a:off x="5163875" y="2100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6"/>
            <p:cNvSpPr/>
            <p:nvPr/>
          </p:nvSpPr>
          <p:spPr>
            <a:xfrm>
              <a:off x="5163875" y="22392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6"/>
            <p:cNvSpPr/>
            <p:nvPr/>
          </p:nvSpPr>
          <p:spPr>
            <a:xfrm>
              <a:off x="5163875" y="22392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6"/>
            <p:cNvSpPr/>
            <p:nvPr/>
          </p:nvSpPr>
          <p:spPr>
            <a:xfrm>
              <a:off x="5163875" y="22895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6"/>
            <p:cNvSpPr/>
            <p:nvPr/>
          </p:nvSpPr>
          <p:spPr>
            <a:xfrm>
              <a:off x="5163875" y="22895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6"/>
            <p:cNvSpPr/>
            <p:nvPr/>
          </p:nvSpPr>
          <p:spPr>
            <a:xfrm>
              <a:off x="5163875" y="23398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6"/>
            <p:cNvSpPr/>
            <p:nvPr/>
          </p:nvSpPr>
          <p:spPr>
            <a:xfrm>
              <a:off x="5163875" y="23398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6"/>
            <p:cNvSpPr/>
            <p:nvPr/>
          </p:nvSpPr>
          <p:spPr>
            <a:xfrm>
              <a:off x="5163875" y="24446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6"/>
            <p:cNvSpPr/>
            <p:nvPr/>
          </p:nvSpPr>
          <p:spPr>
            <a:xfrm>
              <a:off x="5163875" y="24446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6"/>
            <p:cNvSpPr/>
            <p:nvPr/>
          </p:nvSpPr>
          <p:spPr>
            <a:xfrm>
              <a:off x="4898950" y="1916525"/>
              <a:ext cx="202075" cy="530675"/>
            </a:xfrm>
            <a:custGeom>
              <a:avLst/>
              <a:gdLst/>
              <a:ahLst/>
              <a:cxnLst/>
              <a:rect l="l" t="t" r="r" b="b"/>
              <a:pathLst>
                <a:path w="8083" h="21227" fill="none" extrusionOk="0">
                  <a:moveTo>
                    <a:pt x="1" y="21227"/>
                  </a:moveTo>
                  <a:lnTo>
                    <a:pt x="8082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40B8911-39A4-EBA4-8375-4534FFBE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2" y="3479724"/>
            <a:ext cx="3412898" cy="1149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dirty="0"/>
              <a:t>GIT</a:t>
            </a:r>
            <a:endParaRPr dirty="0"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4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  <a:endParaRPr dirty="0"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SDLC</a:t>
            </a:r>
            <a:endParaRPr dirty="0"/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6"/>
          </p:nvPr>
        </p:nvSpPr>
        <p:spPr>
          <a:xfrm>
            <a:off x="1708852" y="2876650"/>
            <a:ext cx="1521375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eriod"/>
            </a:pPr>
            <a:r>
              <a:rPr lang="en-GB" dirty="0"/>
              <a:t>Scrum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eriod"/>
            </a:pPr>
            <a:r>
              <a:rPr lang="en-GB" dirty="0"/>
              <a:t>Kanban </a:t>
            </a:r>
            <a:endParaRPr dirty="0"/>
          </a:p>
        </p:txBody>
      </p:sp>
      <p:sp>
        <p:nvSpPr>
          <p:cNvPr id="472" name="Google Shape;472;p35"/>
          <p:cNvSpPr txBox="1">
            <a:spLocks noGrp="1"/>
          </p:cNvSpPr>
          <p:nvPr>
            <p:ph type="title" idx="7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  <a:endParaRPr dirty="0"/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WIREFRAMES</a:t>
            </a:r>
            <a:endParaRPr dirty="0"/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13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HTML</a:t>
            </a: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15"/>
          </p:nvPr>
        </p:nvSpPr>
        <p:spPr>
          <a:xfrm>
            <a:off x="5546925" y="1768525"/>
            <a:ext cx="3697778" cy="629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eriod"/>
            </a:pPr>
            <a:r>
              <a:rPr lang="en-GB" dirty="0"/>
              <a:t>Links &amp; Images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eriod"/>
            </a:pPr>
            <a:r>
              <a:rPr lang="en-GB" dirty="0"/>
              <a:t>Tables &amp; Lists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eriod"/>
            </a:pPr>
            <a:r>
              <a:rPr lang="en-GB" dirty="0"/>
              <a:t>Block Elements &amp; Inline Elements</a:t>
            </a: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16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CSS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18"/>
          </p:nvPr>
        </p:nvSpPr>
        <p:spPr>
          <a:xfrm>
            <a:off x="5530216" y="3027548"/>
            <a:ext cx="3937523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eriod"/>
            </a:pPr>
            <a:r>
              <a:rPr lang="en-GB" dirty="0"/>
              <a:t>Box model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eriod"/>
            </a:pPr>
            <a:r>
              <a:rPr lang="en-GB" dirty="0"/>
              <a:t>Flexbox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eriod"/>
            </a:pPr>
            <a:r>
              <a:rPr lang="en-GB" dirty="0"/>
              <a:t>Custom properties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eriod"/>
            </a:pPr>
            <a:r>
              <a:rPr lang="en-GB" dirty="0"/>
              <a:t>CSS Declarations and Selectors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19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JAVASCRIPT</a:t>
            </a:r>
            <a:endParaRPr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21"/>
          </p:nvPr>
        </p:nvSpPr>
        <p:spPr>
          <a:xfrm>
            <a:off x="5546925" y="3994021"/>
            <a:ext cx="2788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</a:t>
            </a:r>
            <a:r>
              <a:rPr lang="en-GB" dirty="0"/>
              <a:t>. Call out to an external API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85" name="Google Shape;485;p35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90" name="Google Shape;490;p35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95" name="Google Shape;495;p35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00" name="Google Shape;500;p35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5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dirty="0">
                <a:solidFill>
                  <a:schemeClr val="dk2"/>
                </a:solidFill>
              </a:rPr>
              <a:t>Table of </a:t>
            </a:r>
            <a:r>
              <a:rPr lang="en-GB" dirty="0">
                <a:solidFill>
                  <a:schemeClr val="lt2"/>
                </a:solidFill>
              </a:rPr>
              <a:t>contents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1159500" y="170690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</a:t>
            </a:r>
            <a:endParaRPr dirty="0"/>
          </a:p>
        </p:txBody>
      </p:sp>
      <p:sp>
        <p:nvSpPr>
          <p:cNvPr id="511" name="Google Shape;511;p36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217100" y="875250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associate squad should maintain a group GitHub repo that contains branches for their individual work.</a:t>
            </a:r>
            <a:endParaRPr dirty="0"/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0" name="Google Shape;720;p37"/>
          <p:cNvGrpSpPr/>
          <p:nvPr/>
        </p:nvGrpSpPr>
        <p:grpSpPr>
          <a:xfrm>
            <a:off x="4705525" y="1267400"/>
            <a:ext cx="3770850" cy="2805925"/>
            <a:chOff x="4705525" y="1038800"/>
            <a:chExt cx="3770850" cy="2805925"/>
          </a:xfrm>
        </p:grpSpPr>
        <p:sp>
          <p:nvSpPr>
            <p:cNvPr id="721" name="Google Shape;721;p37"/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790663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GIT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EFED5-CC53-FB45-EA03-536DEE216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14" y="1492925"/>
            <a:ext cx="1962462" cy="25404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72B6C8-C621-7586-32EE-D3434872E26B}"/>
              </a:ext>
            </a:extLst>
          </p:cNvPr>
          <p:cNvSpPr txBox="1"/>
          <p:nvPr/>
        </p:nvSpPr>
        <p:spPr>
          <a:xfrm>
            <a:off x="4920225" y="1511375"/>
            <a:ext cx="49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14427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2"/>
          <p:cNvSpPr txBox="1">
            <a:spLocks noGrp="1"/>
          </p:cNvSpPr>
          <p:nvPr>
            <p:ph type="title" idx="2"/>
          </p:nvPr>
        </p:nvSpPr>
        <p:spPr>
          <a:xfrm>
            <a:off x="835600" y="3010358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SDLC </a:t>
            </a:r>
            <a:r>
              <a:rPr lang="en-GB" dirty="0" err="1"/>
              <a:t>Scrumban</a:t>
            </a:r>
            <a:endParaRPr dirty="0"/>
          </a:p>
        </p:txBody>
      </p:sp>
      <p:sp>
        <p:nvSpPr>
          <p:cNvPr id="1160" name="Google Shape;1160;p42"/>
          <p:cNvSpPr txBox="1">
            <a:spLocks noGrp="1"/>
          </p:cNvSpPr>
          <p:nvPr>
            <p:ph type="title" idx="3"/>
          </p:nvPr>
        </p:nvSpPr>
        <p:spPr>
          <a:xfrm>
            <a:off x="3616088" y="2991913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Scrum</a:t>
            </a:r>
            <a:endParaRPr dirty="0"/>
          </a:p>
        </p:txBody>
      </p:sp>
      <p:sp>
        <p:nvSpPr>
          <p:cNvPr id="1161" name="Google Shape;1161;p42"/>
          <p:cNvSpPr txBox="1">
            <a:spLocks noGrp="1"/>
          </p:cNvSpPr>
          <p:nvPr>
            <p:ph type="title" idx="5"/>
          </p:nvPr>
        </p:nvSpPr>
        <p:spPr>
          <a:xfrm>
            <a:off x="6224138" y="2991913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Kanban</a:t>
            </a:r>
            <a:endParaRPr dirty="0"/>
          </a:p>
        </p:txBody>
      </p:sp>
      <p:grpSp>
        <p:nvGrpSpPr>
          <p:cNvPr id="1163" name="Google Shape;1163;p42"/>
          <p:cNvGrpSpPr/>
          <p:nvPr/>
        </p:nvGrpSpPr>
        <p:grpSpPr>
          <a:xfrm rot="10800000">
            <a:off x="1094220" y="4768074"/>
            <a:ext cx="279251" cy="280502"/>
            <a:chOff x="2600586" y="-942975"/>
            <a:chExt cx="279251" cy="280502"/>
          </a:xfrm>
        </p:grpSpPr>
        <p:sp>
          <p:nvSpPr>
            <p:cNvPr id="1164" name="Google Shape;1164;p42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42"/>
          <p:cNvGrpSpPr/>
          <p:nvPr/>
        </p:nvGrpSpPr>
        <p:grpSpPr>
          <a:xfrm rot="10800000">
            <a:off x="4043467" y="4662698"/>
            <a:ext cx="225449" cy="226452"/>
            <a:chOff x="2600577" y="-942975"/>
            <a:chExt cx="225449" cy="226452"/>
          </a:xfrm>
        </p:grpSpPr>
        <p:sp>
          <p:nvSpPr>
            <p:cNvPr id="1169" name="Google Shape;1169;p4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42"/>
          <p:cNvGrpSpPr/>
          <p:nvPr/>
        </p:nvGrpSpPr>
        <p:grpSpPr>
          <a:xfrm>
            <a:off x="772452" y="98699"/>
            <a:ext cx="179826" cy="180626"/>
            <a:chOff x="772452" y="98699"/>
            <a:chExt cx="179826" cy="180626"/>
          </a:xfrm>
        </p:grpSpPr>
        <p:sp>
          <p:nvSpPr>
            <p:cNvPr id="1174" name="Google Shape;1174;p42"/>
            <p:cNvSpPr/>
            <p:nvPr/>
          </p:nvSpPr>
          <p:spPr>
            <a:xfrm>
              <a:off x="857915" y="98699"/>
              <a:ext cx="9713" cy="5890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857915" y="220422"/>
              <a:ext cx="9713" cy="5890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894220" y="183344"/>
              <a:ext cx="58058" cy="1052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772452" y="183344"/>
              <a:ext cx="58095" cy="1052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42"/>
          <p:cNvGrpSpPr/>
          <p:nvPr/>
        </p:nvGrpSpPr>
        <p:grpSpPr>
          <a:xfrm>
            <a:off x="303712" y="1112696"/>
            <a:ext cx="219461" cy="220453"/>
            <a:chOff x="772462" y="98696"/>
            <a:chExt cx="219461" cy="220453"/>
          </a:xfrm>
        </p:grpSpPr>
        <p:sp>
          <p:nvSpPr>
            <p:cNvPr id="1179" name="Google Shape;1179;p42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42"/>
          <p:cNvGrpSpPr/>
          <p:nvPr/>
        </p:nvGrpSpPr>
        <p:grpSpPr>
          <a:xfrm>
            <a:off x="4090088" y="1835513"/>
            <a:ext cx="963825" cy="868875"/>
            <a:chOff x="4090088" y="1606225"/>
            <a:chExt cx="963825" cy="868875"/>
          </a:xfrm>
        </p:grpSpPr>
        <p:sp>
          <p:nvSpPr>
            <p:cNvPr id="1184" name="Google Shape;1184;p42"/>
            <p:cNvSpPr/>
            <p:nvPr/>
          </p:nvSpPr>
          <p:spPr>
            <a:xfrm>
              <a:off x="4090088" y="1606225"/>
              <a:ext cx="963825" cy="868875"/>
            </a:xfrm>
            <a:custGeom>
              <a:avLst/>
              <a:gdLst/>
              <a:ahLst/>
              <a:cxnLst/>
              <a:rect l="l" t="t" r="r" b="b"/>
              <a:pathLst>
                <a:path w="38553" h="34755" extrusionOk="0">
                  <a:moveTo>
                    <a:pt x="12684" y="0"/>
                  </a:moveTo>
                  <a:lnTo>
                    <a:pt x="11286" y="88"/>
                  </a:lnTo>
                  <a:lnTo>
                    <a:pt x="9977" y="306"/>
                  </a:lnTo>
                  <a:lnTo>
                    <a:pt x="8754" y="633"/>
                  </a:lnTo>
                  <a:lnTo>
                    <a:pt x="7663" y="1048"/>
                  </a:lnTo>
                  <a:lnTo>
                    <a:pt x="6658" y="1594"/>
                  </a:lnTo>
                  <a:lnTo>
                    <a:pt x="5807" y="2271"/>
                  </a:lnTo>
                  <a:lnTo>
                    <a:pt x="5108" y="3035"/>
                  </a:lnTo>
                  <a:lnTo>
                    <a:pt x="4541" y="3930"/>
                  </a:lnTo>
                  <a:lnTo>
                    <a:pt x="4170" y="4956"/>
                  </a:lnTo>
                  <a:lnTo>
                    <a:pt x="3973" y="6113"/>
                  </a:lnTo>
                  <a:lnTo>
                    <a:pt x="3951" y="6724"/>
                  </a:lnTo>
                  <a:lnTo>
                    <a:pt x="3930" y="8143"/>
                  </a:lnTo>
                  <a:lnTo>
                    <a:pt x="3602" y="10806"/>
                  </a:lnTo>
                  <a:lnTo>
                    <a:pt x="3035" y="13251"/>
                  </a:lnTo>
                  <a:lnTo>
                    <a:pt x="2358" y="15478"/>
                  </a:lnTo>
                  <a:lnTo>
                    <a:pt x="1244" y="18512"/>
                  </a:lnTo>
                  <a:lnTo>
                    <a:pt x="349" y="21088"/>
                  </a:lnTo>
                  <a:lnTo>
                    <a:pt x="22" y="22617"/>
                  </a:lnTo>
                  <a:lnTo>
                    <a:pt x="0" y="23315"/>
                  </a:lnTo>
                  <a:lnTo>
                    <a:pt x="22" y="24036"/>
                  </a:lnTo>
                  <a:lnTo>
                    <a:pt x="284" y="25738"/>
                  </a:lnTo>
                  <a:lnTo>
                    <a:pt x="786" y="27135"/>
                  </a:lnTo>
                  <a:lnTo>
                    <a:pt x="1266" y="28074"/>
                  </a:lnTo>
                  <a:lnTo>
                    <a:pt x="1899" y="29035"/>
                  </a:lnTo>
                  <a:lnTo>
                    <a:pt x="2707" y="29973"/>
                  </a:lnTo>
                  <a:lnTo>
                    <a:pt x="3690" y="30868"/>
                  </a:lnTo>
                  <a:lnTo>
                    <a:pt x="4912" y="31720"/>
                  </a:lnTo>
                  <a:lnTo>
                    <a:pt x="6331" y="32484"/>
                  </a:lnTo>
                  <a:lnTo>
                    <a:pt x="8012" y="33183"/>
                  </a:lnTo>
                  <a:lnTo>
                    <a:pt x="9955" y="33772"/>
                  </a:lnTo>
                  <a:lnTo>
                    <a:pt x="12182" y="34230"/>
                  </a:lnTo>
                  <a:lnTo>
                    <a:pt x="14692" y="34558"/>
                  </a:lnTo>
                  <a:lnTo>
                    <a:pt x="17530" y="34732"/>
                  </a:lnTo>
                  <a:lnTo>
                    <a:pt x="19102" y="34754"/>
                  </a:lnTo>
                  <a:lnTo>
                    <a:pt x="20674" y="34732"/>
                  </a:lnTo>
                  <a:lnTo>
                    <a:pt x="23511" y="34492"/>
                  </a:lnTo>
                  <a:lnTo>
                    <a:pt x="26066" y="34056"/>
                  </a:lnTo>
                  <a:lnTo>
                    <a:pt x="28292" y="33444"/>
                  </a:lnTo>
                  <a:lnTo>
                    <a:pt x="30257" y="32659"/>
                  </a:lnTo>
                  <a:lnTo>
                    <a:pt x="31960" y="31742"/>
                  </a:lnTo>
                  <a:lnTo>
                    <a:pt x="33422" y="30716"/>
                  </a:lnTo>
                  <a:lnTo>
                    <a:pt x="34667" y="29624"/>
                  </a:lnTo>
                  <a:lnTo>
                    <a:pt x="35693" y="28445"/>
                  </a:lnTo>
                  <a:lnTo>
                    <a:pt x="36522" y="27245"/>
                  </a:lnTo>
                  <a:lnTo>
                    <a:pt x="37199" y="26022"/>
                  </a:lnTo>
                  <a:lnTo>
                    <a:pt x="37701" y="24821"/>
                  </a:lnTo>
                  <a:lnTo>
                    <a:pt x="38225" y="23097"/>
                  </a:lnTo>
                  <a:lnTo>
                    <a:pt x="38531" y="21067"/>
                  </a:lnTo>
                  <a:lnTo>
                    <a:pt x="38553" y="20259"/>
                  </a:lnTo>
                  <a:lnTo>
                    <a:pt x="38531" y="19386"/>
                  </a:lnTo>
                  <a:lnTo>
                    <a:pt x="38334" y="17661"/>
                  </a:lnTo>
                  <a:lnTo>
                    <a:pt x="37963" y="16024"/>
                  </a:lnTo>
                  <a:lnTo>
                    <a:pt x="37396" y="14452"/>
                  </a:lnTo>
                  <a:lnTo>
                    <a:pt x="36697" y="12924"/>
                  </a:lnTo>
                  <a:lnTo>
                    <a:pt x="35846" y="11505"/>
                  </a:lnTo>
                  <a:lnTo>
                    <a:pt x="34841" y="10130"/>
                  </a:lnTo>
                  <a:lnTo>
                    <a:pt x="33750" y="8842"/>
                  </a:lnTo>
                  <a:lnTo>
                    <a:pt x="32527" y="7641"/>
                  </a:lnTo>
                  <a:lnTo>
                    <a:pt x="31218" y="6528"/>
                  </a:lnTo>
                  <a:lnTo>
                    <a:pt x="29820" y="5480"/>
                  </a:lnTo>
                  <a:lnTo>
                    <a:pt x="28358" y="4519"/>
                  </a:lnTo>
                  <a:lnTo>
                    <a:pt x="26066" y="3231"/>
                  </a:lnTo>
                  <a:lnTo>
                    <a:pt x="22878" y="1834"/>
                  </a:lnTo>
                  <a:lnTo>
                    <a:pt x="19626" y="830"/>
                  </a:lnTo>
                  <a:lnTo>
                    <a:pt x="16438" y="197"/>
                  </a:lnTo>
                  <a:lnTo>
                    <a:pt x="14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4343313" y="1730100"/>
              <a:ext cx="456275" cy="525600"/>
            </a:xfrm>
            <a:custGeom>
              <a:avLst/>
              <a:gdLst/>
              <a:ahLst/>
              <a:cxnLst/>
              <a:rect l="l" t="t" r="r" b="b"/>
              <a:pathLst>
                <a:path w="18251" h="21024" extrusionOk="0">
                  <a:moveTo>
                    <a:pt x="8623" y="1"/>
                  </a:moveTo>
                  <a:lnTo>
                    <a:pt x="8100" y="66"/>
                  </a:lnTo>
                  <a:lnTo>
                    <a:pt x="7357" y="154"/>
                  </a:lnTo>
                  <a:lnTo>
                    <a:pt x="5938" y="568"/>
                  </a:lnTo>
                  <a:lnTo>
                    <a:pt x="4607" y="1180"/>
                  </a:lnTo>
                  <a:lnTo>
                    <a:pt x="3406" y="2009"/>
                  </a:lnTo>
                  <a:lnTo>
                    <a:pt x="2358" y="3013"/>
                  </a:lnTo>
                  <a:lnTo>
                    <a:pt x="1463" y="4170"/>
                  </a:lnTo>
                  <a:lnTo>
                    <a:pt x="765" y="5458"/>
                  </a:lnTo>
                  <a:lnTo>
                    <a:pt x="284" y="6856"/>
                  </a:lnTo>
                  <a:lnTo>
                    <a:pt x="131" y="7598"/>
                  </a:lnTo>
                  <a:lnTo>
                    <a:pt x="44" y="8165"/>
                  </a:lnTo>
                  <a:lnTo>
                    <a:pt x="0" y="9301"/>
                  </a:lnTo>
                  <a:lnTo>
                    <a:pt x="88" y="10414"/>
                  </a:lnTo>
                  <a:lnTo>
                    <a:pt x="306" y="11484"/>
                  </a:lnTo>
                  <a:lnTo>
                    <a:pt x="634" y="12510"/>
                  </a:lnTo>
                  <a:lnTo>
                    <a:pt x="1092" y="13470"/>
                  </a:lnTo>
                  <a:lnTo>
                    <a:pt x="1638" y="14365"/>
                  </a:lnTo>
                  <a:lnTo>
                    <a:pt x="2293" y="15195"/>
                  </a:lnTo>
                  <a:lnTo>
                    <a:pt x="2664" y="15588"/>
                  </a:lnTo>
                  <a:lnTo>
                    <a:pt x="3057" y="16002"/>
                  </a:lnTo>
                  <a:lnTo>
                    <a:pt x="3690" y="16919"/>
                  </a:lnTo>
                  <a:lnTo>
                    <a:pt x="4148" y="17945"/>
                  </a:lnTo>
                  <a:lnTo>
                    <a:pt x="4388" y="19059"/>
                  </a:lnTo>
                  <a:lnTo>
                    <a:pt x="4410" y="19626"/>
                  </a:lnTo>
                  <a:lnTo>
                    <a:pt x="4410" y="21023"/>
                  </a:lnTo>
                  <a:lnTo>
                    <a:pt x="13841" y="21023"/>
                  </a:lnTo>
                  <a:lnTo>
                    <a:pt x="13841" y="19626"/>
                  </a:lnTo>
                  <a:lnTo>
                    <a:pt x="13841" y="19059"/>
                  </a:lnTo>
                  <a:lnTo>
                    <a:pt x="14081" y="17967"/>
                  </a:lnTo>
                  <a:lnTo>
                    <a:pt x="14539" y="16941"/>
                  </a:lnTo>
                  <a:lnTo>
                    <a:pt x="15173" y="16002"/>
                  </a:lnTo>
                  <a:lnTo>
                    <a:pt x="15587" y="15588"/>
                  </a:lnTo>
                  <a:lnTo>
                    <a:pt x="16177" y="14933"/>
                  </a:lnTo>
                  <a:lnTo>
                    <a:pt x="17159" y="13470"/>
                  </a:lnTo>
                  <a:lnTo>
                    <a:pt x="17858" y="11833"/>
                  </a:lnTo>
                  <a:lnTo>
                    <a:pt x="18229" y="10043"/>
                  </a:lnTo>
                  <a:lnTo>
                    <a:pt x="18251" y="9126"/>
                  </a:lnTo>
                  <a:lnTo>
                    <a:pt x="18251" y="8602"/>
                  </a:lnTo>
                  <a:lnTo>
                    <a:pt x="18142" y="7620"/>
                  </a:lnTo>
                  <a:lnTo>
                    <a:pt x="17792" y="6222"/>
                  </a:lnTo>
                  <a:lnTo>
                    <a:pt x="17028" y="4476"/>
                  </a:lnTo>
                  <a:lnTo>
                    <a:pt x="15915" y="2970"/>
                  </a:lnTo>
                  <a:lnTo>
                    <a:pt x="14518" y="1725"/>
                  </a:lnTo>
                  <a:lnTo>
                    <a:pt x="12902" y="765"/>
                  </a:lnTo>
                  <a:lnTo>
                    <a:pt x="11549" y="306"/>
                  </a:lnTo>
                  <a:lnTo>
                    <a:pt x="10610" y="110"/>
                  </a:lnTo>
                  <a:lnTo>
                    <a:pt x="9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4453563" y="2255675"/>
              <a:ext cx="235775" cy="96075"/>
            </a:xfrm>
            <a:custGeom>
              <a:avLst/>
              <a:gdLst/>
              <a:ahLst/>
              <a:cxnLst/>
              <a:rect l="l" t="t" r="r" b="b"/>
              <a:pathLst>
                <a:path w="9431" h="3843" extrusionOk="0">
                  <a:moveTo>
                    <a:pt x="0" y="0"/>
                  </a:moveTo>
                  <a:lnTo>
                    <a:pt x="0" y="1681"/>
                  </a:lnTo>
                  <a:lnTo>
                    <a:pt x="44" y="2118"/>
                  </a:lnTo>
                  <a:lnTo>
                    <a:pt x="349" y="2882"/>
                  </a:lnTo>
                  <a:lnTo>
                    <a:pt x="939" y="3472"/>
                  </a:lnTo>
                  <a:lnTo>
                    <a:pt x="1725" y="3799"/>
                  </a:lnTo>
                  <a:lnTo>
                    <a:pt x="2161" y="3843"/>
                  </a:lnTo>
                  <a:lnTo>
                    <a:pt x="7270" y="3843"/>
                  </a:lnTo>
                  <a:lnTo>
                    <a:pt x="7706" y="3799"/>
                  </a:lnTo>
                  <a:lnTo>
                    <a:pt x="8492" y="3493"/>
                  </a:lnTo>
                  <a:lnTo>
                    <a:pt x="9060" y="2904"/>
                  </a:lnTo>
                  <a:lnTo>
                    <a:pt x="9387" y="2118"/>
                  </a:lnTo>
                  <a:lnTo>
                    <a:pt x="9431" y="1681"/>
                  </a:lnTo>
                  <a:lnTo>
                    <a:pt x="9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4321488" y="1708825"/>
              <a:ext cx="499400" cy="664750"/>
            </a:xfrm>
            <a:custGeom>
              <a:avLst/>
              <a:gdLst/>
              <a:ahLst/>
              <a:cxnLst/>
              <a:rect l="l" t="t" r="r" b="b"/>
              <a:pathLst>
                <a:path w="19976" h="26590" extrusionOk="0">
                  <a:moveTo>
                    <a:pt x="10042" y="1638"/>
                  </a:moveTo>
                  <a:lnTo>
                    <a:pt x="10806" y="1660"/>
                  </a:lnTo>
                  <a:lnTo>
                    <a:pt x="12291" y="1943"/>
                  </a:lnTo>
                  <a:lnTo>
                    <a:pt x="13688" y="2467"/>
                  </a:lnTo>
                  <a:lnTo>
                    <a:pt x="14976" y="3275"/>
                  </a:lnTo>
                  <a:lnTo>
                    <a:pt x="15587" y="3777"/>
                  </a:lnTo>
                  <a:lnTo>
                    <a:pt x="16198" y="4388"/>
                  </a:lnTo>
                  <a:lnTo>
                    <a:pt x="17224" y="5785"/>
                  </a:lnTo>
                  <a:lnTo>
                    <a:pt x="17945" y="7379"/>
                  </a:lnTo>
                  <a:lnTo>
                    <a:pt x="18294" y="9082"/>
                  </a:lnTo>
                  <a:lnTo>
                    <a:pt x="18338" y="9977"/>
                  </a:lnTo>
                  <a:lnTo>
                    <a:pt x="18294" y="10785"/>
                  </a:lnTo>
                  <a:lnTo>
                    <a:pt x="17967" y="12378"/>
                  </a:lnTo>
                  <a:lnTo>
                    <a:pt x="17334" y="13885"/>
                  </a:lnTo>
                  <a:lnTo>
                    <a:pt x="16439" y="15238"/>
                  </a:lnTo>
                  <a:lnTo>
                    <a:pt x="15871" y="15827"/>
                  </a:lnTo>
                  <a:lnTo>
                    <a:pt x="15412" y="16330"/>
                  </a:lnTo>
                  <a:lnTo>
                    <a:pt x="14670" y="17399"/>
                  </a:lnTo>
                  <a:lnTo>
                    <a:pt x="14168" y="18578"/>
                  </a:lnTo>
                  <a:lnTo>
                    <a:pt x="13906" y="19822"/>
                  </a:lnTo>
                  <a:lnTo>
                    <a:pt x="13884" y="20455"/>
                  </a:lnTo>
                  <a:lnTo>
                    <a:pt x="13884" y="21023"/>
                  </a:lnTo>
                  <a:lnTo>
                    <a:pt x="6135" y="21023"/>
                  </a:lnTo>
                  <a:lnTo>
                    <a:pt x="6135" y="20455"/>
                  </a:lnTo>
                  <a:lnTo>
                    <a:pt x="6113" y="19822"/>
                  </a:lnTo>
                  <a:lnTo>
                    <a:pt x="5851" y="18578"/>
                  </a:lnTo>
                  <a:lnTo>
                    <a:pt x="5349" y="17399"/>
                  </a:lnTo>
                  <a:lnTo>
                    <a:pt x="4606" y="16308"/>
                  </a:lnTo>
                  <a:lnTo>
                    <a:pt x="4148" y="15806"/>
                  </a:lnTo>
                  <a:lnTo>
                    <a:pt x="3799" y="15435"/>
                  </a:lnTo>
                  <a:lnTo>
                    <a:pt x="3187" y="14649"/>
                  </a:lnTo>
                  <a:lnTo>
                    <a:pt x="2664" y="13819"/>
                  </a:lnTo>
                  <a:lnTo>
                    <a:pt x="2271" y="12924"/>
                  </a:lnTo>
                  <a:lnTo>
                    <a:pt x="1965" y="11985"/>
                  </a:lnTo>
                  <a:lnTo>
                    <a:pt x="1769" y="11025"/>
                  </a:lnTo>
                  <a:lnTo>
                    <a:pt x="1703" y="10042"/>
                  </a:lnTo>
                  <a:lnTo>
                    <a:pt x="1747" y="9016"/>
                  </a:lnTo>
                  <a:lnTo>
                    <a:pt x="1834" y="8514"/>
                  </a:lnTo>
                  <a:lnTo>
                    <a:pt x="1943" y="7859"/>
                  </a:lnTo>
                  <a:lnTo>
                    <a:pt x="2380" y="6593"/>
                  </a:lnTo>
                  <a:lnTo>
                    <a:pt x="3013" y="5436"/>
                  </a:lnTo>
                  <a:lnTo>
                    <a:pt x="3842" y="4388"/>
                  </a:lnTo>
                  <a:lnTo>
                    <a:pt x="4803" y="3471"/>
                  </a:lnTo>
                  <a:lnTo>
                    <a:pt x="5894" y="2729"/>
                  </a:lnTo>
                  <a:lnTo>
                    <a:pt x="7117" y="2162"/>
                  </a:lnTo>
                  <a:lnTo>
                    <a:pt x="8405" y="1790"/>
                  </a:lnTo>
                  <a:lnTo>
                    <a:pt x="9082" y="1703"/>
                  </a:lnTo>
                  <a:lnTo>
                    <a:pt x="9562" y="1660"/>
                  </a:lnTo>
                  <a:lnTo>
                    <a:pt x="10042" y="1638"/>
                  </a:lnTo>
                  <a:close/>
                  <a:moveTo>
                    <a:pt x="13863" y="22704"/>
                  </a:moveTo>
                  <a:lnTo>
                    <a:pt x="13863" y="23577"/>
                  </a:lnTo>
                  <a:lnTo>
                    <a:pt x="13841" y="23861"/>
                  </a:lnTo>
                  <a:lnTo>
                    <a:pt x="13666" y="24341"/>
                  </a:lnTo>
                  <a:lnTo>
                    <a:pt x="13295" y="24691"/>
                  </a:lnTo>
                  <a:lnTo>
                    <a:pt x="12815" y="24909"/>
                  </a:lnTo>
                  <a:lnTo>
                    <a:pt x="12553" y="24931"/>
                  </a:lnTo>
                  <a:lnTo>
                    <a:pt x="7444" y="24931"/>
                  </a:lnTo>
                  <a:lnTo>
                    <a:pt x="7182" y="24909"/>
                  </a:lnTo>
                  <a:lnTo>
                    <a:pt x="6702" y="24691"/>
                  </a:lnTo>
                  <a:lnTo>
                    <a:pt x="6331" y="24341"/>
                  </a:lnTo>
                  <a:lnTo>
                    <a:pt x="6135" y="23861"/>
                  </a:lnTo>
                  <a:lnTo>
                    <a:pt x="6113" y="23577"/>
                  </a:lnTo>
                  <a:lnTo>
                    <a:pt x="6113" y="22704"/>
                  </a:lnTo>
                  <a:close/>
                  <a:moveTo>
                    <a:pt x="10479" y="0"/>
                  </a:moveTo>
                  <a:lnTo>
                    <a:pt x="9409" y="22"/>
                  </a:lnTo>
                  <a:lnTo>
                    <a:pt x="8863" y="66"/>
                  </a:lnTo>
                  <a:lnTo>
                    <a:pt x="8056" y="175"/>
                  </a:lnTo>
                  <a:lnTo>
                    <a:pt x="6506" y="612"/>
                  </a:lnTo>
                  <a:lnTo>
                    <a:pt x="5065" y="1288"/>
                  </a:lnTo>
                  <a:lnTo>
                    <a:pt x="3733" y="2205"/>
                  </a:lnTo>
                  <a:lnTo>
                    <a:pt x="2576" y="3297"/>
                  </a:lnTo>
                  <a:lnTo>
                    <a:pt x="1616" y="4563"/>
                  </a:lnTo>
                  <a:lnTo>
                    <a:pt x="852" y="5960"/>
                  </a:lnTo>
                  <a:lnTo>
                    <a:pt x="306" y="7466"/>
                  </a:lnTo>
                  <a:lnTo>
                    <a:pt x="153" y="8274"/>
                  </a:lnTo>
                  <a:lnTo>
                    <a:pt x="66" y="8885"/>
                  </a:lnTo>
                  <a:lnTo>
                    <a:pt x="0" y="10086"/>
                  </a:lnTo>
                  <a:lnTo>
                    <a:pt x="88" y="11265"/>
                  </a:lnTo>
                  <a:lnTo>
                    <a:pt x="328" y="12422"/>
                  </a:lnTo>
                  <a:lnTo>
                    <a:pt x="677" y="13535"/>
                  </a:lnTo>
                  <a:lnTo>
                    <a:pt x="1157" y="14605"/>
                  </a:lnTo>
                  <a:lnTo>
                    <a:pt x="1790" y="15631"/>
                  </a:lnTo>
                  <a:lnTo>
                    <a:pt x="2533" y="16570"/>
                  </a:lnTo>
                  <a:lnTo>
                    <a:pt x="2947" y="17006"/>
                  </a:lnTo>
                  <a:lnTo>
                    <a:pt x="3297" y="17377"/>
                  </a:lnTo>
                  <a:lnTo>
                    <a:pt x="3864" y="18207"/>
                  </a:lnTo>
                  <a:lnTo>
                    <a:pt x="4257" y="19080"/>
                  </a:lnTo>
                  <a:lnTo>
                    <a:pt x="4454" y="19997"/>
                  </a:lnTo>
                  <a:lnTo>
                    <a:pt x="4475" y="20477"/>
                  </a:lnTo>
                  <a:lnTo>
                    <a:pt x="4475" y="23577"/>
                  </a:lnTo>
                  <a:lnTo>
                    <a:pt x="4475" y="23883"/>
                  </a:lnTo>
                  <a:lnTo>
                    <a:pt x="4606" y="24472"/>
                  </a:lnTo>
                  <a:lnTo>
                    <a:pt x="4825" y="25018"/>
                  </a:lnTo>
                  <a:lnTo>
                    <a:pt x="5152" y="25498"/>
                  </a:lnTo>
                  <a:lnTo>
                    <a:pt x="5567" y="25913"/>
                  </a:lnTo>
                  <a:lnTo>
                    <a:pt x="6025" y="26219"/>
                  </a:lnTo>
                  <a:lnTo>
                    <a:pt x="6571" y="26459"/>
                  </a:lnTo>
                  <a:lnTo>
                    <a:pt x="7161" y="26568"/>
                  </a:lnTo>
                  <a:lnTo>
                    <a:pt x="7466" y="26590"/>
                  </a:lnTo>
                  <a:lnTo>
                    <a:pt x="12575" y="26590"/>
                  </a:lnTo>
                  <a:lnTo>
                    <a:pt x="12880" y="26568"/>
                  </a:lnTo>
                  <a:lnTo>
                    <a:pt x="13470" y="26459"/>
                  </a:lnTo>
                  <a:lnTo>
                    <a:pt x="13994" y="26219"/>
                  </a:lnTo>
                  <a:lnTo>
                    <a:pt x="14474" y="25913"/>
                  </a:lnTo>
                  <a:lnTo>
                    <a:pt x="14867" y="25498"/>
                  </a:lnTo>
                  <a:lnTo>
                    <a:pt x="15194" y="25018"/>
                  </a:lnTo>
                  <a:lnTo>
                    <a:pt x="15412" y="24472"/>
                  </a:lnTo>
                  <a:lnTo>
                    <a:pt x="15543" y="23883"/>
                  </a:lnTo>
                  <a:lnTo>
                    <a:pt x="15543" y="23577"/>
                  </a:lnTo>
                  <a:lnTo>
                    <a:pt x="15543" y="20477"/>
                  </a:lnTo>
                  <a:lnTo>
                    <a:pt x="15565" y="19997"/>
                  </a:lnTo>
                  <a:lnTo>
                    <a:pt x="15762" y="19080"/>
                  </a:lnTo>
                  <a:lnTo>
                    <a:pt x="16155" y="18207"/>
                  </a:lnTo>
                  <a:lnTo>
                    <a:pt x="16700" y="17399"/>
                  </a:lnTo>
                  <a:lnTo>
                    <a:pt x="17050" y="17028"/>
                  </a:lnTo>
                  <a:lnTo>
                    <a:pt x="17727" y="16308"/>
                  </a:lnTo>
                  <a:lnTo>
                    <a:pt x="18818" y="14692"/>
                  </a:lnTo>
                  <a:lnTo>
                    <a:pt x="19560" y="12902"/>
                  </a:lnTo>
                  <a:lnTo>
                    <a:pt x="19931" y="10981"/>
                  </a:lnTo>
                  <a:lnTo>
                    <a:pt x="19975" y="9999"/>
                  </a:lnTo>
                  <a:lnTo>
                    <a:pt x="19953" y="9453"/>
                  </a:lnTo>
                  <a:lnTo>
                    <a:pt x="19844" y="8405"/>
                  </a:lnTo>
                  <a:lnTo>
                    <a:pt x="19626" y="7379"/>
                  </a:lnTo>
                  <a:lnTo>
                    <a:pt x="19298" y="6375"/>
                  </a:lnTo>
                  <a:lnTo>
                    <a:pt x="18862" y="5436"/>
                  </a:lnTo>
                  <a:lnTo>
                    <a:pt x="18338" y="4519"/>
                  </a:lnTo>
                  <a:lnTo>
                    <a:pt x="17727" y="3690"/>
                  </a:lnTo>
                  <a:lnTo>
                    <a:pt x="17028" y="2904"/>
                  </a:lnTo>
                  <a:lnTo>
                    <a:pt x="16635" y="2555"/>
                  </a:lnTo>
                  <a:lnTo>
                    <a:pt x="16242" y="2183"/>
                  </a:lnTo>
                  <a:lnTo>
                    <a:pt x="15391" y="1572"/>
                  </a:lnTo>
                  <a:lnTo>
                    <a:pt x="14474" y="1048"/>
                  </a:lnTo>
                  <a:lnTo>
                    <a:pt x="13535" y="633"/>
                  </a:lnTo>
                  <a:lnTo>
                    <a:pt x="12531" y="328"/>
                  </a:lnTo>
                  <a:lnTo>
                    <a:pt x="11527" y="110"/>
                  </a:lnTo>
                  <a:lnTo>
                    <a:pt x="104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4529963" y="1846900"/>
              <a:ext cx="83525" cy="221600"/>
            </a:xfrm>
            <a:custGeom>
              <a:avLst/>
              <a:gdLst/>
              <a:ahLst/>
              <a:cxnLst/>
              <a:rect l="l" t="t" r="r" b="b"/>
              <a:pathLst>
                <a:path w="3341" h="8864" extrusionOk="0">
                  <a:moveTo>
                    <a:pt x="2511" y="0"/>
                  </a:moveTo>
                  <a:lnTo>
                    <a:pt x="2205" y="44"/>
                  </a:lnTo>
                  <a:lnTo>
                    <a:pt x="1922" y="219"/>
                  </a:lnTo>
                  <a:lnTo>
                    <a:pt x="1747" y="481"/>
                  </a:lnTo>
                  <a:lnTo>
                    <a:pt x="1703" y="655"/>
                  </a:lnTo>
                  <a:lnTo>
                    <a:pt x="44" y="7859"/>
                  </a:lnTo>
                  <a:lnTo>
                    <a:pt x="0" y="8012"/>
                  </a:lnTo>
                  <a:lnTo>
                    <a:pt x="66" y="8340"/>
                  </a:lnTo>
                  <a:lnTo>
                    <a:pt x="219" y="8602"/>
                  </a:lnTo>
                  <a:lnTo>
                    <a:pt x="503" y="8798"/>
                  </a:lnTo>
                  <a:lnTo>
                    <a:pt x="655" y="8842"/>
                  </a:lnTo>
                  <a:lnTo>
                    <a:pt x="765" y="8864"/>
                  </a:lnTo>
                  <a:lnTo>
                    <a:pt x="852" y="8864"/>
                  </a:lnTo>
                  <a:lnTo>
                    <a:pt x="1136" y="8842"/>
                  </a:lnTo>
                  <a:lnTo>
                    <a:pt x="1572" y="8493"/>
                  </a:lnTo>
                  <a:lnTo>
                    <a:pt x="1681" y="8209"/>
                  </a:lnTo>
                  <a:lnTo>
                    <a:pt x="3340" y="1005"/>
                  </a:lnTo>
                  <a:lnTo>
                    <a:pt x="3340" y="852"/>
                  </a:lnTo>
                  <a:lnTo>
                    <a:pt x="3275" y="546"/>
                  </a:lnTo>
                  <a:lnTo>
                    <a:pt x="3100" y="262"/>
                  </a:lnTo>
                  <a:lnTo>
                    <a:pt x="2838" y="66"/>
                  </a:lnTo>
                  <a:lnTo>
                    <a:pt x="2686" y="22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4640763" y="1875275"/>
              <a:ext cx="110250" cy="165950"/>
            </a:xfrm>
            <a:custGeom>
              <a:avLst/>
              <a:gdLst/>
              <a:ahLst/>
              <a:cxnLst/>
              <a:rect l="l" t="t" r="r" b="b"/>
              <a:pathLst>
                <a:path w="4410" h="6638" extrusionOk="0">
                  <a:moveTo>
                    <a:pt x="611" y="1"/>
                  </a:moveTo>
                  <a:lnTo>
                    <a:pt x="327" y="132"/>
                  </a:lnTo>
                  <a:lnTo>
                    <a:pt x="218" y="263"/>
                  </a:lnTo>
                  <a:lnTo>
                    <a:pt x="109" y="394"/>
                  </a:lnTo>
                  <a:lnTo>
                    <a:pt x="0" y="699"/>
                  </a:lnTo>
                  <a:lnTo>
                    <a:pt x="22" y="1027"/>
                  </a:lnTo>
                  <a:lnTo>
                    <a:pt x="153" y="1311"/>
                  </a:lnTo>
                  <a:lnTo>
                    <a:pt x="262" y="1420"/>
                  </a:lnTo>
                  <a:lnTo>
                    <a:pt x="2336" y="3297"/>
                  </a:lnTo>
                  <a:lnTo>
                    <a:pt x="262" y="5196"/>
                  </a:lnTo>
                  <a:lnTo>
                    <a:pt x="153" y="5305"/>
                  </a:lnTo>
                  <a:lnTo>
                    <a:pt x="22" y="5611"/>
                  </a:lnTo>
                  <a:lnTo>
                    <a:pt x="0" y="5939"/>
                  </a:lnTo>
                  <a:lnTo>
                    <a:pt x="109" y="6244"/>
                  </a:lnTo>
                  <a:lnTo>
                    <a:pt x="218" y="6353"/>
                  </a:lnTo>
                  <a:lnTo>
                    <a:pt x="349" y="6484"/>
                  </a:lnTo>
                  <a:lnTo>
                    <a:pt x="655" y="6637"/>
                  </a:lnTo>
                  <a:lnTo>
                    <a:pt x="982" y="6637"/>
                  </a:lnTo>
                  <a:lnTo>
                    <a:pt x="1266" y="6506"/>
                  </a:lnTo>
                  <a:lnTo>
                    <a:pt x="1397" y="6419"/>
                  </a:lnTo>
                  <a:lnTo>
                    <a:pt x="4148" y="3930"/>
                  </a:lnTo>
                  <a:lnTo>
                    <a:pt x="4257" y="3799"/>
                  </a:lnTo>
                  <a:lnTo>
                    <a:pt x="4410" y="3494"/>
                  </a:lnTo>
                  <a:lnTo>
                    <a:pt x="4410" y="3297"/>
                  </a:lnTo>
                  <a:lnTo>
                    <a:pt x="4410" y="3122"/>
                  </a:lnTo>
                  <a:lnTo>
                    <a:pt x="4279" y="2817"/>
                  </a:lnTo>
                  <a:lnTo>
                    <a:pt x="4148" y="2686"/>
                  </a:lnTo>
                  <a:lnTo>
                    <a:pt x="1397" y="197"/>
                  </a:lnTo>
                  <a:lnTo>
                    <a:pt x="1244" y="88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4391888" y="1875275"/>
              <a:ext cx="110275" cy="165950"/>
            </a:xfrm>
            <a:custGeom>
              <a:avLst/>
              <a:gdLst/>
              <a:ahLst/>
              <a:cxnLst/>
              <a:rect l="l" t="t" r="r" b="b"/>
              <a:pathLst>
                <a:path w="4411" h="6638" extrusionOk="0">
                  <a:moveTo>
                    <a:pt x="3471" y="1"/>
                  </a:moveTo>
                  <a:lnTo>
                    <a:pt x="3166" y="88"/>
                  </a:lnTo>
                  <a:lnTo>
                    <a:pt x="3013" y="197"/>
                  </a:lnTo>
                  <a:lnTo>
                    <a:pt x="262" y="2686"/>
                  </a:lnTo>
                  <a:lnTo>
                    <a:pt x="153" y="2817"/>
                  </a:lnTo>
                  <a:lnTo>
                    <a:pt x="0" y="3122"/>
                  </a:lnTo>
                  <a:lnTo>
                    <a:pt x="0" y="3319"/>
                  </a:lnTo>
                  <a:lnTo>
                    <a:pt x="0" y="3494"/>
                  </a:lnTo>
                  <a:lnTo>
                    <a:pt x="153" y="3799"/>
                  </a:lnTo>
                  <a:lnTo>
                    <a:pt x="262" y="3930"/>
                  </a:lnTo>
                  <a:lnTo>
                    <a:pt x="3013" y="6419"/>
                  </a:lnTo>
                  <a:lnTo>
                    <a:pt x="3144" y="6506"/>
                  </a:lnTo>
                  <a:lnTo>
                    <a:pt x="3428" y="6637"/>
                  </a:lnTo>
                  <a:lnTo>
                    <a:pt x="3733" y="6637"/>
                  </a:lnTo>
                  <a:lnTo>
                    <a:pt x="4061" y="6484"/>
                  </a:lnTo>
                  <a:lnTo>
                    <a:pt x="4192" y="6375"/>
                  </a:lnTo>
                  <a:lnTo>
                    <a:pt x="4301" y="6222"/>
                  </a:lnTo>
                  <a:lnTo>
                    <a:pt x="4388" y="5917"/>
                  </a:lnTo>
                  <a:lnTo>
                    <a:pt x="4388" y="5589"/>
                  </a:lnTo>
                  <a:lnTo>
                    <a:pt x="4257" y="5305"/>
                  </a:lnTo>
                  <a:lnTo>
                    <a:pt x="4148" y="5196"/>
                  </a:lnTo>
                  <a:lnTo>
                    <a:pt x="2074" y="3319"/>
                  </a:lnTo>
                  <a:lnTo>
                    <a:pt x="4148" y="1420"/>
                  </a:lnTo>
                  <a:lnTo>
                    <a:pt x="4257" y="1311"/>
                  </a:lnTo>
                  <a:lnTo>
                    <a:pt x="4410" y="1027"/>
                  </a:lnTo>
                  <a:lnTo>
                    <a:pt x="4410" y="699"/>
                  </a:lnTo>
                  <a:lnTo>
                    <a:pt x="4301" y="394"/>
                  </a:lnTo>
                  <a:lnTo>
                    <a:pt x="4192" y="263"/>
                  </a:lnTo>
                  <a:lnTo>
                    <a:pt x="4083" y="132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2"/>
          <p:cNvGrpSpPr/>
          <p:nvPr/>
        </p:nvGrpSpPr>
        <p:grpSpPr>
          <a:xfrm>
            <a:off x="1474413" y="1788025"/>
            <a:ext cx="868875" cy="963850"/>
            <a:chOff x="1474413" y="1558738"/>
            <a:chExt cx="868875" cy="963850"/>
          </a:xfrm>
        </p:grpSpPr>
        <p:sp>
          <p:nvSpPr>
            <p:cNvPr id="1192" name="Google Shape;1192;p42"/>
            <p:cNvSpPr/>
            <p:nvPr/>
          </p:nvSpPr>
          <p:spPr>
            <a:xfrm>
              <a:off x="1474413" y="1558738"/>
              <a:ext cx="868875" cy="963850"/>
            </a:xfrm>
            <a:custGeom>
              <a:avLst/>
              <a:gdLst/>
              <a:ahLst/>
              <a:cxnLst/>
              <a:rect l="l" t="t" r="r" b="b"/>
              <a:pathLst>
                <a:path w="34755" h="38554" extrusionOk="0">
                  <a:moveTo>
                    <a:pt x="23316" y="1"/>
                  </a:moveTo>
                  <a:lnTo>
                    <a:pt x="22617" y="23"/>
                  </a:lnTo>
                  <a:lnTo>
                    <a:pt x="21089" y="350"/>
                  </a:lnTo>
                  <a:lnTo>
                    <a:pt x="18491" y="1223"/>
                  </a:lnTo>
                  <a:lnTo>
                    <a:pt x="15478" y="2337"/>
                  </a:lnTo>
                  <a:lnTo>
                    <a:pt x="13230" y="3035"/>
                  </a:lnTo>
                  <a:lnTo>
                    <a:pt x="10807" y="3603"/>
                  </a:lnTo>
                  <a:lnTo>
                    <a:pt x="8143" y="3930"/>
                  </a:lnTo>
                  <a:lnTo>
                    <a:pt x="6724" y="3952"/>
                  </a:lnTo>
                  <a:lnTo>
                    <a:pt x="6091" y="3974"/>
                  </a:lnTo>
                  <a:lnTo>
                    <a:pt x="4956" y="4170"/>
                  </a:lnTo>
                  <a:lnTo>
                    <a:pt x="3930" y="4541"/>
                  </a:lnTo>
                  <a:lnTo>
                    <a:pt x="3035" y="5087"/>
                  </a:lnTo>
                  <a:lnTo>
                    <a:pt x="2271" y="5808"/>
                  </a:lnTo>
                  <a:lnTo>
                    <a:pt x="1594" y="6659"/>
                  </a:lnTo>
                  <a:lnTo>
                    <a:pt x="1070" y="7641"/>
                  </a:lnTo>
                  <a:lnTo>
                    <a:pt x="634" y="8755"/>
                  </a:lnTo>
                  <a:lnTo>
                    <a:pt x="306" y="9977"/>
                  </a:lnTo>
                  <a:lnTo>
                    <a:pt x="110" y="11287"/>
                  </a:lnTo>
                  <a:lnTo>
                    <a:pt x="1" y="12684"/>
                  </a:lnTo>
                  <a:lnTo>
                    <a:pt x="23" y="14147"/>
                  </a:lnTo>
                  <a:lnTo>
                    <a:pt x="197" y="16439"/>
                  </a:lnTo>
                  <a:lnTo>
                    <a:pt x="830" y="19626"/>
                  </a:lnTo>
                  <a:lnTo>
                    <a:pt x="1834" y="22879"/>
                  </a:lnTo>
                  <a:lnTo>
                    <a:pt x="3232" y="26066"/>
                  </a:lnTo>
                  <a:lnTo>
                    <a:pt x="4520" y="28358"/>
                  </a:lnTo>
                  <a:lnTo>
                    <a:pt x="5480" y="29821"/>
                  </a:lnTo>
                  <a:lnTo>
                    <a:pt x="6528" y="31218"/>
                  </a:lnTo>
                  <a:lnTo>
                    <a:pt x="7641" y="32528"/>
                  </a:lnTo>
                  <a:lnTo>
                    <a:pt x="8842" y="33750"/>
                  </a:lnTo>
                  <a:lnTo>
                    <a:pt x="10130" y="34864"/>
                  </a:lnTo>
                  <a:lnTo>
                    <a:pt x="11505" y="35846"/>
                  </a:lnTo>
                  <a:lnTo>
                    <a:pt x="12924" y="36698"/>
                  </a:lnTo>
                  <a:lnTo>
                    <a:pt x="14431" y="37418"/>
                  </a:lnTo>
                  <a:lnTo>
                    <a:pt x="16024" y="37964"/>
                  </a:lnTo>
                  <a:lnTo>
                    <a:pt x="17661" y="38335"/>
                  </a:lnTo>
                  <a:lnTo>
                    <a:pt x="19386" y="38531"/>
                  </a:lnTo>
                  <a:lnTo>
                    <a:pt x="20259" y="38553"/>
                  </a:lnTo>
                  <a:lnTo>
                    <a:pt x="21067" y="38531"/>
                  </a:lnTo>
                  <a:lnTo>
                    <a:pt x="23097" y="38226"/>
                  </a:lnTo>
                  <a:lnTo>
                    <a:pt x="24822" y="37702"/>
                  </a:lnTo>
                  <a:lnTo>
                    <a:pt x="26022" y="37200"/>
                  </a:lnTo>
                  <a:lnTo>
                    <a:pt x="27245" y="36523"/>
                  </a:lnTo>
                  <a:lnTo>
                    <a:pt x="28446" y="35693"/>
                  </a:lnTo>
                  <a:lnTo>
                    <a:pt x="29603" y="34667"/>
                  </a:lnTo>
                  <a:lnTo>
                    <a:pt x="30716" y="33423"/>
                  </a:lnTo>
                  <a:lnTo>
                    <a:pt x="31742" y="31960"/>
                  </a:lnTo>
                  <a:lnTo>
                    <a:pt x="32659" y="30258"/>
                  </a:lnTo>
                  <a:lnTo>
                    <a:pt x="33445" y="28293"/>
                  </a:lnTo>
                  <a:lnTo>
                    <a:pt x="34056" y="26044"/>
                  </a:lnTo>
                  <a:lnTo>
                    <a:pt x="34493" y="23512"/>
                  </a:lnTo>
                  <a:lnTo>
                    <a:pt x="34733" y="20652"/>
                  </a:lnTo>
                  <a:lnTo>
                    <a:pt x="34755" y="19102"/>
                  </a:lnTo>
                  <a:lnTo>
                    <a:pt x="34733" y="17531"/>
                  </a:lnTo>
                  <a:lnTo>
                    <a:pt x="34558" y="14693"/>
                  </a:lnTo>
                  <a:lnTo>
                    <a:pt x="34231" y="12160"/>
                  </a:lnTo>
                  <a:lnTo>
                    <a:pt x="33772" y="9934"/>
                  </a:lnTo>
                  <a:lnTo>
                    <a:pt x="33183" y="8012"/>
                  </a:lnTo>
                  <a:lnTo>
                    <a:pt x="32484" y="6332"/>
                  </a:lnTo>
                  <a:lnTo>
                    <a:pt x="31698" y="4891"/>
                  </a:lnTo>
                  <a:lnTo>
                    <a:pt x="30869" y="3690"/>
                  </a:lnTo>
                  <a:lnTo>
                    <a:pt x="29952" y="2708"/>
                  </a:lnTo>
                  <a:lnTo>
                    <a:pt x="29035" y="1900"/>
                  </a:lnTo>
                  <a:lnTo>
                    <a:pt x="28075" y="1267"/>
                  </a:lnTo>
                  <a:lnTo>
                    <a:pt x="27136" y="787"/>
                  </a:lnTo>
                  <a:lnTo>
                    <a:pt x="25739" y="284"/>
                  </a:lnTo>
                  <a:lnTo>
                    <a:pt x="24036" y="23"/>
                  </a:lnTo>
                  <a:lnTo>
                    <a:pt x="23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1597763" y="1757388"/>
              <a:ext cx="622725" cy="96625"/>
            </a:xfrm>
            <a:custGeom>
              <a:avLst/>
              <a:gdLst/>
              <a:ahLst/>
              <a:cxnLst/>
              <a:rect l="l" t="t" r="r" b="b"/>
              <a:pathLst>
                <a:path w="24909" h="3865" extrusionOk="0">
                  <a:moveTo>
                    <a:pt x="2205" y="1"/>
                  </a:moveTo>
                  <a:lnTo>
                    <a:pt x="1747" y="23"/>
                  </a:lnTo>
                  <a:lnTo>
                    <a:pt x="961" y="350"/>
                  </a:lnTo>
                  <a:lnTo>
                    <a:pt x="371" y="961"/>
                  </a:lnTo>
                  <a:lnTo>
                    <a:pt x="22" y="1747"/>
                  </a:lnTo>
                  <a:lnTo>
                    <a:pt x="0" y="2206"/>
                  </a:lnTo>
                  <a:lnTo>
                    <a:pt x="0" y="3865"/>
                  </a:lnTo>
                  <a:lnTo>
                    <a:pt x="24909" y="3865"/>
                  </a:lnTo>
                  <a:lnTo>
                    <a:pt x="24909" y="2206"/>
                  </a:lnTo>
                  <a:lnTo>
                    <a:pt x="24865" y="1747"/>
                  </a:lnTo>
                  <a:lnTo>
                    <a:pt x="24538" y="961"/>
                  </a:lnTo>
                  <a:lnTo>
                    <a:pt x="23926" y="350"/>
                  </a:lnTo>
                  <a:lnTo>
                    <a:pt x="23119" y="23"/>
                  </a:lnTo>
                  <a:lnTo>
                    <a:pt x="226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1598313" y="1853988"/>
              <a:ext cx="622175" cy="469925"/>
            </a:xfrm>
            <a:custGeom>
              <a:avLst/>
              <a:gdLst/>
              <a:ahLst/>
              <a:cxnLst/>
              <a:rect l="l" t="t" r="r" b="b"/>
              <a:pathLst>
                <a:path w="24887" h="18797" extrusionOk="0">
                  <a:moveTo>
                    <a:pt x="0" y="1"/>
                  </a:moveTo>
                  <a:lnTo>
                    <a:pt x="0" y="16592"/>
                  </a:lnTo>
                  <a:lnTo>
                    <a:pt x="22" y="17029"/>
                  </a:lnTo>
                  <a:lnTo>
                    <a:pt x="349" y="17836"/>
                  </a:lnTo>
                  <a:lnTo>
                    <a:pt x="961" y="18426"/>
                  </a:lnTo>
                  <a:lnTo>
                    <a:pt x="1747" y="18775"/>
                  </a:lnTo>
                  <a:lnTo>
                    <a:pt x="2205" y="18797"/>
                  </a:lnTo>
                  <a:lnTo>
                    <a:pt x="22682" y="18797"/>
                  </a:lnTo>
                  <a:lnTo>
                    <a:pt x="23119" y="18775"/>
                  </a:lnTo>
                  <a:lnTo>
                    <a:pt x="23904" y="18448"/>
                  </a:lnTo>
                  <a:lnTo>
                    <a:pt x="24516" y="17836"/>
                  </a:lnTo>
                  <a:lnTo>
                    <a:pt x="24843" y="17050"/>
                  </a:lnTo>
                  <a:lnTo>
                    <a:pt x="24887" y="16592"/>
                  </a:lnTo>
                  <a:lnTo>
                    <a:pt x="248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1660513" y="1930413"/>
              <a:ext cx="89000" cy="40950"/>
            </a:xfrm>
            <a:custGeom>
              <a:avLst/>
              <a:gdLst/>
              <a:ahLst/>
              <a:cxnLst/>
              <a:rect l="l" t="t" r="r" b="b"/>
              <a:pathLst>
                <a:path w="3560" h="1638" extrusionOk="0">
                  <a:moveTo>
                    <a:pt x="809" y="0"/>
                  </a:moveTo>
                  <a:lnTo>
                    <a:pt x="656" y="22"/>
                  </a:lnTo>
                  <a:lnTo>
                    <a:pt x="350" y="131"/>
                  </a:lnTo>
                  <a:lnTo>
                    <a:pt x="132" y="371"/>
                  </a:lnTo>
                  <a:lnTo>
                    <a:pt x="1" y="655"/>
                  </a:lnTo>
                  <a:lnTo>
                    <a:pt x="1" y="830"/>
                  </a:lnTo>
                  <a:lnTo>
                    <a:pt x="1" y="983"/>
                  </a:lnTo>
                  <a:lnTo>
                    <a:pt x="132" y="1266"/>
                  </a:lnTo>
                  <a:lnTo>
                    <a:pt x="350" y="1506"/>
                  </a:lnTo>
                  <a:lnTo>
                    <a:pt x="634" y="1616"/>
                  </a:lnTo>
                  <a:lnTo>
                    <a:pt x="809" y="1637"/>
                  </a:lnTo>
                  <a:lnTo>
                    <a:pt x="2751" y="1637"/>
                  </a:lnTo>
                  <a:lnTo>
                    <a:pt x="2926" y="1616"/>
                  </a:lnTo>
                  <a:lnTo>
                    <a:pt x="3210" y="1506"/>
                  </a:lnTo>
                  <a:lnTo>
                    <a:pt x="3428" y="1266"/>
                  </a:lnTo>
                  <a:lnTo>
                    <a:pt x="3559" y="983"/>
                  </a:lnTo>
                  <a:lnTo>
                    <a:pt x="3559" y="830"/>
                  </a:lnTo>
                  <a:lnTo>
                    <a:pt x="3559" y="655"/>
                  </a:lnTo>
                  <a:lnTo>
                    <a:pt x="3428" y="371"/>
                  </a:lnTo>
                  <a:lnTo>
                    <a:pt x="3210" y="131"/>
                  </a:lnTo>
                  <a:lnTo>
                    <a:pt x="2926" y="22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1660513" y="2221288"/>
              <a:ext cx="89000" cy="40975"/>
            </a:xfrm>
            <a:custGeom>
              <a:avLst/>
              <a:gdLst/>
              <a:ahLst/>
              <a:cxnLst/>
              <a:rect l="l" t="t" r="r" b="b"/>
              <a:pathLst>
                <a:path w="3560" h="1639" extrusionOk="0">
                  <a:moveTo>
                    <a:pt x="656" y="1"/>
                  </a:moveTo>
                  <a:lnTo>
                    <a:pt x="350" y="132"/>
                  </a:lnTo>
                  <a:lnTo>
                    <a:pt x="132" y="350"/>
                  </a:lnTo>
                  <a:lnTo>
                    <a:pt x="1" y="656"/>
                  </a:lnTo>
                  <a:lnTo>
                    <a:pt x="1" y="809"/>
                  </a:lnTo>
                  <a:lnTo>
                    <a:pt x="1" y="961"/>
                  </a:lnTo>
                  <a:lnTo>
                    <a:pt x="132" y="1267"/>
                  </a:lnTo>
                  <a:lnTo>
                    <a:pt x="350" y="1485"/>
                  </a:lnTo>
                  <a:lnTo>
                    <a:pt x="634" y="1616"/>
                  </a:lnTo>
                  <a:lnTo>
                    <a:pt x="809" y="1638"/>
                  </a:lnTo>
                  <a:lnTo>
                    <a:pt x="2751" y="1638"/>
                  </a:lnTo>
                  <a:lnTo>
                    <a:pt x="2926" y="1616"/>
                  </a:lnTo>
                  <a:lnTo>
                    <a:pt x="3210" y="1485"/>
                  </a:lnTo>
                  <a:lnTo>
                    <a:pt x="3428" y="1267"/>
                  </a:lnTo>
                  <a:lnTo>
                    <a:pt x="3559" y="961"/>
                  </a:lnTo>
                  <a:lnTo>
                    <a:pt x="3559" y="809"/>
                  </a:lnTo>
                  <a:lnTo>
                    <a:pt x="3559" y="656"/>
                  </a:lnTo>
                  <a:lnTo>
                    <a:pt x="3428" y="350"/>
                  </a:lnTo>
                  <a:lnTo>
                    <a:pt x="3210" y="132"/>
                  </a:lnTo>
                  <a:lnTo>
                    <a:pt x="29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1687813" y="2000263"/>
              <a:ext cx="220500" cy="40950"/>
            </a:xfrm>
            <a:custGeom>
              <a:avLst/>
              <a:gdLst/>
              <a:ahLst/>
              <a:cxnLst/>
              <a:rect l="l" t="t" r="r" b="b"/>
              <a:pathLst>
                <a:path w="8820" h="1638" extrusionOk="0">
                  <a:moveTo>
                    <a:pt x="655" y="0"/>
                  </a:moveTo>
                  <a:lnTo>
                    <a:pt x="350" y="131"/>
                  </a:lnTo>
                  <a:lnTo>
                    <a:pt x="131" y="350"/>
                  </a:lnTo>
                  <a:lnTo>
                    <a:pt x="0" y="655"/>
                  </a:lnTo>
                  <a:lnTo>
                    <a:pt x="0" y="808"/>
                  </a:lnTo>
                  <a:lnTo>
                    <a:pt x="0" y="961"/>
                  </a:lnTo>
                  <a:lnTo>
                    <a:pt x="131" y="1267"/>
                  </a:lnTo>
                  <a:lnTo>
                    <a:pt x="350" y="1485"/>
                  </a:lnTo>
                  <a:lnTo>
                    <a:pt x="633" y="1616"/>
                  </a:lnTo>
                  <a:lnTo>
                    <a:pt x="808" y="1638"/>
                  </a:lnTo>
                  <a:lnTo>
                    <a:pt x="8012" y="1638"/>
                  </a:lnTo>
                  <a:lnTo>
                    <a:pt x="8187" y="1616"/>
                  </a:lnTo>
                  <a:lnTo>
                    <a:pt x="8471" y="1485"/>
                  </a:lnTo>
                  <a:lnTo>
                    <a:pt x="8689" y="1267"/>
                  </a:lnTo>
                  <a:lnTo>
                    <a:pt x="8820" y="961"/>
                  </a:lnTo>
                  <a:lnTo>
                    <a:pt x="8820" y="808"/>
                  </a:lnTo>
                  <a:lnTo>
                    <a:pt x="8820" y="655"/>
                  </a:lnTo>
                  <a:lnTo>
                    <a:pt x="8689" y="350"/>
                  </a:lnTo>
                  <a:lnTo>
                    <a:pt x="8471" y="131"/>
                  </a:lnTo>
                  <a:lnTo>
                    <a:pt x="8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1715638" y="2069038"/>
              <a:ext cx="442100" cy="40950"/>
            </a:xfrm>
            <a:custGeom>
              <a:avLst/>
              <a:gdLst/>
              <a:ahLst/>
              <a:cxnLst/>
              <a:rect l="l" t="t" r="r" b="b"/>
              <a:pathLst>
                <a:path w="17684" h="1638" extrusionOk="0">
                  <a:moveTo>
                    <a:pt x="656" y="0"/>
                  </a:moveTo>
                  <a:lnTo>
                    <a:pt x="350" y="131"/>
                  </a:lnTo>
                  <a:lnTo>
                    <a:pt x="132" y="349"/>
                  </a:lnTo>
                  <a:lnTo>
                    <a:pt x="1" y="633"/>
                  </a:lnTo>
                  <a:lnTo>
                    <a:pt x="1" y="808"/>
                  </a:lnTo>
                  <a:lnTo>
                    <a:pt x="1" y="982"/>
                  </a:lnTo>
                  <a:lnTo>
                    <a:pt x="132" y="1266"/>
                  </a:lnTo>
                  <a:lnTo>
                    <a:pt x="350" y="1485"/>
                  </a:lnTo>
                  <a:lnTo>
                    <a:pt x="634" y="1616"/>
                  </a:lnTo>
                  <a:lnTo>
                    <a:pt x="808" y="1637"/>
                  </a:lnTo>
                  <a:lnTo>
                    <a:pt x="16854" y="1637"/>
                  </a:lnTo>
                  <a:lnTo>
                    <a:pt x="17028" y="1616"/>
                  </a:lnTo>
                  <a:lnTo>
                    <a:pt x="17334" y="1485"/>
                  </a:lnTo>
                  <a:lnTo>
                    <a:pt x="17552" y="1266"/>
                  </a:lnTo>
                  <a:lnTo>
                    <a:pt x="17683" y="982"/>
                  </a:lnTo>
                  <a:lnTo>
                    <a:pt x="17683" y="808"/>
                  </a:lnTo>
                  <a:lnTo>
                    <a:pt x="17661" y="655"/>
                  </a:lnTo>
                  <a:lnTo>
                    <a:pt x="17552" y="349"/>
                  </a:lnTo>
                  <a:lnTo>
                    <a:pt x="17334" y="131"/>
                  </a:lnTo>
                  <a:lnTo>
                    <a:pt x="17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1687813" y="2151988"/>
              <a:ext cx="220500" cy="40950"/>
            </a:xfrm>
            <a:custGeom>
              <a:avLst/>
              <a:gdLst/>
              <a:ahLst/>
              <a:cxnLst/>
              <a:rect l="l" t="t" r="r" b="b"/>
              <a:pathLst>
                <a:path w="8820" h="1638" extrusionOk="0">
                  <a:moveTo>
                    <a:pt x="808" y="0"/>
                  </a:moveTo>
                  <a:lnTo>
                    <a:pt x="655" y="22"/>
                  </a:lnTo>
                  <a:lnTo>
                    <a:pt x="350" y="153"/>
                  </a:lnTo>
                  <a:lnTo>
                    <a:pt x="131" y="371"/>
                  </a:lnTo>
                  <a:lnTo>
                    <a:pt x="0" y="655"/>
                  </a:lnTo>
                  <a:lnTo>
                    <a:pt x="0" y="830"/>
                  </a:lnTo>
                  <a:lnTo>
                    <a:pt x="0" y="983"/>
                  </a:lnTo>
                  <a:lnTo>
                    <a:pt x="131" y="1288"/>
                  </a:lnTo>
                  <a:lnTo>
                    <a:pt x="350" y="1507"/>
                  </a:lnTo>
                  <a:lnTo>
                    <a:pt x="633" y="1638"/>
                  </a:lnTo>
                  <a:lnTo>
                    <a:pt x="8187" y="1638"/>
                  </a:lnTo>
                  <a:lnTo>
                    <a:pt x="8471" y="1507"/>
                  </a:lnTo>
                  <a:lnTo>
                    <a:pt x="8689" y="1288"/>
                  </a:lnTo>
                  <a:lnTo>
                    <a:pt x="8820" y="983"/>
                  </a:lnTo>
                  <a:lnTo>
                    <a:pt x="8820" y="830"/>
                  </a:lnTo>
                  <a:lnTo>
                    <a:pt x="8820" y="655"/>
                  </a:lnTo>
                  <a:lnTo>
                    <a:pt x="8689" y="371"/>
                  </a:lnTo>
                  <a:lnTo>
                    <a:pt x="8471" y="153"/>
                  </a:lnTo>
                  <a:lnTo>
                    <a:pt x="8187" y="22"/>
                  </a:lnTo>
                  <a:lnTo>
                    <a:pt x="80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1577013" y="1736113"/>
              <a:ext cx="664775" cy="609100"/>
            </a:xfrm>
            <a:custGeom>
              <a:avLst/>
              <a:gdLst/>
              <a:ahLst/>
              <a:cxnLst/>
              <a:rect l="l" t="t" r="r" b="b"/>
              <a:pathLst>
                <a:path w="26591" h="24364" extrusionOk="0">
                  <a:moveTo>
                    <a:pt x="23490" y="1660"/>
                  </a:moveTo>
                  <a:lnTo>
                    <a:pt x="23774" y="1682"/>
                  </a:lnTo>
                  <a:lnTo>
                    <a:pt x="24276" y="1900"/>
                  </a:lnTo>
                  <a:lnTo>
                    <a:pt x="24647" y="2271"/>
                  </a:lnTo>
                  <a:lnTo>
                    <a:pt x="24866" y="2773"/>
                  </a:lnTo>
                  <a:lnTo>
                    <a:pt x="24887" y="3057"/>
                  </a:lnTo>
                  <a:lnTo>
                    <a:pt x="24887" y="3865"/>
                  </a:lnTo>
                  <a:lnTo>
                    <a:pt x="1638" y="3865"/>
                  </a:lnTo>
                  <a:lnTo>
                    <a:pt x="1638" y="3057"/>
                  </a:lnTo>
                  <a:lnTo>
                    <a:pt x="1660" y="2773"/>
                  </a:lnTo>
                  <a:lnTo>
                    <a:pt x="1900" y="2271"/>
                  </a:lnTo>
                  <a:lnTo>
                    <a:pt x="2271" y="1900"/>
                  </a:lnTo>
                  <a:lnTo>
                    <a:pt x="2751" y="1682"/>
                  </a:lnTo>
                  <a:lnTo>
                    <a:pt x="3035" y="1660"/>
                  </a:lnTo>
                  <a:close/>
                  <a:moveTo>
                    <a:pt x="24909" y="5545"/>
                  </a:moveTo>
                  <a:lnTo>
                    <a:pt x="24909" y="21307"/>
                  </a:lnTo>
                  <a:lnTo>
                    <a:pt x="24887" y="21591"/>
                  </a:lnTo>
                  <a:lnTo>
                    <a:pt x="24691" y="22093"/>
                  </a:lnTo>
                  <a:lnTo>
                    <a:pt x="24298" y="22464"/>
                  </a:lnTo>
                  <a:lnTo>
                    <a:pt x="23796" y="22682"/>
                  </a:lnTo>
                  <a:lnTo>
                    <a:pt x="23534" y="22704"/>
                  </a:lnTo>
                  <a:lnTo>
                    <a:pt x="3057" y="22704"/>
                  </a:lnTo>
                  <a:lnTo>
                    <a:pt x="2773" y="22682"/>
                  </a:lnTo>
                  <a:lnTo>
                    <a:pt x="2271" y="22464"/>
                  </a:lnTo>
                  <a:lnTo>
                    <a:pt x="1900" y="22093"/>
                  </a:lnTo>
                  <a:lnTo>
                    <a:pt x="1682" y="21591"/>
                  </a:lnTo>
                  <a:lnTo>
                    <a:pt x="1660" y="21307"/>
                  </a:lnTo>
                  <a:lnTo>
                    <a:pt x="1660" y="5545"/>
                  </a:lnTo>
                  <a:close/>
                  <a:moveTo>
                    <a:pt x="2751" y="1"/>
                  </a:moveTo>
                  <a:lnTo>
                    <a:pt x="2140" y="132"/>
                  </a:lnTo>
                  <a:lnTo>
                    <a:pt x="1594" y="350"/>
                  </a:lnTo>
                  <a:lnTo>
                    <a:pt x="1114" y="677"/>
                  </a:lnTo>
                  <a:lnTo>
                    <a:pt x="699" y="1092"/>
                  </a:lnTo>
                  <a:lnTo>
                    <a:pt x="372" y="1594"/>
                  </a:lnTo>
                  <a:lnTo>
                    <a:pt x="132" y="2140"/>
                  </a:lnTo>
                  <a:lnTo>
                    <a:pt x="1" y="2729"/>
                  </a:lnTo>
                  <a:lnTo>
                    <a:pt x="1" y="3057"/>
                  </a:lnTo>
                  <a:lnTo>
                    <a:pt x="1" y="21307"/>
                  </a:lnTo>
                  <a:lnTo>
                    <a:pt x="1" y="21613"/>
                  </a:lnTo>
                  <a:lnTo>
                    <a:pt x="132" y="22224"/>
                  </a:lnTo>
                  <a:lnTo>
                    <a:pt x="372" y="22770"/>
                  </a:lnTo>
                  <a:lnTo>
                    <a:pt x="699" y="23250"/>
                  </a:lnTo>
                  <a:lnTo>
                    <a:pt x="1114" y="23665"/>
                  </a:lnTo>
                  <a:lnTo>
                    <a:pt x="1594" y="23992"/>
                  </a:lnTo>
                  <a:lnTo>
                    <a:pt x="2140" y="24232"/>
                  </a:lnTo>
                  <a:lnTo>
                    <a:pt x="2751" y="24363"/>
                  </a:lnTo>
                  <a:lnTo>
                    <a:pt x="23840" y="24363"/>
                  </a:lnTo>
                  <a:lnTo>
                    <a:pt x="24429" y="24232"/>
                  </a:lnTo>
                  <a:lnTo>
                    <a:pt x="24975" y="23992"/>
                  </a:lnTo>
                  <a:lnTo>
                    <a:pt x="25477" y="23665"/>
                  </a:lnTo>
                  <a:lnTo>
                    <a:pt x="25892" y="23250"/>
                  </a:lnTo>
                  <a:lnTo>
                    <a:pt x="26219" y="22770"/>
                  </a:lnTo>
                  <a:lnTo>
                    <a:pt x="26437" y="22224"/>
                  </a:lnTo>
                  <a:lnTo>
                    <a:pt x="26568" y="21613"/>
                  </a:lnTo>
                  <a:lnTo>
                    <a:pt x="26590" y="21307"/>
                  </a:lnTo>
                  <a:lnTo>
                    <a:pt x="26590" y="3057"/>
                  </a:lnTo>
                  <a:lnTo>
                    <a:pt x="26568" y="2729"/>
                  </a:lnTo>
                  <a:lnTo>
                    <a:pt x="26437" y="2140"/>
                  </a:lnTo>
                  <a:lnTo>
                    <a:pt x="26197" y="1594"/>
                  </a:lnTo>
                  <a:lnTo>
                    <a:pt x="25870" y="1092"/>
                  </a:lnTo>
                  <a:lnTo>
                    <a:pt x="25455" y="677"/>
                  </a:lnTo>
                  <a:lnTo>
                    <a:pt x="24975" y="350"/>
                  </a:lnTo>
                  <a:lnTo>
                    <a:pt x="24429" y="132"/>
                  </a:lnTo>
                  <a:lnTo>
                    <a:pt x="23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42"/>
          <p:cNvGrpSpPr/>
          <p:nvPr/>
        </p:nvGrpSpPr>
        <p:grpSpPr>
          <a:xfrm>
            <a:off x="6753238" y="1835513"/>
            <a:ext cx="963825" cy="868875"/>
            <a:chOff x="6753238" y="1655088"/>
            <a:chExt cx="963825" cy="868875"/>
          </a:xfrm>
        </p:grpSpPr>
        <p:sp>
          <p:nvSpPr>
            <p:cNvPr id="1202" name="Google Shape;1202;p42"/>
            <p:cNvSpPr/>
            <p:nvPr/>
          </p:nvSpPr>
          <p:spPr>
            <a:xfrm>
              <a:off x="6753238" y="1655088"/>
              <a:ext cx="963825" cy="868875"/>
            </a:xfrm>
            <a:custGeom>
              <a:avLst/>
              <a:gdLst/>
              <a:ahLst/>
              <a:cxnLst/>
              <a:rect l="l" t="t" r="r" b="b"/>
              <a:pathLst>
                <a:path w="38553" h="34755" extrusionOk="0">
                  <a:moveTo>
                    <a:pt x="24407" y="0"/>
                  </a:moveTo>
                  <a:lnTo>
                    <a:pt x="22115" y="197"/>
                  </a:lnTo>
                  <a:lnTo>
                    <a:pt x="18927" y="830"/>
                  </a:lnTo>
                  <a:lnTo>
                    <a:pt x="15675" y="1834"/>
                  </a:lnTo>
                  <a:lnTo>
                    <a:pt x="12487" y="3231"/>
                  </a:lnTo>
                  <a:lnTo>
                    <a:pt x="10195" y="4519"/>
                  </a:lnTo>
                  <a:lnTo>
                    <a:pt x="8733" y="5458"/>
                  </a:lnTo>
                  <a:lnTo>
                    <a:pt x="7335" y="6506"/>
                  </a:lnTo>
                  <a:lnTo>
                    <a:pt x="6026" y="7641"/>
                  </a:lnTo>
                  <a:lnTo>
                    <a:pt x="4803" y="8842"/>
                  </a:lnTo>
                  <a:lnTo>
                    <a:pt x="3690" y="10130"/>
                  </a:lnTo>
                  <a:lnTo>
                    <a:pt x="2707" y="11483"/>
                  </a:lnTo>
                  <a:lnTo>
                    <a:pt x="1856" y="12924"/>
                  </a:lnTo>
                  <a:lnTo>
                    <a:pt x="1136" y="14430"/>
                  </a:lnTo>
                  <a:lnTo>
                    <a:pt x="590" y="16024"/>
                  </a:lnTo>
                  <a:lnTo>
                    <a:pt x="197" y="17661"/>
                  </a:lnTo>
                  <a:lnTo>
                    <a:pt x="0" y="19386"/>
                  </a:lnTo>
                  <a:lnTo>
                    <a:pt x="0" y="20259"/>
                  </a:lnTo>
                  <a:lnTo>
                    <a:pt x="0" y="21088"/>
                  </a:lnTo>
                  <a:lnTo>
                    <a:pt x="306" y="23097"/>
                  </a:lnTo>
                  <a:lnTo>
                    <a:pt x="830" y="24843"/>
                  </a:lnTo>
                  <a:lnTo>
                    <a:pt x="1354" y="26044"/>
                  </a:lnTo>
                  <a:lnTo>
                    <a:pt x="2009" y="27245"/>
                  </a:lnTo>
                  <a:lnTo>
                    <a:pt x="2860" y="28445"/>
                  </a:lnTo>
                  <a:lnTo>
                    <a:pt x="3886" y="29624"/>
                  </a:lnTo>
                  <a:lnTo>
                    <a:pt x="5109" y="30737"/>
                  </a:lnTo>
                  <a:lnTo>
                    <a:pt x="6571" y="31742"/>
                  </a:lnTo>
                  <a:lnTo>
                    <a:pt x="8296" y="32658"/>
                  </a:lnTo>
                  <a:lnTo>
                    <a:pt x="10261" y="33444"/>
                  </a:lnTo>
                  <a:lnTo>
                    <a:pt x="12487" y="34077"/>
                  </a:lnTo>
                  <a:lnTo>
                    <a:pt x="15041" y="34514"/>
                  </a:lnTo>
                  <a:lnTo>
                    <a:pt x="17879" y="34732"/>
                  </a:lnTo>
                  <a:lnTo>
                    <a:pt x="19451" y="34754"/>
                  </a:lnTo>
                  <a:lnTo>
                    <a:pt x="21001" y="34754"/>
                  </a:lnTo>
                  <a:lnTo>
                    <a:pt x="23861" y="34580"/>
                  </a:lnTo>
                  <a:lnTo>
                    <a:pt x="26371" y="34252"/>
                  </a:lnTo>
                  <a:lnTo>
                    <a:pt x="28598" y="33772"/>
                  </a:lnTo>
                  <a:lnTo>
                    <a:pt x="30541" y="33182"/>
                  </a:lnTo>
                  <a:lnTo>
                    <a:pt x="32222" y="32506"/>
                  </a:lnTo>
                  <a:lnTo>
                    <a:pt x="33641" y="31720"/>
                  </a:lnTo>
                  <a:lnTo>
                    <a:pt x="34842" y="30868"/>
                  </a:lnTo>
                  <a:lnTo>
                    <a:pt x="35846" y="29973"/>
                  </a:lnTo>
                  <a:lnTo>
                    <a:pt x="36654" y="29035"/>
                  </a:lnTo>
                  <a:lnTo>
                    <a:pt x="37287" y="28096"/>
                  </a:lnTo>
                  <a:lnTo>
                    <a:pt x="37767" y="27135"/>
                  </a:lnTo>
                  <a:lnTo>
                    <a:pt x="38247" y="25738"/>
                  </a:lnTo>
                  <a:lnTo>
                    <a:pt x="38531" y="24057"/>
                  </a:lnTo>
                  <a:lnTo>
                    <a:pt x="38553" y="23337"/>
                  </a:lnTo>
                  <a:lnTo>
                    <a:pt x="38509" y="22617"/>
                  </a:lnTo>
                  <a:lnTo>
                    <a:pt x="38182" y="21088"/>
                  </a:lnTo>
                  <a:lnTo>
                    <a:pt x="37308" y="18512"/>
                  </a:lnTo>
                  <a:lnTo>
                    <a:pt x="36195" y="15478"/>
                  </a:lnTo>
                  <a:lnTo>
                    <a:pt x="35497" y="13251"/>
                  </a:lnTo>
                  <a:lnTo>
                    <a:pt x="34951" y="10806"/>
                  </a:lnTo>
                  <a:lnTo>
                    <a:pt x="34623" y="8143"/>
                  </a:lnTo>
                  <a:lnTo>
                    <a:pt x="34602" y="6746"/>
                  </a:lnTo>
                  <a:lnTo>
                    <a:pt x="34580" y="6113"/>
                  </a:lnTo>
                  <a:lnTo>
                    <a:pt x="34383" y="4956"/>
                  </a:lnTo>
                  <a:lnTo>
                    <a:pt x="33990" y="3952"/>
                  </a:lnTo>
                  <a:lnTo>
                    <a:pt x="33445" y="3035"/>
                  </a:lnTo>
                  <a:lnTo>
                    <a:pt x="32746" y="2271"/>
                  </a:lnTo>
                  <a:lnTo>
                    <a:pt x="31873" y="1594"/>
                  </a:lnTo>
                  <a:lnTo>
                    <a:pt x="30890" y="1048"/>
                  </a:lnTo>
                  <a:lnTo>
                    <a:pt x="29777" y="633"/>
                  </a:lnTo>
                  <a:lnTo>
                    <a:pt x="28576" y="306"/>
                  </a:lnTo>
                  <a:lnTo>
                    <a:pt x="27267" y="88"/>
                  </a:lnTo>
                  <a:lnTo>
                    <a:pt x="258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7062138" y="1916488"/>
              <a:ext cx="346575" cy="346600"/>
            </a:xfrm>
            <a:custGeom>
              <a:avLst/>
              <a:gdLst/>
              <a:ahLst/>
              <a:cxnLst/>
              <a:rect l="l" t="t" r="r" b="b"/>
              <a:pathLst>
                <a:path w="13863" h="13864" extrusionOk="0">
                  <a:moveTo>
                    <a:pt x="6921" y="1"/>
                  </a:moveTo>
                  <a:lnTo>
                    <a:pt x="6222" y="23"/>
                  </a:lnTo>
                  <a:lnTo>
                    <a:pt x="4869" y="285"/>
                  </a:lnTo>
                  <a:lnTo>
                    <a:pt x="3624" y="809"/>
                  </a:lnTo>
                  <a:lnTo>
                    <a:pt x="2511" y="1573"/>
                  </a:lnTo>
                  <a:lnTo>
                    <a:pt x="1572" y="2511"/>
                  </a:lnTo>
                  <a:lnTo>
                    <a:pt x="830" y="3603"/>
                  </a:lnTo>
                  <a:lnTo>
                    <a:pt x="306" y="4847"/>
                  </a:lnTo>
                  <a:lnTo>
                    <a:pt x="22" y="6201"/>
                  </a:lnTo>
                  <a:lnTo>
                    <a:pt x="0" y="6921"/>
                  </a:lnTo>
                  <a:lnTo>
                    <a:pt x="22" y="7642"/>
                  </a:lnTo>
                  <a:lnTo>
                    <a:pt x="306" y="8995"/>
                  </a:lnTo>
                  <a:lnTo>
                    <a:pt x="830" y="10239"/>
                  </a:lnTo>
                  <a:lnTo>
                    <a:pt x="1572" y="11331"/>
                  </a:lnTo>
                  <a:lnTo>
                    <a:pt x="2511" y="12270"/>
                  </a:lnTo>
                  <a:lnTo>
                    <a:pt x="3624" y="13034"/>
                  </a:lnTo>
                  <a:lnTo>
                    <a:pt x="4869" y="13558"/>
                  </a:lnTo>
                  <a:lnTo>
                    <a:pt x="6222" y="13820"/>
                  </a:lnTo>
                  <a:lnTo>
                    <a:pt x="6921" y="13863"/>
                  </a:lnTo>
                  <a:lnTo>
                    <a:pt x="7641" y="13820"/>
                  </a:lnTo>
                  <a:lnTo>
                    <a:pt x="8994" y="13558"/>
                  </a:lnTo>
                  <a:lnTo>
                    <a:pt x="10239" y="13034"/>
                  </a:lnTo>
                  <a:lnTo>
                    <a:pt x="11352" y="12270"/>
                  </a:lnTo>
                  <a:lnTo>
                    <a:pt x="12291" y="11331"/>
                  </a:lnTo>
                  <a:lnTo>
                    <a:pt x="13033" y="10239"/>
                  </a:lnTo>
                  <a:lnTo>
                    <a:pt x="13557" y="8995"/>
                  </a:lnTo>
                  <a:lnTo>
                    <a:pt x="13841" y="7642"/>
                  </a:lnTo>
                  <a:lnTo>
                    <a:pt x="13863" y="6921"/>
                  </a:lnTo>
                  <a:lnTo>
                    <a:pt x="13841" y="6201"/>
                  </a:lnTo>
                  <a:lnTo>
                    <a:pt x="13557" y="4847"/>
                  </a:lnTo>
                  <a:lnTo>
                    <a:pt x="13033" y="3603"/>
                  </a:lnTo>
                  <a:lnTo>
                    <a:pt x="12291" y="2511"/>
                  </a:lnTo>
                  <a:lnTo>
                    <a:pt x="11352" y="1573"/>
                  </a:lnTo>
                  <a:lnTo>
                    <a:pt x="10239" y="809"/>
                  </a:lnTo>
                  <a:lnTo>
                    <a:pt x="8994" y="285"/>
                  </a:lnTo>
                  <a:lnTo>
                    <a:pt x="7641" y="23"/>
                  </a:lnTo>
                  <a:lnTo>
                    <a:pt x="69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7172388" y="2110238"/>
              <a:ext cx="125000" cy="61700"/>
            </a:xfrm>
            <a:custGeom>
              <a:avLst/>
              <a:gdLst/>
              <a:ahLst/>
              <a:cxnLst/>
              <a:rect l="l" t="t" r="r" b="b"/>
              <a:pathLst>
                <a:path w="5000" h="2468" extrusionOk="0">
                  <a:moveTo>
                    <a:pt x="1681" y="1"/>
                  </a:moveTo>
                  <a:lnTo>
                    <a:pt x="1332" y="23"/>
                  </a:lnTo>
                  <a:lnTo>
                    <a:pt x="720" y="263"/>
                  </a:lnTo>
                  <a:lnTo>
                    <a:pt x="284" y="721"/>
                  </a:lnTo>
                  <a:lnTo>
                    <a:pt x="22" y="1311"/>
                  </a:lnTo>
                  <a:lnTo>
                    <a:pt x="0" y="1660"/>
                  </a:lnTo>
                  <a:lnTo>
                    <a:pt x="0" y="2468"/>
                  </a:lnTo>
                  <a:lnTo>
                    <a:pt x="4999" y="2468"/>
                  </a:lnTo>
                  <a:lnTo>
                    <a:pt x="4999" y="1660"/>
                  </a:lnTo>
                  <a:lnTo>
                    <a:pt x="4977" y="1311"/>
                  </a:lnTo>
                  <a:lnTo>
                    <a:pt x="4715" y="721"/>
                  </a:lnTo>
                  <a:lnTo>
                    <a:pt x="4279" y="263"/>
                  </a:lnTo>
                  <a:lnTo>
                    <a:pt x="3668" y="23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6924063" y="2303988"/>
              <a:ext cx="97175" cy="96625"/>
            </a:xfrm>
            <a:custGeom>
              <a:avLst/>
              <a:gdLst/>
              <a:ahLst/>
              <a:cxnLst/>
              <a:rect l="l" t="t" r="r" b="b"/>
              <a:pathLst>
                <a:path w="3887" h="3865" extrusionOk="0">
                  <a:moveTo>
                    <a:pt x="1943" y="1"/>
                  </a:moveTo>
                  <a:lnTo>
                    <a:pt x="1550" y="22"/>
                  </a:lnTo>
                  <a:lnTo>
                    <a:pt x="852" y="306"/>
                  </a:lnTo>
                  <a:lnTo>
                    <a:pt x="328" y="830"/>
                  </a:lnTo>
                  <a:lnTo>
                    <a:pt x="22" y="1529"/>
                  </a:lnTo>
                  <a:lnTo>
                    <a:pt x="0" y="1922"/>
                  </a:lnTo>
                  <a:lnTo>
                    <a:pt x="22" y="2315"/>
                  </a:lnTo>
                  <a:lnTo>
                    <a:pt x="328" y="3013"/>
                  </a:lnTo>
                  <a:lnTo>
                    <a:pt x="852" y="3537"/>
                  </a:lnTo>
                  <a:lnTo>
                    <a:pt x="1550" y="3843"/>
                  </a:lnTo>
                  <a:lnTo>
                    <a:pt x="1943" y="3865"/>
                  </a:lnTo>
                  <a:lnTo>
                    <a:pt x="2336" y="3843"/>
                  </a:lnTo>
                  <a:lnTo>
                    <a:pt x="3035" y="3537"/>
                  </a:lnTo>
                  <a:lnTo>
                    <a:pt x="3559" y="3013"/>
                  </a:lnTo>
                  <a:lnTo>
                    <a:pt x="3864" y="2315"/>
                  </a:lnTo>
                  <a:lnTo>
                    <a:pt x="3886" y="1922"/>
                  </a:lnTo>
                  <a:lnTo>
                    <a:pt x="3864" y="1529"/>
                  </a:lnTo>
                  <a:lnTo>
                    <a:pt x="3559" y="830"/>
                  </a:lnTo>
                  <a:lnTo>
                    <a:pt x="3035" y="306"/>
                  </a:lnTo>
                  <a:lnTo>
                    <a:pt x="2336" y="22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6924063" y="1777888"/>
              <a:ext cx="97175" cy="96625"/>
            </a:xfrm>
            <a:custGeom>
              <a:avLst/>
              <a:gdLst/>
              <a:ahLst/>
              <a:cxnLst/>
              <a:rect l="l" t="t" r="r" b="b"/>
              <a:pathLst>
                <a:path w="3887" h="3865" extrusionOk="0">
                  <a:moveTo>
                    <a:pt x="1943" y="0"/>
                  </a:moveTo>
                  <a:lnTo>
                    <a:pt x="1550" y="22"/>
                  </a:lnTo>
                  <a:lnTo>
                    <a:pt x="852" y="306"/>
                  </a:lnTo>
                  <a:lnTo>
                    <a:pt x="328" y="851"/>
                  </a:lnTo>
                  <a:lnTo>
                    <a:pt x="22" y="1528"/>
                  </a:lnTo>
                  <a:lnTo>
                    <a:pt x="0" y="1943"/>
                  </a:lnTo>
                  <a:lnTo>
                    <a:pt x="22" y="2336"/>
                  </a:lnTo>
                  <a:lnTo>
                    <a:pt x="328" y="3013"/>
                  </a:lnTo>
                  <a:lnTo>
                    <a:pt x="852" y="3558"/>
                  </a:lnTo>
                  <a:lnTo>
                    <a:pt x="1550" y="3842"/>
                  </a:lnTo>
                  <a:lnTo>
                    <a:pt x="1943" y="3864"/>
                  </a:lnTo>
                  <a:lnTo>
                    <a:pt x="2336" y="3842"/>
                  </a:lnTo>
                  <a:lnTo>
                    <a:pt x="3035" y="3558"/>
                  </a:lnTo>
                  <a:lnTo>
                    <a:pt x="3559" y="3013"/>
                  </a:lnTo>
                  <a:lnTo>
                    <a:pt x="3864" y="2336"/>
                  </a:lnTo>
                  <a:lnTo>
                    <a:pt x="3886" y="1943"/>
                  </a:lnTo>
                  <a:lnTo>
                    <a:pt x="3864" y="1528"/>
                  </a:lnTo>
                  <a:lnTo>
                    <a:pt x="3559" y="851"/>
                  </a:lnTo>
                  <a:lnTo>
                    <a:pt x="3035" y="306"/>
                  </a:lnTo>
                  <a:lnTo>
                    <a:pt x="2336" y="22"/>
                  </a:lnTo>
                  <a:lnTo>
                    <a:pt x="19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7449613" y="1777888"/>
              <a:ext cx="96625" cy="96625"/>
            </a:xfrm>
            <a:custGeom>
              <a:avLst/>
              <a:gdLst/>
              <a:ahLst/>
              <a:cxnLst/>
              <a:rect l="l" t="t" r="r" b="b"/>
              <a:pathLst>
                <a:path w="3865" h="3865" extrusionOk="0">
                  <a:moveTo>
                    <a:pt x="1944" y="0"/>
                  </a:moveTo>
                  <a:lnTo>
                    <a:pt x="1529" y="22"/>
                  </a:lnTo>
                  <a:lnTo>
                    <a:pt x="852" y="306"/>
                  </a:lnTo>
                  <a:lnTo>
                    <a:pt x="307" y="851"/>
                  </a:lnTo>
                  <a:lnTo>
                    <a:pt x="23" y="1528"/>
                  </a:lnTo>
                  <a:lnTo>
                    <a:pt x="1" y="1943"/>
                  </a:lnTo>
                  <a:lnTo>
                    <a:pt x="23" y="2336"/>
                  </a:lnTo>
                  <a:lnTo>
                    <a:pt x="307" y="3013"/>
                  </a:lnTo>
                  <a:lnTo>
                    <a:pt x="852" y="3558"/>
                  </a:lnTo>
                  <a:lnTo>
                    <a:pt x="1529" y="3842"/>
                  </a:lnTo>
                  <a:lnTo>
                    <a:pt x="1944" y="3864"/>
                  </a:lnTo>
                  <a:lnTo>
                    <a:pt x="2337" y="3842"/>
                  </a:lnTo>
                  <a:lnTo>
                    <a:pt x="3014" y="3558"/>
                  </a:lnTo>
                  <a:lnTo>
                    <a:pt x="3559" y="3013"/>
                  </a:lnTo>
                  <a:lnTo>
                    <a:pt x="3843" y="2336"/>
                  </a:lnTo>
                  <a:lnTo>
                    <a:pt x="3865" y="1943"/>
                  </a:lnTo>
                  <a:lnTo>
                    <a:pt x="3843" y="1528"/>
                  </a:lnTo>
                  <a:lnTo>
                    <a:pt x="3559" y="851"/>
                  </a:lnTo>
                  <a:lnTo>
                    <a:pt x="3014" y="306"/>
                  </a:lnTo>
                  <a:lnTo>
                    <a:pt x="2337" y="22"/>
                  </a:lnTo>
                  <a:lnTo>
                    <a:pt x="19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7449613" y="2303988"/>
              <a:ext cx="96625" cy="96625"/>
            </a:xfrm>
            <a:custGeom>
              <a:avLst/>
              <a:gdLst/>
              <a:ahLst/>
              <a:cxnLst/>
              <a:rect l="l" t="t" r="r" b="b"/>
              <a:pathLst>
                <a:path w="3865" h="3865" extrusionOk="0">
                  <a:moveTo>
                    <a:pt x="1944" y="1"/>
                  </a:moveTo>
                  <a:lnTo>
                    <a:pt x="1529" y="22"/>
                  </a:lnTo>
                  <a:lnTo>
                    <a:pt x="852" y="306"/>
                  </a:lnTo>
                  <a:lnTo>
                    <a:pt x="307" y="830"/>
                  </a:lnTo>
                  <a:lnTo>
                    <a:pt x="23" y="1529"/>
                  </a:lnTo>
                  <a:lnTo>
                    <a:pt x="1" y="1922"/>
                  </a:lnTo>
                  <a:lnTo>
                    <a:pt x="23" y="2315"/>
                  </a:lnTo>
                  <a:lnTo>
                    <a:pt x="307" y="3013"/>
                  </a:lnTo>
                  <a:lnTo>
                    <a:pt x="852" y="3537"/>
                  </a:lnTo>
                  <a:lnTo>
                    <a:pt x="1529" y="3843"/>
                  </a:lnTo>
                  <a:lnTo>
                    <a:pt x="1944" y="3865"/>
                  </a:lnTo>
                  <a:lnTo>
                    <a:pt x="2337" y="3843"/>
                  </a:lnTo>
                  <a:lnTo>
                    <a:pt x="3014" y="3537"/>
                  </a:lnTo>
                  <a:lnTo>
                    <a:pt x="3559" y="3013"/>
                  </a:lnTo>
                  <a:lnTo>
                    <a:pt x="3843" y="2315"/>
                  </a:lnTo>
                  <a:lnTo>
                    <a:pt x="3865" y="1922"/>
                  </a:lnTo>
                  <a:lnTo>
                    <a:pt x="3843" y="1529"/>
                  </a:lnTo>
                  <a:lnTo>
                    <a:pt x="3559" y="830"/>
                  </a:lnTo>
                  <a:lnTo>
                    <a:pt x="3014" y="306"/>
                  </a:lnTo>
                  <a:lnTo>
                    <a:pt x="2337" y="22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7193663" y="1978163"/>
              <a:ext cx="82975" cy="83525"/>
            </a:xfrm>
            <a:custGeom>
              <a:avLst/>
              <a:gdLst/>
              <a:ahLst/>
              <a:cxnLst/>
              <a:rect l="l" t="t" r="r" b="b"/>
              <a:pathLst>
                <a:path w="3319" h="3341" extrusionOk="0">
                  <a:moveTo>
                    <a:pt x="1660" y="1"/>
                  </a:moveTo>
                  <a:lnTo>
                    <a:pt x="1332" y="23"/>
                  </a:lnTo>
                  <a:lnTo>
                    <a:pt x="721" y="285"/>
                  </a:lnTo>
                  <a:lnTo>
                    <a:pt x="284" y="743"/>
                  </a:lnTo>
                  <a:lnTo>
                    <a:pt x="22" y="1332"/>
                  </a:lnTo>
                  <a:lnTo>
                    <a:pt x="0" y="1682"/>
                  </a:lnTo>
                  <a:lnTo>
                    <a:pt x="22" y="2009"/>
                  </a:lnTo>
                  <a:lnTo>
                    <a:pt x="284" y="2599"/>
                  </a:lnTo>
                  <a:lnTo>
                    <a:pt x="721" y="3057"/>
                  </a:lnTo>
                  <a:lnTo>
                    <a:pt x="1332" y="3319"/>
                  </a:lnTo>
                  <a:lnTo>
                    <a:pt x="1660" y="3341"/>
                  </a:lnTo>
                  <a:lnTo>
                    <a:pt x="2009" y="3319"/>
                  </a:lnTo>
                  <a:lnTo>
                    <a:pt x="2598" y="3057"/>
                  </a:lnTo>
                  <a:lnTo>
                    <a:pt x="3057" y="2599"/>
                  </a:lnTo>
                  <a:lnTo>
                    <a:pt x="3297" y="2009"/>
                  </a:lnTo>
                  <a:lnTo>
                    <a:pt x="3319" y="1682"/>
                  </a:lnTo>
                  <a:lnTo>
                    <a:pt x="3297" y="1332"/>
                  </a:lnTo>
                  <a:lnTo>
                    <a:pt x="3057" y="743"/>
                  </a:lnTo>
                  <a:lnTo>
                    <a:pt x="2598" y="285"/>
                  </a:lnTo>
                  <a:lnTo>
                    <a:pt x="2009" y="23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7152738" y="2089513"/>
              <a:ext cx="165925" cy="82425"/>
            </a:xfrm>
            <a:custGeom>
              <a:avLst/>
              <a:gdLst/>
              <a:ahLst/>
              <a:cxnLst/>
              <a:rect l="l" t="t" r="r" b="b"/>
              <a:pathLst>
                <a:path w="6637" h="3297" extrusionOk="0">
                  <a:moveTo>
                    <a:pt x="2489" y="0"/>
                  </a:moveTo>
                  <a:lnTo>
                    <a:pt x="1987" y="44"/>
                  </a:lnTo>
                  <a:lnTo>
                    <a:pt x="1092" y="415"/>
                  </a:lnTo>
                  <a:lnTo>
                    <a:pt x="415" y="1092"/>
                  </a:lnTo>
                  <a:lnTo>
                    <a:pt x="44" y="1987"/>
                  </a:lnTo>
                  <a:lnTo>
                    <a:pt x="0" y="2489"/>
                  </a:lnTo>
                  <a:lnTo>
                    <a:pt x="0" y="3297"/>
                  </a:lnTo>
                  <a:lnTo>
                    <a:pt x="1659" y="3297"/>
                  </a:lnTo>
                  <a:lnTo>
                    <a:pt x="1659" y="2489"/>
                  </a:lnTo>
                  <a:lnTo>
                    <a:pt x="1681" y="2314"/>
                  </a:lnTo>
                  <a:lnTo>
                    <a:pt x="1790" y="2030"/>
                  </a:lnTo>
                  <a:lnTo>
                    <a:pt x="2009" y="1812"/>
                  </a:lnTo>
                  <a:lnTo>
                    <a:pt x="2314" y="1681"/>
                  </a:lnTo>
                  <a:lnTo>
                    <a:pt x="2489" y="1659"/>
                  </a:lnTo>
                  <a:lnTo>
                    <a:pt x="4148" y="1659"/>
                  </a:lnTo>
                  <a:lnTo>
                    <a:pt x="4301" y="1681"/>
                  </a:lnTo>
                  <a:lnTo>
                    <a:pt x="4606" y="1790"/>
                  </a:lnTo>
                  <a:lnTo>
                    <a:pt x="4825" y="2009"/>
                  </a:lnTo>
                  <a:lnTo>
                    <a:pt x="4956" y="2314"/>
                  </a:lnTo>
                  <a:lnTo>
                    <a:pt x="4978" y="2489"/>
                  </a:lnTo>
                  <a:lnTo>
                    <a:pt x="4978" y="3297"/>
                  </a:lnTo>
                  <a:lnTo>
                    <a:pt x="6637" y="3297"/>
                  </a:lnTo>
                  <a:lnTo>
                    <a:pt x="6637" y="2489"/>
                  </a:lnTo>
                  <a:lnTo>
                    <a:pt x="6593" y="1987"/>
                  </a:lnTo>
                  <a:lnTo>
                    <a:pt x="6222" y="1092"/>
                  </a:lnTo>
                  <a:lnTo>
                    <a:pt x="5545" y="415"/>
                  </a:lnTo>
                  <a:lnTo>
                    <a:pt x="4650" y="44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6904413" y="1757138"/>
              <a:ext cx="663125" cy="664750"/>
            </a:xfrm>
            <a:custGeom>
              <a:avLst/>
              <a:gdLst/>
              <a:ahLst/>
              <a:cxnLst/>
              <a:rect l="l" t="t" r="r" b="b"/>
              <a:pathLst>
                <a:path w="26525" h="26590" extrusionOk="0">
                  <a:moveTo>
                    <a:pt x="2729" y="1638"/>
                  </a:moveTo>
                  <a:lnTo>
                    <a:pt x="2947" y="1660"/>
                  </a:lnTo>
                  <a:lnTo>
                    <a:pt x="3340" y="1834"/>
                  </a:lnTo>
                  <a:lnTo>
                    <a:pt x="3668" y="2118"/>
                  </a:lnTo>
                  <a:lnTo>
                    <a:pt x="3843" y="2533"/>
                  </a:lnTo>
                  <a:lnTo>
                    <a:pt x="3843" y="2751"/>
                  </a:lnTo>
                  <a:lnTo>
                    <a:pt x="3843" y="2991"/>
                  </a:lnTo>
                  <a:lnTo>
                    <a:pt x="3668" y="3406"/>
                  </a:lnTo>
                  <a:lnTo>
                    <a:pt x="3340" y="3690"/>
                  </a:lnTo>
                  <a:lnTo>
                    <a:pt x="2947" y="3864"/>
                  </a:lnTo>
                  <a:lnTo>
                    <a:pt x="2729" y="3886"/>
                  </a:lnTo>
                  <a:lnTo>
                    <a:pt x="2511" y="3864"/>
                  </a:lnTo>
                  <a:lnTo>
                    <a:pt x="2118" y="3690"/>
                  </a:lnTo>
                  <a:lnTo>
                    <a:pt x="1790" y="3406"/>
                  </a:lnTo>
                  <a:lnTo>
                    <a:pt x="1616" y="2991"/>
                  </a:lnTo>
                  <a:lnTo>
                    <a:pt x="1616" y="2751"/>
                  </a:lnTo>
                  <a:lnTo>
                    <a:pt x="1616" y="2533"/>
                  </a:lnTo>
                  <a:lnTo>
                    <a:pt x="1790" y="2118"/>
                  </a:lnTo>
                  <a:lnTo>
                    <a:pt x="2096" y="1834"/>
                  </a:lnTo>
                  <a:lnTo>
                    <a:pt x="2489" y="1660"/>
                  </a:lnTo>
                  <a:lnTo>
                    <a:pt x="2729" y="1638"/>
                  </a:lnTo>
                  <a:close/>
                  <a:moveTo>
                    <a:pt x="23970" y="1681"/>
                  </a:moveTo>
                  <a:lnTo>
                    <a:pt x="24363" y="1856"/>
                  </a:lnTo>
                  <a:lnTo>
                    <a:pt x="24669" y="2162"/>
                  </a:lnTo>
                  <a:lnTo>
                    <a:pt x="24843" y="2555"/>
                  </a:lnTo>
                  <a:lnTo>
                    <a:pt x="24865" y="2795"/>
                  </a:lnTo>
                  <a:lnTo>
                    <a:pt x="24843" y="3013"/>
                  </a:lnTo>
                  <a:lnTo>
                    <a:pt x="24669" y="3428"/>
                  </a:lnTo>
                  <a:lnTo>
                    <a:pt x="24385" y="3734"/>
                  </a:lnTo>
                  <a:lnTo>
                    <a:pt x="23970" y="3886"/>
                  </a:lnTo>
                  <a:lnTo>
                    <a:pt x="23752" y="3908"/>
                  </a:lnTo>
                  <a:lnTo>
                    <a:pt x="23512" y="3886"/>
                  </a:lnTo>
                  <a:lnTo>
                    <a:pt x="23119" y="3734"/>
                  </a:lnTo>
                  <a:lnTo>
                    <a:pt x="22813" y="3428"/>
                  </a:lnTo>
                  <a:lnTo>
                    <a:pt x="22638" y="3013"/>
                  </a:lnTo>
                  <a:lnTo>
                    <a:pt x="22617" y="2795"/>
                  </a:lnTo>
                  <a:lnTo>
                    <a:pt x="22638" y="2555"/>
                  </a:lnTo>
                  <a:lnTo>
                    <a:pt x="22813" y="2162"/>
                  </a:lnTo>
                  <a:lnTo>
                    <a:pt x="23119" y="1856"/>
                  </a:lnTo>
                  <a:lnTo>
                    <a:pt x="23512" y="1681"/>
                  </a:lnTo>
                  <a:close/>
                  <a:moveTo>
                    <a:pt x="13230" y="7205"/>
                  </a:moveTo>
                  <a:lnTo>
                    <a:pt x="13863" y="7226"/>
                  </a:lnTo>
                  <a:lnTo>
                    <a:pt x="15042" y="7466"/>
                  </a:lnTo>
                  <a:lnTo>
                    <a:pt x="16133" y="7947"/>
                  </a:lnTo>
                  <a:lnTo>
                    <a:pt x="17115" y="8602"/>
                  </a:lnTo>
                  <a:lnTo>
                    <a:pt x="17945" y="9409"/>
                  </a:lnTo>
                  <a:lnTo>
                    <a:pt x="18600" y="10392"/>
                  </a:lnTo>
                  <a:lnTo>
                    <a:pt x="19058" y="11483"/>
                  </a:lnTo>
                  <a:lnTo>
                    <a:pt x="19298" y="12662"/>
                  </a:lnTo>
                  <a:lnTo>
                    <a:pt x="19320" y="13295"/>
                  </a:lnTo>
                  <a:lnTo>
                    <a:pt x="19298" y="13928"/>
                  </a:lnTo>
                  <a:lnTo>
                    <a:pt x="19058" y="15107"/>
                  </a:lnTo>
                  <a:lnTo>
                    <a:pt x="18600" y="16199"/>
                  </a:lnTo>
                  <a:lnTo>
                    <a:pt x="17945" y="17181"/>
                  </a:lnTo>
                  <a:lnTo>
                    <a:pt x="17115" y="17989"/>
                  </a:lnTo>
                  <a:lnTo>
                    <a:pt x="16133" y="18644"/>
                  </a:lnTo>
                  <a:lnTo>
                    <a:pt x="15042" y="19124"/>
                  </a:lnTo>
                  <a:lnTo>
                    <a:pt x="13863" y="19364"/>
                  </a:lnTo>
                  <a:lnTo>
                    <a:pt x="13230" y="19386"/>
                  </a:lnTo>
                  <a:lnTo>
                    <a:pt x="12618" y="19364"/>
                  </a:lnTo>
                  <a:lnTo>
                    <a:pt x="11418" y="19124"/>
                  </a:lnTo>
                  <a:lnTo>
                    <a:pt x="10326" y="18644"/>
                  </a:lnTo>
                  <a:lnTo>
                    <a:pt x="9366" y="17989"/>
                  </a:lnTo>
                  <a:lnTo>
                    <a:pt x="8536" y="17181"/>
                  </a:lnTo>
                  <a:lnTo>
                    <a:pt x="7881" y="16199"/>
                  </a:lnTo>
                  <a:lnTo>
                    <a:pt x="7423" y="15107"/>
                  </a:lnTo>
                  <a:lnTo>
                    <a:pt x="7161" y="13928"/>
                  </a:lnTo>
                  <a:lnTo>
                    <a:pt x="7161" y="13295"/>
                  </a:lnTo>
                  <a:lnTo>
                    <a:pt x="7161" y="12662"/>
                  </a:lnTo>
                  <a:lnTo>
                    <a:pt x="7423" y="11483"/>
                  </a:lnTo>
                  <a:lnTo>
                    <a:pt x="7881" y="10392"/>
                  </a:lnTo>
                  <a:lnTo>
                    <a:pt x="8536" y="9409"/>
                  </a:lnTo>
                  <a:lnTo>
                    <a:pt x="9366" y="8602"/>
                  </a:lnTo>
                  <a:lnTo>
                    <a:pt x="10326" y="7947"/>
                  </a:lnTo>
                  <a:lnTo>
                    <a:pt x="11418" y="7466"/>
                  </a:lnTo>
                  <a:lnTo>
                    <a:pt x="12618" y="7226"/>
                  </a:lnTo>
                  <a:lnTo>
                    <a:pt x="13230" y="7205"/>
                  </a:lnTo>
                  <a:close/>
                  <a:moveTo>
                    <a:pt x="2729" y="22682"/>
                  </a:moveTo>
                  <a:lnTo>
                    <a:pt x="2947" y="22704"/>
                  </a:lnTo>
                  <a:lnTo>
                    <a:pt x="3340" y="22857"/>
                  </a:lnTo>
                  <a:lnTo>
                    <a:pt x="3668" y="23163"/>
                  </a:lnTo>
                  <a:lnTo>
                    <a:pt x="3843" y="23577"/>
                  </a:lnTo>
                  <a:lnTo>
                    <a:pt x="3843" y="23796"/>
                  </a:lnTo>
                  <a:lnTo>
                    <a:pt x="3821" y="24014"/>
                  </a:lnTo>
                  <a:lnTo>
                    <a:pt x="3646" y="24429"/>
                  </a:lnTo>
                  <a:lnTo>
                    <a:pt x="3340" y="24734"/>
                  </a:lnTo>
                  <a:lnTo>
                    <a:pt x="2947" y="24909"/>
                  </a:lnTo>
                  <a:lnTo>
                    <a:pt x="2729" y="24931"/>
                  </a:lnTo>
                  <a:lnTo>
                    <a:pt x="2511" y="24909"/>
                  </a:lnTo>
                  <a:lnTo>
                    <a:pt x="2118" y="24734"/>
                  </a:lnTo>
                  <a:lnTo>
                    <a:pt x="1790" y="24429"/>
                  </a:lnTo>
                  <a:lnTo>
                    <a:pt x="1616" y="24036"/>
                  </a:lnTo>
                  <a:lnTo>
                    <a:pt x="1616" y="23796"/>
                  </a:lnTo>
                  <a:lnTo>
                    <a:pt x="1616" y="23577"/>
                  </a:lnTo>
                  <a:lnTo>
                    <a:pt x="1790" y="23184"/>
                  </a:lnTo>
                  <a:lnTo>
                    <a:pt x="2096" y="22879"/>
                  </a:lnTo>
                  <a:lnTo>
                    <a:pt x="2489" y="22704"/>
                  </a:lnTo>
                  <a:lnTo>
                    <a:pt x="2729" y="22682"/>
                  </a:lnTo>
                  <a:close/>
                  <a:moveTo>
                    <a:pt x="23752" y="22682"/>
                  </a:moveTo>
                  <a:lnTo>
                    <a:pt x="23970" y="22704"/>
                  </a:lnTo>
                  <a:lnTo>
                    <a:pt x="24363" y="22857"/>
                  </a:lnTo>
                  <a:lnTo>
                    <a:pt x="24669" y="23163"/>
                  </a:lnTo>
                  <a:lnTo>
                    <a:pt x="24843" y="23577"/>
                  </a:lnTo>
                  <a:lnTo>
                    <a:pt x="24865" y="23796"/>
                  </a:lnTo>
                  <a:lnTo>
                    <a:pt x="24843" y="24014"/>
                  </a:lnTo>
                  <a:lnTo>
                    <a:pt x="24669" y="24429"/>
                  </a:lnTo>
                  <a:lnTo>
                    <a:pt x="24385" y="24734"/>
                  </a:lnTo>
                  <a:lnTo>
                    <a:pt x="23970" y="24909"/>
                  </a:lnTo>
                  <a:lnTo>
                    <a:pt x="23752" y="24931"/>
                  </a:lnTo>
                  <a:lnTo>
                    <a:pt x="23512" y="24909"/>
                  </a:lnTo>
                  <a:lnTo>
                    <a:pt x="23119" y="24734"/>
                  </a:lnTo>
                  <a:lnTo>
                    <a:pt x="22813" y="24429"/>
                  </a:lnTo>
                  <a:lnTo>
                    <a:pt x="22638" y="24036"/>
                  </a:lnTo>
                  <a:lnTo>
                    <a:pt x="22617" y="23796"/>
                  </a:lnTo>
                  <a:lnTo>
                    <a:pt x="22638" y="23577"/>
                  </a:lnTo>
                  <a:lnTo>
                    <a:pt x="22813" y="23184"/>
                  </a:lnTo>
                  <a:lnTo>
                    <a:pt x="23097" y="22879"/>
                  </a:lnTo>
                  <a:lnTo>
                    <a:pt x="23512" y="22704"/>
                  </a:lnTo>
                  <a:lnTo>
                    <a:pt x="23752" y="22682"/>
                  </a:lnTo>
                  <a:close/>
                  <a:moveTo>
                    <a:pt x="2751" y="1"/>
                  </a:moveTo>
                  <a:lnTo>
                    <a:pt x="2467" y="22"/>
                  </a:lnTo>
                  <a:lnTo>
                    <a:pt x="1943" y="131"/>
                  </a:lnTo>
                  <a:lnTo>
                    <a:pt x="1201" y="459"/>
                  </a:lnTo>
                  <a:lnTo>
                    <a:pt x="459" y="1223"/>
                  </a:lnTo>
                  <a:lnTo>
                    <a:pt x="110" y="1943"/>
                  </a:lnTo>
                  <a:lnTo>
                    <a:pt x="0" y="2489"/>
                  </a:lnTo>
                  <a:lnTo>
                    <a:pt x="0" y="2773"/>
                  </a:lnTo>
                  <a:lnTo>
                    <a:pt x="0" y="3057"/>
                  </a:lnTo>
                  <a:lnTo>
                    <a:pt x="110" y="3581"/>
                  </a:lnTo>
                  <a:lnTo>
                    <a:pt x="328" y="4083"/>
                  </a:lnTo>
                  <a:lnTo>
                    <a:pt x="633" y="4519"/>
                  </a:lnTo>
                  <a:lnTo>
                    <a:pt x="1005" y="4891"/>
                  </a:lnTo>
                  <a:lnTo>
                    <a:pt x="1441" y="5196"/>
                  </a:lnTo>
                  <a:lnTo>
                    <a:pt x="1943" y="5393"/>
                  </a:lnTo>
                  <a:lnTo>
                    <a:pt x="2467" y="5502"/>
                  </a:lnTo>
                  <a:lnTo>
                    <a:pt x="2751" y="5524"/>
                  </a:lnTo>
                  <a:lnTo>
                    <a:pt x="3100" y="5502"/>
                  </a:lnTo>
                  <a:lnTo>
                    <a:pt x="3755" y="5349"/>
                  </a:lnTo>
                  <a:lnTo>
                    <a:pt x="4039" y="5196"/>
                  </a:lnTo>
                  <a:lnTo>
                    <a:pt x="7270" y="8405"/>
                  </a:lnTo>
                  <a:lnTo>
                    <a:pt x="6877" y="8929"/>
                  </a:lnTo>
                  <a:lnTo>
                    <a:pt x="6244" y="10042"/>
                  </a:lnTo>
                  <a:lnTo>
                    <a:pt x="5785" y="11287"/>
                  </a:lnTo>
                  <a:lnTo>
                    <a:pt x="5567" y="12597"/>
                  </a:lnTo>
                  <a:lnTo>
                    <a:pt x="5545" y="13273"/>
                  </a:lnTo>
                  <a:lnTo>
                    <a:pt x="5567" y="13950"/>
                  </a:lnTo>
                  <a:lnTo>
                    <a:pt x="5785" y="15260"/>
                  </a:lnTo>
                  <a:lnTo>
                    <a:pt x="6244" y="16482"/>
                  </a:lnTo>
                  <a:lnTo>
                    <a:pt x="6877" y="17618"/>
                  </a:lnTo>
                  <a:lnTo>
                    <a:pt x="7270" y="18120"/>
                  </a:lnTo>
                  <a:lnTo>
                    <a:pt x="4039" y="21351"/>
                  </a:lnTo>
                  <a:lnTo>
                    <a:pt x="3755" y="21220"/>
                  </a:lnTo>
                  <a:lnTo>
                    <a:pt x="3100" y="21067"/>
                  </a:lnTo>
                  <a:lnTo>
                    <a:pt x="2751" y="21045"/>
                  </a:lnTo>
                  <a:lnTo>
                    <a:pt x="2467" y="21045"/>
                  </a:lnTo>
                  <a:lnTo>
                    <a:pt x="1943" y="21176"/>
                  </a:lnTo>
                  <a:lnTo>
                    <a:pt x="1201" y="21503"/>
                  </a:lnTo>
                  <a:lnTo>
                    <a:pt x="459" y="22268"/>
                  </a:lnTo>
                  <a:lnTo>
                    <a:pt x="110" y="22988"/>
                  </a:lnTo>
                  <a:lnTo>
                    <a:pt x="0" y="23512"/>
                  </a:lnTo>
                  <a:lnTo>
                    <a:pt x="0" y="23796"/>
                  </a:lnTo>
                  <a:lnTo>
                    <a:pt x="0" y="24079"/>
                  </a:lnTo>
                  <a:lnTo>
                    <a:pt x="110" y="24625"/>
                  </a:lnTo>
                  <a:lnTo>
                    <a:pt x="328" y="25127"/>
                  </a:lnTo>
                  <a:lnTo>
                    <a:pt x="633" y="25564"/>
                  </a:lnTo>
                  <a:lnTo>
                    <a:pt x="1005" y="25935"/>
                  </a:lnTo>
                  <a:lnTo>
                    <a:pt x="1441" y="26219"/>
                  </a:lnTo>
                  <a:lnTo>
                    <a:pt x="1943" y="26437"/>
                  </a:lnTo>
                  <a:lnTo>
                    <a:pt x="2467" y="26546"/>
                  </a:lnTo>
                  <a:lnTo>
                    <a:pt x="2751" y="26568"/>
                  </a:lnTo>
                  <a:lnTo>
                    <a:pt x="3035" y="26546"/>
                  </a:lnTo>
                  <a:lnTo>
                    <a:pt x="3581" y="26437"/>
                  </a:lnTo>
                  <a:lnTo>
                    <a:pt x="4301" y="26088"/>
                  </a:lnTo>
                  <a:lnTo>
                    <a:pt x="5065" y="25346"/>
                  </a:lnTo>
                  <a:lnTo>
                    <a:pt x="5392" y="24625"/>
                  </a:lnTo>
                  <a:lnTo>
                    <a:pt x="5502" y="24079"/>
                  </a:lnTo>
                  <a:lnTo>
                    <a:pt x="5523" y="23796"/>
                  </a:lnTo>
                  <a:lnTo>
                    <a:pt x="5502" y="23446"/>
                  </a:lnTo>
                  <a:lnTo>
                    <a:pt x="5327" y="22813"/>
                  </a:lnTo>
                  <a:lnTo>
                    <a:pt x="5196" y="22529"/>
                  </a:lnTo>
                  <a:lnTo>
                    <a:pt x="8383" y="19320"/>
                  </a:lnTo>
                  <a:lnTo>
                    <a:pt x="8885" y="19713"/>
                  </a:lnTo>
                  <a:lnTo>
                    <a:pt x="10021" y="20346"/>
                  </a:lnTo>
                  <a:lnTo>
                    <a:pt x="11243" y="20783"/>
                  </a:lnTo>
                  <a:lnTo>
                    <a:pt x="12553" y="21023"/>
                  </a:lnTo>
                  <a:lnTo>
                    <a:pt x="13230" y="21045"/>
                  </a:lnTo>
                  <a:lnTo>
                    <a:pt x="13906" y="21023"/>
                  </a:lnTo>
                  <a:lnTo>
                    <a:pt x="15216" y="20783"/>
                  </a:lnTo>
                  <a:lnTo>
                    <a:pt x="16460" y="20346"/>
                  </a:lnTo>
                  <a:lnTo>
                    <a:pt x="17574" y="19713"/>
                  </a:lnTo>
                  <a:lnTo>
                    <a:pt x="18098" y="19320"/>
                  </a:lnTo>
                  <a:lnTo>
                    <a:pt x="21307" y="22551"/>
                  </a:lnTo>
                  <a:lnTo>
                    <a:pt x="21176" y="22835"/>
                  </a:lnTo>
                  <a:lnTo>
                    <a:pt x="21023" y="23490"/>
                  </a:lnTo>
                  <a:lnTo>
                    <a:pt x="21001" y="23839"/>
                  </a:lnTo>
                  <a:lnTo>
                    <a:pt x="21023" y="24123"/>
                  </a:lnTo>
                  <a:lnTo>
                    <a:pt x="21132" y="24647"/>
                  </a:lnTo>
                  <a:lnTo>
                    <a:pt x="21350" y="25149"/>
                  </a:lnTo>
                  <a:lnTo>
                    <a:pt x="21634" y="25586"/>
                  </a:lnTo>
                  <a:lnTo>
                    <a:pt x="22005" y="25957"/>
                  </a:lnTo>
                  <a:lnTo>
                    <a:pt x="22442" y="26262"/>
                  </a:lnTo>
                  <a:lnTo>
                    <a:pt x="22944" y="26459"/>
                  </a:lnTo>
                  <a:lnTo>
                    <a:pt x="23490" y="26568"/>
                  </a:lnTo>
                  <a:lnTo>
                    <a:pt x="23774" y="26590"/>
                  </a:lnTo>
                  <a:lnTo>
                    <a:pt x="24057" y="26568"/>
                  </a:lnTo>
                  <a:lnTo>
                    <a:pt x="24581" y="26459"/>
                  </a:lnTo>
                  <a:lnTo>
                    <a:pt x="25324" y="26131"/>
                  </a:lnTo>
                  <a:lnTo>
                    <a:pt x="26066" y="25367"/>
                  </a:lnTo>
                  <a:lnTo>
                    <a:pt x="26415" y="24647"/>
                  </a:lnTo>
                  <a:lnTo>
                    <a:pt x="26524" y="24101"/>
                  </a:lnTo>
                  <a:lnTo>
                    <a:pt x="26524" y="23839"/>
                  </a:lnTo>
                  <a:lnTo>
                    <a:pt x="26524" y="23534"/>
                  </a:lnTo>
                  <a:lnTo>
                    <a:pt x="26393" y="22988"/>
                  </a:lnTo>
                  <a:lnTo>
                    <a:pt x="26197" y="22486"/>
                  </a:lnTo>
                  <a:lnTo>
                    <a:pt x="25891" y="22049"/>
                  </a:lnTo>
                  <a:lnTo>
                    <a:pt x="25520" y="21678"/>
                  </a:lnTo>
                  <a:lnTo>
                    <a:pt x="25062" y="21372"/>
                  </a:lnTo>
                  <a:lnTo>
                    <a:pt x="24560" y="21154"/>
                  </a:lnTo>
                  <a:lnTo>
                    <a:pt x="24036" y="21045"/>
                  </a:lnTo>
                  <a:lnTo>
                    <a:pt x="23752" y="21045"/>
                  </a:lnTo>
                  <a:lnTo>
                    <a:pt x="23403" y="21067"/>
                  </a:lnTo>
                  <a:lnTo>
                    <a:pt x="22748" y="21220"/>
                  </a:lnTo>
                  <a:lnTo>
                    <a:pt x="22464" y="21372"/>
                  </a:lnTo>
                  <a:lnTo>
                    <a:pt x="19277" y="18163"/>
                  </a:lnTo>
                  <a:lnTo>
                    <a:pt x="19648" y="17639"/>
                  </a:lnTo>
                  <a:lnTo>
                    <a:pt x="20281" y="16504"/>
                  </a:lnTo>
                  <a:lnTo>
                    <a:pt x="20739" y="15282"/>
                  </a:lnTo>
                  <a:lnTo>
                    <a:pt x="20958" y="13972"/>
                  </a:lnTo>
                  <a:lnTo>
                    <a:pt x="20979" y="13295"/>
                  </a:lnTo>
                  <a:lnTo>
                    <a:pt x="20958" y="12618"/>
                  </a:lnTo>
                  <a:lnTo>
                    <a:pt x="20739" y="11309"/>
                  </a:lnTo>
                  <a:lnTo>
                    <a:pt x="20281" y="10086"/>
                  </a:lnTo>
                  <a:lnTo>
                    <a:pt x="19648" y="8951"/>
                  </a:lnTo>
                  <a:lnTo>
                    <a:pt x="19277" y="8427"/>
                  </a:lnTo>
                  <a:lnTo>
                    <a:pt x="22464" y="5240"/>
                  </a:lnTo>
                  <a:lnTo>
                    <a:pt x="22748" y="5371"/>
                  </a:lnTo>
                  <a:lnTo>
                    <a:pt x="23403" y="5545"/>
                  </a:lnTo>
                  <a:lnTo>
                    <a:pt x="23752" y="5567"/>
                  </a:lnTo>
                  <a:lnTo>
                    <a:pt x="24036" y="5567"/>
                  </a:lnTo>
                  <a:lnTo>
                    <a:pt x="24560" y="5458"/>
                  </a:lnTo>
                  <a:lnTo>
                    <a:pt x="25302" y="5109"/>
                  </a:lnTo>
                  <a:lnTo>
                    <a:pt x="26044" y="4367"/>
                  </a:lnTo>
                  <a:lnTo>
                    <a:pt x="26371" y="3624"/>
                  </a:lnTo>
                  <a:lnTo>
                    <a:pt x="26481" y="3100"/>
                  </a:lnTo>
                  <a:lnTo>
                    <a:pt x="26502" y="2817"/>
                  </a:lnTo>
                  <a:lnTo>
                    <a:pt x="26481" y="2533"/>
                  </a:lnTo>
                  <a:lnTo>
                    <a:pt x="26371" y="1987"/>
                  </a:lnTo>
                  <a:lnTo>
                    <a:pt x="26175" y="1507"/>
                  </a:lnTo>
                  <a:lnTo>
                    <a:pt x="25869" y="1048"/>
                  </a:lnTo>
                  <a:lnTo>
                    <a:pt x="25498" y="677"/>
                  </a:lnTo>
                  <a:lnTo>
                    <a:pt x="25062" y="393"/>
                  </a:lnTo>
                  <a:lnTo>
                    <a:pt x="24560" y="175"/>
                  </a:lnTo>
                  <a:lnTo>
                    <a:pt x="24036" y="66"/>
                  </a:lnTo>
                  <a:lnTo>
                    <a:pt x="23446" y="66"/>
                  </a:lnTo>
                  <a:lnTo>
                    <a:pt x="22922" y="175"/>
                  </a:lnTo>
                  <a:lnTo>
                    <a:pt x="22180" y="524"/>
                  </a:lnTo>
                  <a:lnTo>
                    <a:pt x="21438" y="1267"/>
                  </a:lnTo>
                  <a:lnTo>
                    <a:pt x="21110" y="2009"/>
                  </a:lnTo>
                  <a:lnTo>
                    <a:pt x="21001" y="2533"/>
                  </a:lnTo>
                  <a:lnTo>
                    <a:pt x="20979" y="2817"/>
                  </a:lnTo>
                  <a:lnTo>
                    <a:pt x="21001" y="3166"/>
                  </a:lnTo>
                  <a:lnTo>
                    <a:pt x="21154" y="3799"/>
                  </a:lnTo>
                  <a:lnTo>
                    <a:pt x="21307" y="4105"/>
                  </a:lnTo>
                  <a:lnTo>
                    <a:pt x="18098" y="7314"/>
                  </a:lnTo>
                  <a:lnTo>
                    <a:pt x="17574" y="6943"/>
                  </a:lnTo>
                  <a:lnTo>
                    <a:pt x="16460" y="6309"/>
                  </a:lnTo>
                  <a:lnTo>
                    <a:pt x="15216" y="5851"/>
                  </a:lnTo>
                  <a:lnTo>
                    <a:pt x="13906" y="5611"/>
                  </a:lnTo>
                  <a:lnTo>
                    <a:pt x="13230" y="5589"/>
                  </a:lnTo>
                  <a:lnTo>
                    <a:pt x="12553" y="5611"/>
                  </a:lnTo>
                  <a:lnTo>
                    <a:pt x="11243" y="5851"/>
                  </a:lnTo>
                  <a:lnTo>
                    <a:pt x="10021" y="6309"/>
                  </a:lnTo>
                  <a:lnTo>
                    <a:pt x="8885" y="6943"/>
                  </a:lnTo>
                  <a:lnTo>
                    <a:pt x="8383" y="7314"/>
                  </a:lnTo>
                  <a:lnTo>
                    <a:pt x="5196" y="4039"/>
                  </a:lnTo>
                  <a:lnTo>
                    <a:pt x="5327" y="3755"/>
                  </a:lnTo>
                  <a:lnTo>
                    <a:pt x="5502" y="3100"/>
                  </a:lnTo>
                  <a:lnTo>
                    <a:pt x="5523" y="2773"/>
                  </a:lnTo>
                  <a:lnTo>
                    <a:pt x="5502" y="2467"/>
                  </a:lnTo>
                  <a:lnTo>
                    <a:pt x="5392" y="1943"/>
                  </a:lnTo>
                  <a:lnTo>
                    <a:pt x="5174" y="1441"/>
                  </a:lnTo>
                  <a:lnTo>
                    <a:pt x="4890" y="1005"/>
                  </a:lnTo>
                  <a:lnTo>
                    <a:pt x="4519" y="634"/>
                  </a:lnTo>
                  <a:lnTo>
                    <a:pt x="4083" y="328"/>
                  </a:lnTo>
                  <a:lnTo>
                    <a:pt x="3581" y="131"/>
                  </a:lnTo>
                  <a:lnTo>
                    <a:pt x="3035" y="22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2) Utilized= </a:t>
            </a:r>
            <a:r>
              <a:rPr lang="en-GB" dirty="0">
                <a:solidFill>
                  <a:schemeClr val="lt2"/>
                </a:solidFill>
              </a:rPr>
              <a:t>SDLC(Agile) frameworks +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F5FE77-CA90-0A72-989B-0CA8CB0ED3C1}"/>
              </a:ext>
            </a:extLst>
          </p:cNvPr>
          <p:cNvSpPr txBox="1"/>
          <p:nvPr/>
        </p:nvSpPr>
        <p:spPr>
          <a:xfrm>
            <a:off x="5681223" y="1936720"/>
            <a:ext cx="1144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lt2"/>
                </a:solidFill>
              </a:rPr>
              <a:t>+</a:t>
            </a:r>
            <a:endParaRPr lang="en-US" sz="4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F7637-FFCA-5A4C-0928-2C4B880A223D}"/>
              </a:ext>
            </a:extLst>
          </p:cNvPr>
          <p:cNvSpPr txBox="1"/>
          <p:nvPr/>
        </p:nvSpPr>
        <p:spPr>
          <a:xfrm>
            <a:off x="2771663" y="1925419"/>
            <a:ext cx="70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=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45"/>
          <p:cNvGrpSpPr/>
          <p:nvPr/>
        </p:nvGrpSpPr>
        <p:grpSpPr>
          <a:xfrm>
            <a:off x="192050" y="4814123"/>
            <a:ext cx="225449" cy="226458"/>
            <a:chOff x="2267375" y="95710"/>
            <a:chExt cx="225449" cy="226458"/>
          </a:xfrm>
        </p:grpSpPr>
        <p:sp>
          <p:nvSpPr>
            <p:cNvPr id="1339" name="Google Shape;133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192050" y="1370248"/>
            <a:ext cx="225449" cy="226458"/>
            <a:chOff x="2267375" y="95710"/>
            <a:chExt cx="225449" cy="226458"/>
          </a:xfrm>
        </p:grpSpPr>
        <p:sp>
          <p:nvSpPr>
            <p:cNvPr id="1344" name="Google Shape;134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8865750" y="4279748"/>
            <a:ext cx="225449" cy="226458"/>
            <a:chOff x="2267375" y="95710"/>
            <a:chExt cx="225449" cy="226458"/>
          </a:xfrm>
        </p:grpSpPr>
        <p:sp>
          <p:nvSpPr>
            <p:cNvPr id="1349" name="Google Shape;134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5"/>
          <p:cNvGrpSpPr/>
          <p:nvPr/>
        </p:nvGrpSpPr>
        <p:grpSpPr>
          <a:xfrm>
            <a:off x="867314" y="4016396"/>
            <a:ext cx="159077" cy="159766"/>
            <a:chOff x="2267375" y="95710"/>
            <a:chExt cx="225449" cy="226458"/>
          </a:xfrm>
        </p:grpSpPr>
        <p:sp>
          <p:nvSpPr>
            <p:cNvPr id="1354" name="Google Shape;135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45"/>
          <p:cNvGrpSpPr/>
          <p:nvPr/>
        </p:nvGrpSpPr>
        <p:grpSpPr>
          <a:xfrm>
            <a:off x="5400014" y="4847471"/>
            <a:ext cx="159077" cy="159766"/>
            <a:chOff x="2267375" y="95710"/>
            <a:chExt cx="225449" cy="226458"/>
          </a:xfrm>
        </p:grpSpPr>
        <p:sp>
          <p:nvSpPr>
            <p:cNvPr id="1359" name="Google Shape;135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A086BB-B84A-0F03-E6C4-8E59390C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Ceremonies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75629-0E54-8DA0-EF22-2FC59D44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41054"/>
            <a:ext cx="7901486" cy="32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0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45"/>
          <p:cNvGrpSpPr/>
          <p:nvPr/>
        </p:nvGrpSpPr>
        <p:grpSpPr>
          <a:xfrm>
            <a:off x="192050" y="4814123"/>
            <a:ext cx="225449" cy="226458"/>
            <a:chOff x="2267375" y="95710"/>
            <a:chExt cx="225449" cy="226458"/>
          </a:xfrm>
        </p:grpSpPr>
        <p:sp>
          <p:nvSpPr>
            <p:cNvPr id="1339" name="Google Shape;133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192050" y="1370248"/>
            <a:ext cx="225449" cy="226458"/>
            <a:chOff x="2267375" y="95710"/>
            <a:chExt cx="225449" cy="226458"/>
          </a:xfrm>
        </p:grpSpPr>
        <p:sp>
          <p:nvSpPr>
            <p:cNvPr id="1344" name="Google Shape;134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8865750" y="4279748"/>
            <a:ext cx="225449" cy="226458"/>
            <a:chOff x="2267375" y="95710"/>
            <a:chExt cx="225449" cy="226458"/>
          </a:xfrm>
        </p:grpSpPr>
        <p:sp>
          <p:nvSpPr>
            <p:cNvPr id="1349" name="Google Shape;134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5"/>
          <p:cNvGrpSpPr/>
          <p:nvPr/>
        </p:nvGrpSpPr>
        <p:grpSpPr>
          <a:xfrm>
            <a:off x="867314" y="4016396"/>
            <a:ext cx="159077" cy="159766"/>
            <a:chOff x="2267375" y="95710"/>
            <a:chExt cx="225449" cy="226458"/>
          </a:xfrm>
        </p:grpSpPr>
        <p:sp>
          <p:nvSpPr>
            <p:cNvPr id="1354" name="Google Shape;135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45"/>
          <p:cNvGrpSpPr/>
          <p:nvPr/>
        </p:nvGrpSpPr>
        <p:grpSpPr>
          <a:xfrm>
            <a:off x="5400014" y="4847471"/>
            <a:ext cx="159077" cy="159766"/>
            <a:chOff x="2267375" y="95710"/>
            <a:chExt cx="225449" cy="226458"/>
          </a:xfrm>
        </p:grpSpPr>
        <p:sp>
          <p:nvSpPr>
            <p:cNvPr id="1359" name="Google Shape;135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A086BB-B84A-0F03-E6C4-8E59390C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6712C-C9F8-A43F-A4D6-6F1F0301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06" y="1168265"/>
            <a:ext cx="8413514" cy="2319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Google Shape;179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6" name="Google Shape;1796;p52"/>
          <p:cNvGrpSpPr/>
          <p:nvPr/>
        </p:nvGrpSpPr>
        <p:grpSpPr>
          <a:xfrm rot="10800000">
            <a:off x="4346542" y="1108348"/>
            <a:ext cx="225449" cy="226452"/>
            <a:chOff x="2600577" y="-942975"/>
            <a:chExt cx="225449" cy="226452"/>
          </a:xfrm>
        </p:grpSpPr>
        <p:sp>
          <p:nvSpPr>
            <p:cNvPr id="1797" name="Google Shape;1797;p5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52"/>
          <p:cNvGrpSpPr/>
          <p:nvPr/>
        </p:nvGrpSpPr>
        <p:grpSpPr>
          <a:xfrm rot="10800000">
            <a:off x="1029692" y="549716"/>
            <a:ext cx="298021" cy="299347"/>
            <a:chOff x="2600577" y="-942975"/>
            <a:chExt cx="225449" cy="226452"/>
          </a:xfrm>
        </p:grpSpPr>
        <p:sp>
          <p:nvSpPr>
            <p:cNvPr id="1802" name="Google Shape;1802;p5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52"/>
          <p:cNvGrpSpPr/>
          <p:nvPr/>
        </p:nvGrpSpPr>
        <p:grpSpPr>
          <a:xfrm rot="10800000">
            <a:off x="5427172" y="3883990"/>
            <a:ext cx="298021" cy="299347"/>
            <a:chOff x="2600577" y="-942975"/>
            <a:chExt cx="225449" cy="226452"/>
          </a:xfrm>
        </p:grpSpPr>
        <p:sp>
          <p:nvSpPr>
            <p:cNvPr id="1807" name="Google Shape;1807;p5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52"/>
          <p:cNvGrpSpPr/>
          <p:nvPr/>
        </p:nvGrpSpPr>
        <p:grpSpPr>
          <a:xfrm rot="10800000">
            <a:off x="8017292" y="539998"/>
            <a:ext cx="225449" cy="226452"/>
            <a:chOff x="2600577" y="-942975"/>
            <a:chExt cx="225449" cy="226452"/>
          </a:xfrm>
        </p:grpSpPr>
        <p:sp>
          <p:nvSpPr>
            <p:cNvPr id="1812" name="Google Shape;1812;p5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6" name="Google Shape;1816;p52"/>
          <p:cNvGrpSpPr/>
          <p:nvPr/>
        </p:nvGrpSpPr>
        <p:grpSpPr>
          <a:xfrm rot="10800000">
            <a:off x="8135167" y="4183323"/>
            <a:ext cx="225449" cy="226452"/>
            <a:chOff x="2600577" y="-942975"/>
            <a:chExt cx="225449" cy="226452"/>
          </a:xfrm>
        </p:grpSpPr>
        <p:sp>
          <p:nvSpPr>
            <p:cNvPr id="1817" name="Google Shape;1817;p5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52"/>
          <p:cNvGrpSpPr/>
          <p:nvPr/>
        </p:nvGrpSpPr>
        <p:grpSpPr>
          <a:xfrm rot="10800000">
            <a:off x="3087914" y="361979"/>
            <a:ext cx="175580" cy="187751"/>
            <a:chOff x="2600577" y="-942975"/>
            <a:chExt cx="225449" cy="226452"/>
          </a:xfrm>
        </p:grpSpPr>
        <p:sp>
          <p:nvSpPr>
            <p:cNvPr id="1822" name="Google Shape;1822;p5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6" name="Google Shape;1826;p52"/>
          <p:cNvSpPr txBox="1">
            <a:spLocks noGrp="1"/>
          </p:cNvSpPr>
          <p:nvPr>
            <p:ph type="title"/>
          </p:nvPr>
        </p:nvSpPr>
        <p:spPr>
          <a:xfrm>
            <a:off x="4466700" y="1951487"/>
            <a:ext cx="4399322" cy="1737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3 A </a:t>
            </a:r>
            <a:r>
              <a:rPr lang="en-GB" dirty="0">
                <a:solidFill>
                  <a:schemeClr val="lt2"/>
                </a:solidFill>
              </a:rPr>
              <a:t>wireframe </a:t>
            </a:r>
            <a:r>
              <a:rPr lang="en-GB" dirty="0">
                <a:solidFill>
                  <a:schemeClr val="dk2"/>
                </a:solidFill>
              </a:rPr>
              <a:t>is worth a thousand words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4" name="Google Shape;1944;p55"/>
          <p:cNvGrpSpPr/>
          <p:nvPr/>
        </p:nvGrpSpPr>
        <p:grpSpPr>
          <a:xfrm>
            <a:off x="8677837" y="48171"/>
            <a:ext cx="219461" cy="220453"/>
            <a:chOff x="7518837" y="4828446"/>
            <a:chExt cx="219461" cy="220453"/>
          </a:xfrm>
        </p:grpSpPr>
        <p:sp>
          <p:nvSpPr>
            <p:cNvPr id="1945" name="Google Shape;1945;p55"/>
            <p:cNvSpPr/>
            <p:nvPr/>
          </p:nvSpPr>
          <p:spPr>
            <a:xfrm>
              <a:off x="7623137" y="482844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5"/>
            <p:cNvSpPr/>
            <p:nvPr/>
          </p:nvSpPr>
          <p:spPr>
            <a:xfrm>
              <a:off x="7623137" y="497700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5"/>
            <p:cNvSpPr/>
            <p:nvPr/>
          </p:nvSpPr>
          <p:spPr>
            <a:xfrm>
              <a:off x="7667445" y="493175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5"/>
            <p:cNvSpPr/>
            <p:nvPr/>
          </p:nvSpPr>
          <p:spPr>
            <a:xfrm>
              <a:off x="7518837" y="493175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9" name="Google Shape;1949;p55"/>
          <p:cNvGrpSpPr/>
          <p:nvPr/>
        </p:nvGrpSpPr>
        <p:grpSpPr>
          <a:xfrm>
            <a:off x="8704902" y="1326349"/>
            <a:ext cx="165326" cy="166061"/>
            <a:chOff x="5272527" y="4855649"/>
            <a:chExt cx="165326" cy="166061"/>
          </a:xfrm>
        </p:grpSpPr>
        <p:sp>
          <p:nvSpPr>
            <p:cNvPr id="1950" name="Google Shape;1950;p55"/>
            <p:cNvSpPr/>
            <p:nvPr/>
          </p:nvSpPr>
          <p:spPr>
            <a:xfrm>
              <a:off x="5351098" y="4855649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5"/>
            <p:cNvSpPr/>
            <p:nvPr/>
          </p:nvSpPr>
          <p:spPr>
            <a:xfrm>
              <a:off x="5351098" y="496755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5"/>
            <p:cNvSpPr/>
            <p:nvPr/>
          </p:nvSpPr>
          <p:spPr>
            <a:xfrm>
              <a:off x="5384476" y="493346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5"/>
            <p:cNvSpPr/>
            <p:nvPr/>
          </p:nvSpPr>
          <p:spPr>
            <a:xfrm>
              <a:off x="5272527" y="493346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55"/>
          <p:cNvGrpSpPr/>
          <p:nvPr/>
        </p:nvGrpSpPr>
        <p:grpSpPr>
          <a:xfrm>
            <a:off x="7616600" y="213500"/>
            <a:ext cx="165327" cy="166060"/>
            <a:chOff x="8978675" y="3896150"/>
            <a:chExt cx="165327" cy="166060"/>
          </a:xfrm>
        </p:grpSpPr>
        <p:sp>
          <p:nvSpPr>
            <p:cNvPr id="1955" name="Google Shape;1955;p55"/>
            <p:cNvSpPr/>
            <p:nvPr/>
          </p:nvSpPr>
          <p:spPr>
            <a:xfrm>
              <a:off x="9057247" y="3896150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5"/>
            <p:cNvSpPr/>
            <p:nvPr/>
          </p:nvSpPr>
          <p:spPr>
            <a:xfrm>
              <a:off x="9057247" y="400805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5"/>
            <p:cNvSpPr/>
            <p:nvPr/>
          </p:nvSpPr>
          <p:spPr>
            <a:xfrm>
              <a:off x="9090625" y="397396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5"/>
            <p:cNvSpPr/>
            <p:nvPr/>
          </p:nvSpPr>
          <p:spPr>
            <a:xfrm>
              <a:off x="8978675" y="397396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55"/>
          <p:cNvGrpSpPr/>
          <p:nvPr/>
        </p:nvGrpSpPr>
        <p:grpSpPr>
          <a:xfrm rot="5400000">
            <a:off x="500044" y="429778"/>
            <a:ext cx="219461" cy="220453"/>
            <a:chOff x="7518837" y="4828446"/>
            <a:chExt cx="219461" cy="220453"/>
          </a:xfrm>
        </p:grpSpPr>
        <p:sp>
          <p:nvSpPr>
            <p:cNvPr id="1960" name="Google Shape;1960;p55"/>
            <p:cNvSpPr/>
            <p:nvPr/>
          </p:nvSpPr>
          <p:spPr>
            <a:xfrm>
              <a:off x="7623137" y="482844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5"/>
            <p:cNvSpPr/>
            <p:nvPr/>
          </p:nvSpPr>
          <p:spPr>
            <a:xfrm>
              <a:off x="7623137" y="497700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5"/>
            <p:cNvSpPr/>
            <p:nvPr/>
          </p:nvSpPr>
          <p:spPr>
            <a:xfrm>
              <a:off x="7667445" y="493175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5"/>
            <p:cNvSpPr/>
            <p:nvPr/>
          </p:nvSpPr>
          <p:spPr>
            <a:xfrm>
              <a:off x="7518837" y="493175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4" name="Google Shape;1964;p55"/>
          <p:cNvGrpSpPr/>
          <p:nvPr/>
        </p:nvGrpSpPr>
        <p:grpSpPr>
          <a:xfrm rot="5400000">
            <a:off x="333866" y="1265558"/>
            <a:ext cx="165326" cy="166061"/>
            <a:chOff x="5272527" y="4855649"/>
            <a:chExt cx="165326" cy="166061"/>
          </a:xfrm>
        </p:grpSpPr>
        <p:sp>
          <p:nvSpPr>
            <p:cNvPr id="1965" name="Google Shape;1965;p55"/>
            <p:cNvSpPr/>
            <p:nvPr/>
          </p:nvSpPr>
          <p:spPr>
            <a:xfrm>
              <a:off x="5351098" y="4855649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5"/>
            <p:cNvSpPr/>
            <p:nvPr/>
          </p:nvSpPr>
          <p:spPr>
            <a:xfrm>
              <a:off x="5351098" y="496755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5"/>
            <p:cNvSpPr/>
            <p:nvPr/>
          </p:nvSpPr>
          <p:spPr>
            <a:xfrm>
              <a:off x="5384476" y="493346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5"/>
            <p:cNvSpPr/>
            <p:nvPr/>
          </p:nvSpPr>
          <p:spPr>
            <a:xfrm>
              <a:off x="5272527" y="493346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55"/>
          <p:cNvGrpSpPr/>
          <p:nvPr/>
        </p:nvGrpSpPr>
        <p:grpSpPr>
          <a:xfrm rot="5400000">
            <a:off x="6104769" y="4603903"/>
            <a:ext cx="219461" cy="220453"/>
            <a:chOff x="8839387" y="2795671"/>
            <a:chExt cx="219461" cy="220453"/>
          </a:xfrm>
        </p:grpSpPr>
        <p:sp>
          <p:nvSpPr>
            <p:cNvPr id="1970" name="Google Shape;1970;p55"/>
            <p:cNvSpPr/>
            <p:nvPr/>
          </p:nvSpPr>
          <p:spPr>
            <a:xfrm>
              <a:off x="8943687" y="27956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5"/>
            <p:cNvSpPr/>
            <p:nvPr/>
          </p:nvSpPr>
          <p:spPr>
            <a:xfrm>
              <a:off x="8943687" y="29442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5"/>
            <p:cNvSpPr/>
            <p:nvPr/>
          </p:nvSpPr>
          <p:spPr>
            <a:xfrm>
              <a:off x="8987995" y="28989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5"/>
            <p:cNvSpPr/>
            <p:nvPr/>
          </p:nvSpPr>
          <p:spPr>
            <a:xfrm>
              <a:off x="8839387" y="28989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4" name="Google Shape;1974;p55"/>
          <p:cNvSpPr/>
          <p:nvPr/>
        </p:nvSpPr>
        <p:spPr>
          <a:xfrm>
            <a:off x="3730200" y="1402550"/>
            <a:ext cx="1683600" cy="486600"/>
          </a:xfrm>
          <a:prstGeom prst="roundRect">
            <a:avLst>
              <a:gd name="adj" fmla="val 359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rPr>
              <a:t>HTML</a:t>
            </a:r>
            <a:endParaRPr sz="2000" dirty="0"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1975" name="Google Shape;1975;p55"/>
          <p:cNvCxnSpPr>
            <a:stCxn id="1976" idx="0"/>
            <a:endCxn id="1974" idx="1"/>
          </p:cNvCxnSpPr>
          <p:nvPr/>
        </p:nvCxnSpPr>
        <p:spPr>
          <a:xfrm rot="-5400000">
            <a:off x="2909250" y="1322550"/>
            <a:ext cx="497700" cy="11442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7" name="Google Shape;1977;p55"/>
          <p:cNvCxnSpPr>
            <a:stCxn id="1978" idx="0"/>
            <a:endCxn id="1974" idx="3"/>
          </p:cNvCxnSpPr>
          <p:nvPr/>
        </p:nvCxnSpPr>
        <p:spPr>
          <a:xfrm rot="5400000" flipH="1">
            <a:off x="5737050" y="1322550"/>
            <a:ext cx="497700" cy="11442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9" name="Google Shape;1979;p55"/>
          <p:cNvSpPr txBox="1"/>
          <p:nvPr/>
        </p:nvSpPr>
        <p:spPr>
          <a:xfrm>
            <a:off x="758360" y="2934350"/>
            <a:ext cx="168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6EDBFC"/>
                </a:solidFill>
                <a:latin typeface="Signika"/>
                <a:ea typeface="Signika"/>
                <a:cs typeface="Signika"/>
                <a:sym typeface="Signika"/>
              </a:rPr>
              <a:t>Styling</a:t>
            </a:r>
            <a:endParaRPr sz="1800" b="1" dirty="0">
              <a:solidFill>
                <a:srgbClr val="6EDBFC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981" name="Google Shape;1981;p55"/>
          <p:cNvSpPr txBox="1"/>
          <p:nvPr/>
        </p:nvSpPr>
        <p:spPr>
          <a:xfrm>
            <a:off x="2730035" y="2934350"/>
            <a:ext cx="168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6EDBFC"/>
                </a:solidFill>
                <a:latin typeface="Signika"/>
                <a:ea typeface="Signika"/>
                <a:cs typeface="Signika"/>
                <a:sym typeface="Signika"/>
              </a:rPr>
              <a:t>Flexbox</a:t>
            </a:r>
            <a:endParaRPr sz="1800" b="1" dirty="0">
              <a:solidFill>
                <a:srgbClr val="6EDBFC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983" name="Google Shape;1983;p55"/>
          <p:cNvSpPr txBox="1"/>
          <p:nvPr/>
        </p:nvSpPr>
        <p:spPr>
          <a:xfrm>
            <a:off x="4730360" y="2934350"/>
            <a:ext cx="168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EDBFC"/>
                </a:solidFill>
                <a:latin typeface="Signika"/>
                <a:ea typeface="Signika"/>
                <a:cs typeface="Signika"/>
                <a:sym typeface="Signika"/>
              </a:rPr>
              <a:t>Call out to API</a:t>
            </a:r>
            <a:endParaRPr sz="1800" b="1" dirty="0">
              <a:solidFill>
                <a:srgbClr val="6EDBFC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985" name="Google Shape;1985;p55"/>
          <p:cNvSpPr txBox="1"/>
          <p:nvPr/>
        </p:nvSpPr>
        <p:spPr>
          <a:xfrm>
            <a:off x="6702035" y="2934350"/>
            <a:ext cx="168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6EDBFC"/>
                </a:solidFill>
                <a:latin typeface="Signika"/>
                <a:ea typeface="Signika"/>
                <a:cs typeface="Signika"/>
                <a:sym typeface="Signika"/>
              </a:rPr>
              <a:t>Try {} catch () {}</a:t>
            </a:r>
            <a:endParaRPr sz="1800" b="1" dirty="0">
              <a:solidFill>
                <a:srgbClr val="6EDBFC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1987" name="Google Shape;1987;p55"/>
          <p:cNvCxnSpPr>
            <a:stCxn id="1979" idx="0"/>
            <a:endCxn id="1976" idx="1"/>
          </p:cNvCxnSpPr>
          <p:nvPr/>
        </p:nvCxnSpPr>
        <p:spPr>
          <a:xfrm rot="-5400000">
            <a:off x="1457960" y="2529050"/>
            <a:ext cx="547500" cy="2631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8" name="Google Shape;1988;p55"/>
          <p:cNvCxnSpPr>
            <a:stCxn id="1981" idx="0"/>
            <a:endCxn id="1976" idx="3"/>
          </p:cNvCxnSpPr>
          <p:nvPr/>
        </p:nvCxnSpPr>
        <p:spPr>
          <a:xfrm rot="5400000" flipH="1">
            <a:off x="3166535" y="2529050"/>
            <a:ext cx="547500" cy="2631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9" name="Google Shape;1989;p55"/>
          <p:cNvCxnSpPr>
            <a:stCxn id="1983" idx="0"/>
            <a:endCxn id="1978" idx="1"/>
          </p:cNvCxnSpPr>
          <p:nvPr/>
        </p:nvCxnSpPr>
        <p:spPr>
          <a:xfrm rot="-5400000">
            <a:off x="5429960" y="2529050"/>
            <a:ext cx="547500" cy="2631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0" name="Google Shape;1990;p55"/>
          <p:cNvCxnSpPr>
            <a:stCxn id="1985" idx="0"/>
            <a:endCxn id="1978" idx="3"/>
          </p:cNvCxnSpPr>
          <p:nvPr/>
        </p:nvCxnSpPr>
        <p:spPr>
          <a:xfrm rot="5400000" flipH="1">
            <a:off x="7138535" y="2529050"/>
            <a:ext cx="547500" cy="2631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6" name="Google Shape;1976;p55"/>
          <p:cNvSpPr/>
          <p:nvPr/>
        </p:nvSpPr>
        <p:spPr>
          <a:xfrm>
            <a:off x="1863300" y="2143500"/>
            <a:ext cx="1445400" cy="486600"/>
          </a:xfrm>
          <a:prstGeom prst="roundRect">
            <a:avLst>
              <a:gd name="adj" fmla="val 359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rPr>
              <a:t>CSS</a:t>
            </a:r>
            <a:endParaRPr sz="1800" dirty="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978" name="Google Shape;1978;p55"/>
          <p:cNvSpPr/>
          <p:nvPr/>
        </p:nvSpPr>
        <p:spPr>
          <a:xfrm>
            <a:off x="5835300" y="2143500"/>
            <a:ext cx="1445400" cy="486600"/>
          </a:xfrm>
          <a:prstGeom prst="roundRect">
            <a:avLst>
              <a:gd name="adj" fmla="val 359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 err="1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rPr>
              <a:t>Javascript</a:t>
            </a:r>
            <a:endParaRPr sz="1800" dirty="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991" name="Google Shape;1991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Wireframe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EE727C-1424-FC7D-161A-4FBDAEAD1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72" y="2624652"/>
            <a:ext cx="3687516" cy="165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31C08-F119-B9B0-043A-06B725D4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288" y="2630100"/>
            <a:ext cx="3522646" cy="1808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426</Words>
  <Application>Microsoft Office PowerPoint</Application>
  <PresentationFormat>On-screen Show (16:9)</PresentationFormat>
  <Paragraphs>83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Poppins Light</vt:lpstr>
      <vt:lpstr>Alfa Slab One</vt:lpstr>
      <vt:lpstr>Poppins</vt:lpstr>
      <vt:lpstr>Arial</vt:lpstr>
      <vt:lpstr>Luckiest Guy</vt:lpstr>
      <vt:lpstr>Signika</vt:lpstr>
      <vt:lpstr>Blog SEO: Advices to optimize Posts by Slidesgo</vt:lpstr>
      <vt:lpstr>Yury Pushkarev Project 0 04/25/22 cohort</vt:lpstr>
      <vt:lpstr>1</vt:lpstr>
      <vt:lpstr>GIT</vt:lpstr>
      <vt:lpstr>GIT</vt:lpstr>
      <vt:lpstr>SDLC Scrumban</vt:lpstr>
      <vt:lpstr>Scrum Ceremonies</vt:lpstr>
      <vt:lpstr>Kanban board</vt:lpstr>
      <vt:lpstr>3 A wireframe is worth a thousand words </vt:lpstr>
      <vt:lpstr>Wireframe</vt:lpstr>
      <vt:lpstr>PowerPoint Presentation</vt:lpstr>
      <vt:lpstr>CSS</vt:lpstr>
      <vt:lpstr>HTML header – making website legal</vt:lpstr>
      <vt:lpstr>Flexbox</vt:lpstr>
      <vt:lpstr>Flex-direction</vt:lpstr>
      <vt:lpstr>“Row” direction</vt:lpstr>
      <vt:lpstr>PowerPoint Presentation</vt:lpstr>
      <vt:lpstr>Website...</vt:lpstr>
      <vt:lpstr>myFunction() (camelCase naming convention)</vt:lpstr>
      <vt:lpstr>Thank you and have a good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Yury Pushkarev Project 0 04/25/22 cohort</dc:title>
  <dc:creator>Myself</dc:creator>
  <cp:lastModifiedBy>Yury Pushkarev</cp:lastModifiedBy>
  <cp:revision>3</cp:revision>
  <dcterms:modified xsi:type="dcterms:W3CDTF">2022-05-03T01:06:13Z</dcterms:modified>
</cp:coreProperties>
</file>