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Barlow Condensed SemiBold"/>
      <p:regular r:id="rId13"/>
      <p:bold r:id="rId14"/>
      <p:italic r:id="rId15"/>
      <p:boldItalic r:id="rId16"/>
    </p:embeddedFont>
    <p:embeddedFont>
      <p:font typeface="Barlow Condensed Medium"/>
      <p:regular r:id="rId17"/>
      <p:bold r:id="rId18"/>
      <p:italic r:id="rId19"/>
      <p:boldItalic r:id="rId20"/>
    </p:embeddedFont>
    <p:embeddedFont>
      <p:font typeface="Arvo"/>
      <p:regular r:id="rId21"/>
      <p:bold r:id="rId22"/>
      <p:italic r:id="rId23"/>
      <p:boldItalic r:id="rId24"/>
    </p:embeddedFont>
    <p:embeddedFont>
      <p:font typeface="Barlow Condensed"/>
      <p:regular r:id="rId25"/>
      <p:bold r:id="rId26"/>
      <p:italic r:id="rId27"/>
      <p:boldItalic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Roboto Condensed"/>
      <p:regular r:id="rId33"/>
      <p:bold r:id="rId34"/>
      <p:italic r:id="rId35"/>
      <p:boldItalic r:id="rId36"/>
    </p:embeddedFont>
    <p:embeddedFont>
      <p:font typeface="Montserrat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boldItalic.fntdata"/><Relationship Id="rId20" Type="http://schemas.openxmlformats.org/officeDocument/2006/relationships/font" Target="fonts/BarlowCondensedMedium-boldItalic.fntdata"/><Relationship Id="rId22" Type="http://schemas.openxmlformats.org/officeDocument/2006/relationships/font" Target="fonts/Arvo-bold.fntdata"/><Relationship Id="rId21" Type="http://schemas.openxmlformats.org/officeDocument/2006/relationships/font" Target="fonts/Arvo-regular.fntdata"/><Relationship Id="rId24" Type="http://schemas.openxmlformats.org/officeDocument/2006/relationships/font" Target="fonts/Arvo-boldItalic.fntdata"/><Relationship Id="rId23" Type="http://schemas.openxmlformats.org/officeDocument/2006/relationships/font" Target="fonts/Arv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Condensed-bold.fntdata"/><Relationship Id="rId25" Type="http://schemas.openxmlformats.org/officeDocument/2006/relationships/font" Target="fonts/BarlowCondensed-regular.fntdata"/><Relationship Id="rId28" Type="http://schemas.openxmlformats.org/officeDocument/2006/relationships/font" Target="fonts/BarlowCondensed-boldItalic.fntdata"/><Relationship Id="rId27" Type="http://schemas.openxmlformats.org/officeDocument/2006/relationships/font" Target="fonts/Barlow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7.xml"/><Relationship Id="rId33" Type="http://schemas.openxmlformats.org/officeDocument/2006/relationships/font" Target="fonts/RobotoCondensed-regular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boldItalic.fntdata"/><Relationship Id="rId13" Type="http://schemas.openxmlformats.org/officeDocument/2006/relationships/font" Target="fonts/BarlowCondensedSemiBold-regular.fntdata"/><Relationship Id="rId35" Type="http://schemas.openxmlformats.org/officeDocument/2006/relationships/font" Target="fonts/RobotoCondensed-italic.fntdata"/><Relationship Id="rId12" Type="http://schemas.openxmlformats.org/officeDocument/2006/relationships/slide" Target="slides/slide8.xml"/><Relationship Id="rId34" Type="http://schemas.openxmlformats.org/officeDocument/2006/relationships/font" Target="fonts/RobotoCondensed-bold.fntdata"/><Relationship Id="rId15" Type="http://schemas.openxmlformats.org/officeDocument/2006/relationships/font" Target="fonts/BarlowCondensedSemiBold-italic.fntdata"/><Relationship Id="rId37" Type="http://schemas.openxmlformats.org/officeDocument/2006/relationships/font" Target="fonts/MontserratLight-regular.fntdata"/><Relationship Id="rId14" Type="http://schemas.openxmlformats.org/officeDocument/2006/relationships/font" Target="fonts/BarlowCondensedSemiBold-bold.fntdata"/><Relationship Id="rId36" Type="http://schemas.openxmlformats.org/officeDocument/2006/relationships/font" Target="fonts/RobotoCondensed-boldItalic.fntdata"/><Relationship Id="rId17" Type="http://schemas.openxmlformats.org/officeDocument/2006/relationships/font" Target="fonts/BarlowCondensedMedium-regular.fntdata"/><Relationship Id="rId39" Type="http://schemas.openxmlformats.org/officeDocument/2006/relationships/font" Target="fonts/MontserratLight-italic.fntdata"/><Relationship Id="rId16" Type="http://schemas.openxmlformats.org/officeDocument/2006/relationships/font" Target="fonts/BarlowCondensedSemiBold-boldItalic.fntdata"/><Relationship Id="rId38" Type="http://schemas.openxmlformats.org/officeDocument/2006/relationships/font" Target="fonts/MontserratLight-bold.fntdata"/><Relationship Id="rId19" Type="http://schemas.openxmlformats.org/officeDocument/2006/relationships/font" Target="fonts/BarlowCondensedMedium-italic.fntdata"/><Relationship Id="rId18" Type="http://schemas.openxmlformats.org/officeDocument/2006/relationships/font" Target="fonts/Barlow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9c487f8d59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9c487f8d59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9c487f8d5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9c487f8d5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26c90cee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26c90cee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26c90cee5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26c90cee5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26c90cee5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26c90cee5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9c487f8d59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9c487f8d59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26c90cee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26c90cee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/>
          <p:nvPr>
            <p:ph hasCustomPrompt="1" type="title"/>
          </p:nvPr>
        </p:nvSpPr>
        <p:spPr>
          <a:xfrm>
            <a:off x="713225" y="2012563"/>
            <a:ext cx="77175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11"/>
          <p:cNvSpPr txBox="1"/>
          <p:nvPr>
            <p:ph idx="1" type="subTitle"/>
          </p:nvPr>
        </p:nvSpPr>
        <p:spPr>
          <a:xfrm>
            <a:off x="713225" y="2856738"/>
            <a:ext cx="77175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1" name="Google Shape;361;p11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362" name="Google Shape;362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11"/>
          <p:cNvGrpSpPr/>
          <p:nvPr/>
        </p:nvGrpSpPr>
        <p:grpSpPr>
          <a:xfrm rot="5400000">
            <a:off x="7648034" y="-312722"/>
            <a:ext cx="1209907" cy="1782035"/>
            <a:chOff x="700771" y="-227337"/>
            <a:chExt cx="1458774" cy="2138784"/>
          </a:xfrm>
        </p:grpSpPr>
        <p:sp>
          <p:nvSpPr>
            <p:cNvPr id="385" name="Google Shape;385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"/>
          <p:cNvSpPr txBox="1"/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407" name="Google Shape;407;p13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8" name="Google Shape;408;p13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409" name="Google Shape;409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 txBox="1"/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33" name="Google Shape;433;p14"/>
          <p:cNvSpPr txBox="1"/>
          <p:nvPr>
            <p:ph hasCustomPrompt="1" idx="2" type="title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4"/>
          <p:cNvSpPr txBox="1"/>
          <p:nvPr>
            <p:ph idx="3" type="ctrTitle"/>
          </p:nvPr>
        </p:nvSpPr>
        <p:spPr>
          <a:xfrm>
            <a:off x="4155425" y="2632150"/>
            <a:ext cx="427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35" name="Google Shape;435;p14"/>
          <p:cNvSpPr txBox="1"/>
          <p:nvPr>
            <p:ph hasCustomPrompt="1" idx="4" type="title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14"/>
          <p:cNvSpPr txBox="1"/>
          <p:nvPr>
            <p:ph idx="5" type="ctrTitle"/>
          </p:nvPr>
        </p:nvSpPr>
        <p:spPr>
          <a:xfrm>
            <a:off x="4155425" y="3297400"/>
            <a:ext cx="427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37" name="Google Shape;437;p14"/>
          <p:cNvSpPr txBox="1"/>
          <p:nvPr>
            <p:ph hasCustomPrompt="1" idx="6" type="title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14"/>
          <p:cNvSpPr txBox="1"/>
          <p:nvPr>
            <p:ph idx="7" type="ctrTitle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39" name="Google Shape;439;p14"/>
          <p:cNvSpPr txBox="1"/>
          <p:nvPr>
            <p:ph hasCustomPrompt="1" idx="8" type="title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0" name="Google Shape;440;p14"/>
          <p:cNvSpPr txBox="1"/>
          <p:nvPr>
            <p:ph idx="9" type="ctrTitle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grpSp>
        <p:nvGrpSpPr>
          <p:cNvPr id="441" name="Google Shape;441;p14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442" name="Google Shape;442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14"/>
          <p:cNvGrpSpPr/>
          <p:nvPr/>
        </p:nvGrpSpPr>
        <p:grpSpPr>
          <a:xfrm rot="5400000">
            <a:off x="7613820" y="-692278"/>
            <a:ext cx="877851" cy="2209091"/>
            <a:chOff x="-26858" y="-227337"/>
            <a:chExt cx="1093215" cy="2757917"/>
          </a:xfrm>
        </p:grpSpPr>
        <p:sp>
          <p:nvSpPr>
            <p:cNvPr id="462" name="Google Shape;462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"/>
          <p:cNvSpPr txBox="1"/>
          <p:nvPr>
            <p:ph type="ctrTitle"/>
          </p:nvPr>
        </p:nvSpPr>
        <p:spPr>
          <a:xfrm>
            <a:off x="2769125" y="539500"/>
            <a:ext cx="3605700" cy="8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86" name="Google Shape;486;p15"/>
          <p:cNvSpPr txBox="1"/>
          <p:nvPr>
            <p:ph idx="1" type="subTitle"/>
          </p:nvPr>
        </p:nvSpPr>
        <p:spPr>
          <a:xfrm>
            <a:off x="2725300" y="1609975"/>
            <a:ext cx="36933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15"/>
          <p:cNvSpPr txBox="1"/>
          <p:nvPr/>
        </p:nvSpPr>
        <p:spPr>
          <a:xfrm>
            <a:off x="3023550" y="3354600"/>
            <a:ext cx="3096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88" name="Google Shape;488;p15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489" name="Google Shape;489;p15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15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534" name="Google Shape;534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2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 txBox="1"/>
          <p:nvPr>
            <p:ph type="title"/>
          </p:nvPr>
        </p:nvSpPr>
        <p:spPr>
          <a:xfrm>
            <a:off x="4306824" y="2036701"/>
            <a:ext cx="3291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6" name="Google Shape;576;p16"/>
          <p:cNvSpPr txBox="1"/>
          <p:nvPr>
            <p:ph idx="1" type="subTitle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7" name="Google Shape;577;p16"/>
          <p:cNvGrpSpPr/>
          <p:nvPr/>
        </p:nvGrpSpPr>
        <p:grpSpPr>
          <a:xfrm flipH="1" rot="-5400000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578" name="Google Shape;578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16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598" name="Google Shape;598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ONLY_1_2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7"/>
          <p:cNvSpPr txBox="1"/>
          <p:nvPr>
            <p:ph idx="1" type="subTitle"/>
          </p:nvPr>
        </p:nvSpPr>
        <p:spPr>
          <a:xfrm>
            <a:off x="1399032" y="1521000"/>
            <a:ext cx="14814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17"/>
          <p:cNvSpPr txBox="1"/>
          <p:nvPr>
            <p:ph idx="2" type="subTitle"/>
          </p:nvPr>
        </p:nvSpPr>
        <p:spPr>
          <a:xfrm>
            <a:off x="713232" y="1792272"/>
            <a:ext cx="216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17"/>
          <p:cNvSpPr txBox="1"/>
          <p:nvPr>
            <p:ph idx="3" type="subTitle"/>
          </p:nvPr>
        </p:nvSpPr>
        <p:spPr>
          <a:xfrm>
            <a:off x="1399032" y="3188256"/>
            <a:ext cx="14814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17"/>
          <p:cNvSpPr txBox="1"/>
          <p:nvPr>
            <p:ph idx="4" type="subTitle"/>
          </p:nvPr>
        </p:nvSpPr>
        <p:spPr>
          <a:xfrm>
            <a:off x="713232" y="3459528"/>
            <a:ext cx="216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17"/>
          <p:cNvSpPr txBox="1"/>
          <p:nvPr>
            <p:ph idx="5" type="subTitle"/>
          </p:nvPr>
        </p:nvSpPr>
        <p:spPr>
          <a:xfrm>
            <a:off x="6263640" y="1521000"/>
            <a:ext cx="14814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17"/>
          <p:cNvSpPr txBox="1"/>
          <p:nvPr>
            <p:ph idx="6" type="subTitle"/>
          </p:nvPr>
        </p:nvSpPr>
        <p:spPr>
          <a:xfrm>
            <a:off x="6263640" y="1792272"/>
            <a:ext cx="216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17"/>
          <p:cNvSpPr txBox="1"/>
          <p:nvPr>
            <p:ph idx="7" type="subTitle"/>
          </p:nvPr>
        </p:nvSpPr>
        <p:spPr>
          <a:xfrm>
            <a:off x="6263640" y="3188256"/>
            <a:ext cx="14814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17"/>
          <p:cNvSpPr txBox="1"/>
          <p:nvPr>
            <p:ph idx="8" type="subTitle"/>
          </p:nvPr>
        </p:nvSpPr>
        <p:spPr>
          <a:xfrm>
            <a:off x="6263640" y="3459528"/>
            <a:ext cx="216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17"/>
          <p:cNvSpPr txBox="1"/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30" name="Google Shape;630;p17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1" name="Google Shape;631;p17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632" name="Google Shape;632;p1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ONLY_1_1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8"/>
          <p:cNvSpPr txBox="1"/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56" name="Google Shape;656;p18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57" name="Google Shape;657;p18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658" name="Google Shape;658;p1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18"/>
          <p:cNvSpPr txBox="1"/>
          <p:nvPr>
            <p:ph idx="1" type="subTitle"/>
          </p:nvPr>
        </p:nvSpPr>
        <p:spPr>
          <a:xfrm>
            <a:off x="1892808" y="1420992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18"/>
          <p:cNvSpPr txBox="1"/>
          <p:nvPr>
            <p:ph idx="2" type="subTitle"/>
          </p:nvPr>
        </p:nvSpPr>
        <p:spPr>
          <a:xfrm>
            <a:off x="1892808" y="1987920"/>
            <a:ext cx="23133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18"/>
          <p:cNvSpPr txBox="1"/>
          <p:nvPr>
            <p:ph idx="3" type="subTitle"/>
          </p:nvPr>
        </p:nvSpPr>
        <p:spPr>
          <a:xfrm>
            <a:off x="1892808" y="2976347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18"/>
          <p:cNvSpPr txBox="1"/>
          <p:nvPr>
            <p:ph idx="4" type="subTitle"/>
          </p:nvPr>
        </p:nvSpPr>
        <p:spPr>
          <a:xfrm>
            <a:off x="1892808" y="3543275"/>
            <a:ext cx="23133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18"/>
          <p:cNvSpPr txBox="1"/>
          <p:nvPr>
            <p:ph idx="5" type="subTitle"/>
          </p:nvPr>
        </p:nvSpPr>
        <p:spPr>
          <a:xfrm>
            <a:off x="5980176" y="1420992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5" name="Google Shape;685;p18"/>
          <p:cNvSpPr txBox="1"/>
          <p:nvPr>
            <p:ph idx="6" type="subTitle"/>
          </p:nvPr>
        </p:nvSpPr>
        <p:spPr>
          <a:xfrm>
            <a:off x="5980176" y="1987920"/>
            <a:ext cx="23133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18"/>
          <p:cNvSpPr txBox="1"/>
          <p:nvPr>
            <p:ph idx="7" type="subTitle"/>
          </p:nvPr>
        </p:nvSpPr>
        <p:spPr>
          <a:xfrm>
            <a:off x="5980176" y="2976347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18"/>
          <p:cNvSpPr txBox="1"/>
          <p:nvPr>
            <p:ph idx="8" type="subTitle"/>
          </p:nvPr>
        </p:nvSpPr>
        <p:spPr>
          <a:xfrm>
            <a:off x="5980176" y="3543275"/>
            <a:ext cx="23133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TITLE_ONLY_2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9"/>
          <p:cNvSpPr txBox="1"/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90" name="Google Shape;690;p19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1" name="Google Shape;691;p19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692" name="Google Shape;692;p1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19"/>
          <p:cNvSpPr txBox="1"/>
          <p:nvPr>
            <p:ph idx="1" type="subTitle"/>
          </p:nvPr>
        </p:nvSpPr>
        <p:spPr>
          <a:xfrm>
            <a:off x="886968" y="1261872"/>
            <a:ext cx="11796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5" name="Google Shape;715;p19"/>
          <p:cNvSpPr txBox="1"/>
          <p:nvPr>
            <p:ph idx="2" type="subTitle"/>
          </p:nvPr>
        </p:nvSpPr>
        <p:spPr>
          <a:xfrm>
            <a:off x="749808" y="3255264"/>
            <a:ext cx="1453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19"/>
          <p:cNvSpPr txBox="1"/>
          <p:nvPr>
            <p:ph idx="3" type="subTitle"/>
          </p:nvPr>
        </p:nvSpPr>
        <p:spPr>
          <a:xfrm>
            <a:off x="7077456" y="1261872"/>
            <a:ext cx="11796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19"/>
          <p:cNvSpPr txBox="1"/>
          <p:nvPr>
            <p:ph idx="4" type="subTitle"/>
          </p:nvPr>
        </p:nvSpPr>
        <p:spPr>
          <a:xfrm>
            <a:off x="6940296" y="3255264"/>
            <a:ext cx="1453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19"/>
          <p:cNvSpPr txBox="1"/>
          <p:nvPr>
            <p:ph idx="5" type="subTitle"/>
          </p:nvPr>
        </p:nvSpPr>
        <p:spPr>
          <a:xfrm>
            <a:off x="2950393" y="1261872"/>
            <a:ext cx="11796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19"/>
          <p:cNvSpPr txBox="1"/>
          <p:nvPr>
            <p:ph idx="6" type="subTitle"/>
          </p:nvPr>
        </p:nvSpPr>
        <p:spPr>
          <a:xfrm>
            <a:off x="2813304" y="3255264"/>
            <a:ext cx="1453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19"/>
          <p:cNvSpPr txBox="1"/>
          <p:nvPr>
            <p:ph idx="7" type="subTitle"/>
          </p:nvPr>
        </p:nvSpPr>
        <p:spPr>
          <a:xfrm>
            <a:off x="5013918" y="1261872"/>
            <a:ext cx="11796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19"/>
          <p:cNvSpPr txBox="1"/>
          <p:nvPr>
            <p:ph idx="8" type="subTitle"/>
          </p:nvPr>
        </p:nvSpPr>
        <p:spPr>
          <a:xfrm>
            <a:off x="4876800" y="3255264"/>
            <a:ext cx="1453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solidFill>
          <a:schemeClr val="lt1"/>
        </a:solid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20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724" name="Google Shape;724;p20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769" name="Google Shape;769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016200" y="1122100"/>
            <a:ext cx="3527100" cy="13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399800" y="1122100"/>
            <a:ext cx="14640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016200" y="3237148"/>
            <a:ext cx="23892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2940913" y="-12"/>
            <a:ext cx="0" cy="2753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" name="Google Shape;16;p3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17" name="Google Shape;17;p3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3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62" name="Google Shape;6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">
    <p:bg>
      <p:bgPr>
        <a:solidFill>
          <a:schemeClr val="lt1"/>
        </a:solid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21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811" name="Google Shape;811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04" name="Google Shape;104;p4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4"/>
          <p:cNvSpPr txBox="1"/>
          <p:nvPr>
            <p:ph idx="1" type="subTitle"/>
          </p:nvPr>
        </p:nvSpPr>
        <p:spPr>
          <a:xfrm>
            <a:off x="770700" y="1216175"/>
            <a:ext cx="7662600" cy="3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000"/>
              <a:buAutoNum type="romanLcPeriod"/>
              <a:defRPr sz="1000"/>
            </a:lvl9pPr>
          </a:lstStyle>
          <a:p/>
        </p:txBody>
      </p:sp>
      <p:grpSp>
        <p:nvGrpSpPr>
          <p:cNvPr id="106" name="Google Shape;106;p4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07" name="Google Shape;107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31" name="Google Shape;131;p5"/>
          <p:cNvCxnSpPr/>
          <p:nvPr/>
        </p:nvCxnSpPr>
        <p:spPr>
          <a:xfrm>
            <a:off x="498025" y="-44700"/>
            <a:ext cx="0" cy="1104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5"/>
          <p:cNvSpPr txBox="1"/>
          <p:nvPr>
            <p:ph idx="1" type="subTitle"/>
          </p:nvPr>
        </p:nvSpPr>
        <p:spPr>
          <a:xfrm>
            <a:off x="3280813" y="1046250"/>
            <a:ext cx="1965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2" type="subTitle"/>
          </p:nvPr>
        </p:nvSpPr>
        <p:spPr>
          <a:xfrm>
            <a:off x="3282700" y="1925451"/>
            <a:ext cx="46140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4" name="Google Shape;134;p5"/>
          <p:cNvSpPr txBox="1"/>
          <p:nvPr>
            <p:ph hasCustomPrompt="1" idx="3" type="title"/>
          </p:nvPr>
        </p:nvSpPr>
        <p:spPr>
          <a:xfrm>
            <a:off x="5654113" y="1046250"/>
            <a:ext cx="1965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5" name="Google Shape;135;p5"/>
          <p:cNvSpPr txBox="1"/>
          <p:nvPr>
            <p:ph idx="4" type="subTitle"/>
          </p:nvPr>
        </p:nvSpPr>
        <p:spPr>
          <a:xfrm>
            <a:off x="3280813" y="1636850"/>
            <a:ext cx="43434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"/>
          <p:cNvSpPr txBox="1"/>
          <p:nvPr>
            <p:ph idx="5" type="subTitle"/>
          </p:nvPr>
        </p:nvSpPr>
        <p:spPr>
          <a:xfrm>
            <a:off x="3280813" y="3003575"/>
            <a:ext cx="1965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"/>
          <p:cNvSpPr txBox="1"/>
          <p:nvPr>
            <p:ph idx="6" type="subTitle"/>
          </p:nvPr>
        </p:nvSpPr>
        <p:spPr>
          <a:xfrm>
            <a:off x="3282700" y="3882776"/>
            <a:ext cx="46140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8" name="Google Shape;138;p5"/>
          <p:cNvSpPr txBox="1"/>
          <p:nvPr>
            <p:ph hasCustomPrompt="1" idx="7" type="title"/>
          </p:nvPr>
        </p:nvSpPr>
        <p:spPr>
          <a:xfrm>
            <a:off x="5654113" y="3003575"/>
            <a:ext cx="1965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9" name="Google Shape;139;p5"/>
          <p:cNvSpPr txBox="1"/>
          <p:nvPr>
            <p:ph idx="8" type="subTitle"/>
          </p:nvPr>
        </p:nvSpPr>
        <p:spPr>
          <a:xfrm>
            <a:off x="3280813" y="3594175"/>
            <a:ext cx="43434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0" name="Google Shape;140;p5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41" name="Google Shape;141;p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65" name="Google Shape;165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6" name="Google Shape;166;p6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67" name="Google Shape;167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/>
          <p:nvPr>
            <p:ph type="title"/>
          </p:nvPr>
        </p:nvSpPr>
        <p:spPr>
          <a:xfrm>
            <a:off x="5355638" y="1441125"/>
            <a:ext cx="2944500" cy="9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7"/>
          <p:cNvSpPr txBox="1"/>
          <p:nvPr>
            <p:ph idx="1" type="subTitle"/>
          </p:nvPr>
        </p:nvSpPr>
        <p:spPr>
          <a:xfrm>
            <a:off x="5355638" y="2577675"/>
            <a:ext cx="29445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2" name="Google Shape;192;p7"/>
          <p:cNvCxnSpPr/>
          <p:nvPr/>
        </p:nvCxnSpPr>
        <p:spPr>
          <a:xfrm>
            <a:off x="5360975" y="2502600"/>
            <a:ext cx="37830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3" name="Google Shape;193;p7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94" name="Google Shape;194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>
            <p:ph type="title"/>
          </p:nvPr>
        </p:nvSpPr>
        <p:spPr>
          <a:xfrm>
            <a:off x="1869525" y="1705650"/>
            <a:ext cx="5405100" cy="17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18" name="Google Shape;218;p8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219" name="Google Shape;219;p8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264" name="Google Shape;264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/>
          <p:nvPr>
            <p:ph type="title"/>
          </p:nvPr>
        </p:nvSpPr>
        <p:spPr>
          <a:xfrm>
            <a:off x="713225" y="978238"/>
            <a:ext cx="3147300" cy="22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9"/>
          <p:cNvSpPr txBox="1"/>
          <p:nvPr>
            <p:ph idx="1" type="subTitle"/>
          </p:nvPr>
        </p:nvSpPr>
        <p:spPr>
          <a:xfrm>
            <a:off x="713225" y="3357063"/>
            <a:ext cx="31473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07" name="Google Shape;307;p9"/>
          <p:cNvGrpSpPr/>
          <p:nvPr/>
        </p:nvGrpSpPr>
        <p:grpSpPr>
          <a:xfrm flipH="1">
            <a:off x="4743766" y="-1156952"/>
            <a:ext cx="4451259" cy="6129060"/>
            <a:chOff x="-37799" y="-227337"/>
            <a:chExt cx="1833529" cy="2524637"/>
          </a:xfrm>
        </p:grpSpPr>
        <p:sp>
          <p:nvSpPr>
            <p:cNvPr id="308" name="Google Shape;308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 rot="10800000">
              <a:off x="-37799" y="811313"/>
              <a:ext cx="381833" cy="44126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0"/>
          <p:cNvGrpSpPr/>
          <p:nvPr/>
        </p:nvGrpSpPr>
        <p:grpSpPr>
          <a:xfrm>
            <a:off x="-6570" y="518767"/>
            <a:ext cx="2604982" cy="2256975"/>
            <a:chOff x="-8580" y="487809"/>
            <a:chExt cx="2894424" cy="2507193"/>
          </a:xfrm>
        </p:grpSpPr>
        <p:sp>
          <p:nvSpPr>
            <p:cNvPr id="345" name="Google Shape;345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 rot="10800000">
              <a:off x="-8580" y="903907"/>
              <a:ext cx="726263" cy="125540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 rot="10800000">
              <a:off x="-8580" y="487809"/>
              <a:ext cx="722770" cy="835778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 rot="10800000">
              <a:off x="717603" y="487809"/>
              <a:ext cx="1445514" cy="835778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 rot="10800000">
              <a:off x="717630" y="903907"/>
              <a:ext cx="722770" cy="125540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 rot="10800000">
              <a:off x="717630" y="1739643"/>
              <a:ext cx="722770" cy="835752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 rot="10800000">
              <a:off x="2163100" y="903904"/>
              <a:ext cx="722744" cy="835778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 flipH="1" rot="10800000">
              <a:off x="1442105" y="903907"/>
              <a:ext cx="722770" cy="125540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0"/>
          <p:cNvSpPr/>
          <p:nvPr/>
        </p:nvSpPr>
        <p:spPr>
          <a:xfrm flipH="1">
            <a:off x="-1017193" y="881512"/>
            <a:ext cx="4269126" cy="4942773"/>
          </a:xfrm>
          <a:custGeom>
            <a:rect b="b" l="l" r="r" t="t"/>
            <a:pathLst>
              <a:path extrusionOk="0" h="31857" w="27521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0"/>
          <p:cNvSpPr txBox="1"/>
          <p:nvPr>
            <p:ph type="title"/>
          </p:nvPr>
        </p:nvSpPr>
        <p:spPr>
          <a:xfrm>
            <a:off x="713225" y="2321675"/>
            <a:ext cx="2230800" cy="22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2"/>
          <p:cNvSpPr txBox="1"/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PokéCenter: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</a:t>
            </a:r>
            <a:r>
              <a:rPr lang="en" sz="3600"/>
              <a:t> Salesforce Org</a:t>
            </a:r>
            <a:endParaRPr sz="3600"/>
          </a:p>
        </p:txBody>
      </p:sp>
      <p:sp>
        <p:nvSpPr>
          <p:cNvPr id="838" name="Google Shape;838;p22"/>
          <p:cNvSpPr txBox="1"/>
          <p:nvPr>
            <p:ph idx="1" type="subTitle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Joshua Scilex</a:t>
            </a:r>
            <a:endParaRPr/>
          </a:p>
        </p:txBody>
      </p:sp>
      <p:sp>
        <p:nvSpPr>
          <p:cNvPr id="839" name="Google Shape;839;p22"/>
          <p:cNvSpPr/>
          <p:nvPr/>
        </p:nvSpPr>
        <p:spPr>
          <a:xfrm rot="10800000">
            <a:off x="-76200" y="1690558"/>
            <a:ext cx="382257" cy="441707"/>
          </a:xfrm>
          <a:custGeom>
            <a:rect b="b" l="l" r="r" t="t"/>
            <a:pathLst>
              <a:path extrusionOk="0" h="31824" w="27654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2"/>
          <p:cNvSpPr/>
          <p:nvPr/>
        </p:nvSpPr>
        <p:spPr>
          <a:xfrm rot="10800000">
            <a:off x="-76202" y="1248850"/>
            <a:ext cx="382247" cy="663492"/>
          </a:xfrm>
          <a:custGeom>
            <a:rect b="b" l="l" r="r" t="t"/>
            <a:pathLst>
              <a:path extrusionOk="0" h="47802" w="27654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2"/>
          <p:cNvSpPr/>
          <p:nvPr/>
        </p:nvSpPr>
        <p:spPr>
          <a:xfrm rot="10800000">
            <a:off x="-76200" y="143724"/>
            <a:ext cx="382257" cy="663476"/>
          </a:xfrm>
          <a:custGeom>
            <a:rect b="b" l="l" r="r" t="t"/>
            <a:pathLst>
              <a:path extrusionOk="0" h="47802" w="27654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22"/>
          <p:cNvSpPr/>
          <p:nvPr/>
        </p:nvSpPr>
        <p:spPr>
          <a:xfrm rot="10800000">
            <a:off x="-76202" y="-76210"/>
            <a:ext cx="380409" cy="441717"/>
          </a:xfrm>
          <a:custGeom>
            <a:rect b="b" l="l" r="r" t="t"/>
            <a:pathLst>
              <a:path extrusionOk="0" h="31824" w="27521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2"/>
          <p:cNvSpPr/>
          <p:nvPr/>
        </p:nvSpPr>
        <p:spPr>
          <a:xfrm rot="10800000">
            <a:off x="-76191" y="807176"/>
            <a:ext cx="382247" cy="441703"/>
          </a:xfrm>
          <a:custGeom>
            <a:rect b="b" l="l" r="r" t="t"/>
            <a:pathLst>
              <a:path extrusionOk="0" h="31823" w="27654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2"/>
          <p:cNvSpPr/>
          <p:nvPr/>
        </p:nvSpPr>
        <p:spPr>
          <a:xfrm rot="10800000">
            <a:off x="686447" y="1690558"/>
            <a:ext cx="380418" cy="441707"/>
          </a:xfrm>
          <a:custGeom>
            <a:rect b="b" l="l" r="r" t="t"/>
            <a:pathLst>
              <a:path extrusionOk="0" h="31824" w="27521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22"/>
          <p:cNvSpPr/>
          <p:nvPr/>
        </p:nvSpPr>
        <p:spPr>
          <a:xfrm rot="10800000">
            <a:off x="684609" y="1248865"/>
            <a:ext cx="384095" cy="661630"/>
          </a:xfrm>
          <a:custGeom>
            <a:rect b="b" l="l" r="r" t="t"/>
            <a:pathLst>
              <a:path extrusionOk="0" h="47669" w="27787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22"/>
          <p:cNvSpPr/>
          <p:nvPr/>
        </p:nvSpPr>
        <p:spPr>
          <a:xfrm rot="10800000">
            <a:off x="306052" y="1248850"/>
            <a:ext cx="380409" cy="661646"/>
          </a:xfrm>
          <a:custGeom>
            <a:rect b="b" l="l" r="r" t="t"/>
            <a:pathLst>
              <a:path extrusionOk="0" h="47669" w="27521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2"/>
          <p:cNvSpPr/>
          <p:nvPr/>
        </p:nvSpPr>
        <p:spPr>
          <a:xfrm rot="10800000">
            <a:off x="680965" y="2692002"/>
            <a:ext cx="111133" cy="127335"/>
          </a:xfrm>
          <a:custGeom>
            <a:rect b="b" l="l" r="r" t="t"/>
            <a:pathLst>
              <a:path extrusionOk="0" h="9174" w="804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22"/>
          <p:cNvSpPr/>
          <p:nvPr/>
        </p:nvSpPr>
        <p:spPr>
          <a:xfrm rot="10800000">
            <a:off x="306043" y="2132251"/>
            <a:ext cx="380418" cy="442165"/>
          </a:xfrm>
          <a:custGeom>
            <a:rect b="b" l="l" r="r" t="t"/>
            <a:pathLst>
              <a:path extrusionOk="0" h="31857" w="27521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2"/>
          <p:cNvSpPr/>
          <p:nvPr/>
        </p:nvSpPr>
        <p:spPr>
          <a:xfrm rot="10800000">
            <a:off x="306043" y="-76200"/>
            <a:ext cx="760822" cy="441707"/>
          </a:xfrm>
          <a:custGeom>
            <a:rect b="b" l="l" r="r" t="t"/>
            <a:pathLst>
              <a:path extrusionOk="0" h="31824" w="55041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2"/>
          <p:cNvSpPr/>
          <p:nvPr/>
        </p:nvSpPr>
        <p:spPr>
          <a:xfrm rot="10800000">
            <a:off x="306043" y="143724"/>
            <a:ext cx="380418" cy="663476"/>
          </a:xfrm>
          <a:custGeom>
            <a:rect b="b" l="l" r="r" t="t"/>
            <a:pathLst>
              <a:path extrusionOk="0" h="47802" w="27521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2"/>
          <p:cNvSpPr/>
          <p:nvPr/>
        </p:nvSpPr>
        <p:spPr>
          <a:xfrm rot="10800000">
            <a:off x="306043" y="585416"/>
            <a:ext cx="380418" cy="441693"/>
          </a:xfrm>
          <a:custGeom>
            <a:rect b="b" l="l" r="r" t="t"/>
            <a:pathLst>
              <a:path extrusionOk="0" h="31823" w="27521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2"/>
          <p:cNvSpPr/>
          <p:nvPr/>
        </p:nvSpPr>
        <p:spPr>
          <a:xfrm rot="10800000">
            <a:off x="-76191" y="585406"/>
            <a:ext cx="382247" cy="441703"/>
          </a:xfrm>
          <a:custGeom>
            <a:rect b="b" l="l" r="r" t="t"/>
            <a:pathLst>
              <a:path extrusionOk="0" h="31823" w="27654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2"/>
          <p:cNvSpPr/>
          <p:nvPr/>
        </p:nvSpPr>
        <p:spPr>
          <a:xfrm rot="10800000">
            <a:off x="-76202" y="1027085"/>
            <a:ext cx="382247" cy="443577"/>
          </a:xfrm>
          <a:custGeom>
            <a:rect b="b" l="l" r="r" t="t"/>
            <a:pathLst>
              <a:path extrusionOk="0" h="31958" w="27654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2"/>
          <p:cNvSpPr/>
          <p:nvPr/>
        </p:nvSpPr>
        <p:spPr>
          <a:xfrm rot="10800000">
            <a:off x="306050" y="807171"/>
            <a:ext cx="760804" cy="663492"/>
          </a:xfrm>
          <a:custGeom>
            <a:rect b="b" l="l" r="r" t="t"/>
            <a:pathLst>
              <a:path extrusionOk="0" h="47802" w="55041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2"/>
          <p:cNvSpPr/>
          <p:nvPr/>
        </p:nvSpPr>
        <p:spPr>
          <a:xfrm rot="10800000">
            <a:off x="1449103" y="1690548"/>
            <a:ext cx="380395" cy="441717"/>
          </a:xfrm>
          <a:custGeom>
            <a:rect b="b" l="l" r="r" t="t"/>
            <a:pathLst>
              <a:path extrusionOk="0" h="31824" w="2752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2"/>
          <p:cNvSpPr/>
          <p:nvPr/>
        </p:nvSpPr>
        <p:spPr>
          <a:xfrm rot="10800000">
            <a:off x="1708691" y="1366463"/>
            <a:ext cx="178448" cy="206507"/>
          </a:xfrm>
          <a:custGeom>
            <a:rect b="b" l="l" r="r" t="t"/>
            <a:pathLst>
              <a:path extrusionOk="0" h="14878" w="1291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2"/>
          <p:cNvSpPr/>
          <p:nvPr/>
        </p:nvSpPr>
        <p:spPr>
          <a:xfrm rot="10800000">
            <a:off x="1712381" y="2028081"/>
            <a:ext cx="120809" cy="141229"/>
          </a:xfrm>
          <a:custGeom>
            <a:rect b="b" l="l" r="r" t="t"/>
            <a:pathLst>
              <a:path extrusionOk="0" h="10175" w="874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2"/>
          <p:cNvSpPr/>
          <p:nvPr/>
        </p:nvSpPr>
        <p:spPr>
          <a:xfrm rot="10800000">
            <a:off x="1066851" y="1248865"/>
            <a:ext cx="382257" cy="661630"/>
          </a:xfrm>
          <a:custGeom>
            <a:rect b="b" l="l" r="r" t="t"/>
            <a:pathLst>
              <a:path extrusionOk="0" h="47669" w="27654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2"/>
          <p:cNvSpPr/>
          <p:nvPr/>
        </p:nvSpPr>
        <p:spPr>
          <a:xfrm rot="10800000">
            <a:off x="1066861" y="1690548"/>
            <a:ext cx="382247" cy="441717"/>
          </a:xfrm>
          <a:custGeom>
            <a:rect b="b" l="l" r="r" t="t"/>
            <a:pathLst>
              <a:path extrusionOk="0" h="31824" w="27654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22"/>
          <p:cNvSpPr/>
          <p:nvPr/>
        </p:nvSpPr>
        <p:spPr>
          <a:xfrm rot="10800000">
            <a:off x="1449103" y="365483"/>
            <a:ext cx="380395" cy="441717"/>
          </a:xfrm>
          <a:custGeom>
            <a:rect b="b" l="l" r="r" t="t"/>
            <a:pathLst>
              <a:path extrusionOk="0" h="31824" w="2752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2"/>
          <p:cNvSpPr/>
          <p:nvPr/>
        </p:nvSpPr>
        <p:spPr>
          <a:xfrm rot="10800000">
            <a:off x="2069765" y="-76210"/>
            <a:ext cx="380409" cy="441717"/>
          </a:xfrm>
          <a:custGeom>
            <a:rect b="b" l="l" r="r" t="t"/>
            <a:pathLst>
              <a:path extrusionOk="0" h="31824" w="27521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22"/>
          <p:cNvSpPr/>
          <p:nvPr/>
        </p:nvSpPr>
        <p:spPr>
          <a:xfrm rot="10800000">
            <a:off x="1066851" y="-76200"/>
            <a:ext cx="382257" cy="883400"/>
          </a:xfrm>
          <a:custGeom>
            <a:rect b="b" l="l" r="r" t="t"/>
            <a:pathLst>
              <a:path extrusionOk="0" h="63647" w="27654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2"/>
          <p:cNvSpPr/>
          <p:nvPr/>
        </p:nvSpPr>
        <p:spPr>
          <a:xfrm rot="10800000">
            <a:off x="1066851" y="585416"/>
            <a:ext cx="382257" cy="441693"/>
          </a:xfrm>
          <a:custGeom>
            <a:rect b="b" l="l" r="r" t="t"/>
            <a:pathLst>
              <a:path extrusionOk="0" h="31823" w="27654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22"/>
          <p:cNvSpPr/>
          <p:nvPr/>
        </p:nvSpPr>
        <p:spPr>
          <a:xfrm rot="10800000">
            <a:off x="686445" y="143703"/>
            <a:ext cx="382247" cy="883406"/>
          </a:xfrm>
          <a:custGeom>
            <a:rect b="b" l="l" r="r" t="t"/>
            <a:pathLst>
              <a:path extrusionOk="0" h="63646" w="27654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22"/>
          <p:cNvSpPr/>
          <p:nvPr/>
        </p:nvSpPr>
        <p:spPr>
          <a:xfrm rot="10800000">
            <a:off x="686465" y="807171"/>
            <a:ext cx="762643" cy="663492"/>
          </a:xfrm>
          <a:custGeom>
            <a:rect b="b" l="l" r="r" t="t"/>
            <a:pathLst>
              <a:path extrusionOk="0" h="47802" w="55174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2"/>
          <p:cNvSpPr/>
          <p:nvPr/>
        </p:nvSpPr>
        <p:spPr>
          <a:xfrm>
            <a:off x="8761740" y="4256839"/>
            <a:ext cx="382247" cy="663492"/>
          </a:xfrm>
          <a:custGeom>
            <a:rect b="b" l="l" r="r" t="t"/>
            <a:pathLst>
              <a:path extrusionOk="0" h="47802" w="27654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22"/>
          <p:cNvSpPr/>
          <p:nvPr/>
        </p:nvSpPr>
        <p:spPr>
          <a:xfrm>
            <a:off x="8763590" y="4698532"/>
            <a:ext cx="380409" cy="441717"/>
          </a:xfrm>
          <a:custGeom>
            <a:rect b="b" l="l" r="r" t="t"/>
            <a:pathLst>
              <a:path extrusionOk="0" h="31824" w="27521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22"/>
          <p:cNvSpPr/>
          <p:nvPr/>
        </p:nvSpPr>
        <p:spPr>
          <a:xfrm>
            <a:off x="8652474" y="3168852"/>
            <a:ext cx="111133" cy="127335"/>
          </a:xfrm>
          <a:custGeom>
            <a:rect b="b" l="l" r="r" t="t"/>
            <a:pathLst>
              <a:path extrusionOk="0" h="9174" w="804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22"/>
          <p:cNvSpPr/>
          <p:nvPr/>
        </p:nvSpPr>
        <p:spPr>
          <a:xfrm>
            <a:off x="8000931" y="4698532"/>
            <a:ext cx="760804" cy="441717"/>
          </a:xfrm>
          <a:custGeom>
            <a:rect b="b" l="l" r="r" t="t"/>
            <a:pathLst>
              <a:path extrusionOk="0" h="31824" w="55041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22"/>
          <p:cNvSpPr/>
          <p:nvPr/>
        </p:nvSpPr>
        <p:spPr>
          <a:xfrm>
            <a:off x="8381336" y="4256839"/>
            <a:ext cx="380409" cy="663492"/>
          </a:xfrm>
          <a:custGeom>
            <a:rect b="b" l="l" r="r" t="t"/>
            <a:pathLst>
              <a:path extrusionOk="0" h="47802" w="27521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22"/>
          <p:cNvSpPr/>
          <p:nvPr/>
        </p:nvSpPr>
        <p:spPr>
          <a:xfrm>
            <a:off x="8761740" y="4036930"/>
            <a:ext cx="382247" cy="441703"/>
          </a:xfrm>
          <a:custGeom>
            <a:rect b="b" l="l" r="r" t="t"/>
            <a:pathLst>
              <a:path extrusionOk="0" h="31823" w="27654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22"/>
          <p:cNvSpPr/>
          <p:nvPr/>
        </p:nvSpPr>
        <p:spPr>
          <a:xfrm>
            <a:off x="7822482" y="3491070"/>
            <a:ext cx="178448" cy="206507"/>
          </a:xfrm>
          <a:custGeom>
            <a:rect b="b" l="l" r="r" t="t"/>
            <a:pathLst>
              <a:path extrusionOk="0" h="14878" w="1291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22"/>
          <p:cNvSpPr/>
          <p:nvPr/>
        </p:nvSpPr>
        <p:spPr>
          <a:xfrm>
            <a:off x="7259448" y="4698532"/>
            <a:ext cx="380409" cy="441717"/>
          </a:xfrm>
          <a:custGeom>
            <a:rect b="b" l="l" r="r" t="t"/>
            <a:pathLst>
              <a:path extrusionOk="0" h="31824" w="27521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3"/>
          <p:cNvSpPr txBox="1"/>
          <p:nvPr>
            <p:ph type="ctrTitle"/>
          </p:nvPr>
        </p:nvSpPr>
        <p:spPr>
          <a:xfrm>
            <a:off x="4193225" y="2050100"/>
            <a:ext cx="4275300" cy="25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Requirements</a:t>
            </a:r>
            <a:endParaRPr sz="16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Process</a:t>
            </a:r>
            <a:endParaRPr sz="16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Implementation</a:t>
            </a:r>
            <a:endParaRPr sz="16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Tour</a:t>
            </a:r>
            <a:endParaRPr sz="16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Going Forward</a:t>
            </a:r>
            <a:endParaRPr sz="16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Pass it on!</a:t>
            </a:r>
            <a:endParaRPr sz="16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879" name="Google Shape;879;p23"/>
          <p:cNvSpPr txBox="1"/>
          <p:nvPr>
            <p:ph idx="2" type="title"/>
          </p:nvPr>
        </p:nvSpPr>
        <p:spPr>
          <a:xfrm>
            <a:off x="2319725" y="1966943"/>
            <a:ext cx="1460700" cy="25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endParaRPr/>
          </a:p>
        </p:txBody>
      </p:sp>
      <p:sp>
        <p:nvSpPr>
          <p:cNvPr id="880" name="Google Shape;880;p23"/>
          <p:cNvSpPr txBox="1"/>
          <p:nvPr>
            <p:ph idx="9" type="ctrTitle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cxnSp>
        <p:nvCxnSpPr>
          <p:cNvPr id="881" name="Google Shape;881;p23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4"/>
          <p:cNvSpPr txBox="1"/>
          <p:nvPr>
            <p:ph type="title"/>
          </p:nvPr>
        </p:nvSpPr>
        <p:spPr>
          <a:xfrm>
            <a:off x="4306825" y="2036700"/>
            <a:ext cx="4207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887" name="Google Shape;887;p24"/>
          <p:cNvSpPr txBox="1"/>
          <p:nvPr>
            <p:ph idx="1" type="subTitle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Customer qualification system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Location-specific products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Promotional rewards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8" name="Google Shape;888;p24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5"/>
          <p:cNvSpPr txBox="1"/>
          <p:nvPr>
            <p:ph type="title"/>
          </p:nvPr>
        </p:nvSpPr>
        <p:spPr>
          <a:xfrm>
            <a:off x="1773275" y="2036700"/>
            <a:ext cx="4207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894" name="Google Shape;894;p25"/>
          <p:cNvSpPr txBox="1"/>
          <p:nvPr>
            <p:ph idx="1" type="subTitle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ScrumBan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TrailHead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ERD</a:t>
            </a:r>
            <a:endParaRPr/>
          </a:p>
        </p:txBody>
      </p:sp>
      <p:cxnSp>
        <p:nvCxnSpPr>
          <p:cNvPr id="895" name="Google Shape;895;p25"/>
          <p:cNvCxnSpPr/>
          <p:nvPr/>
        </p:nvCxnSpPr>
        <p:spPr>
          <a:xfrm>
            <a:off x="-103025" y="2609388"/>
            <a:ext cx="40203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6" name="Google Shape;8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172" y="1160725"/>
            <a:ext cx="4635103" cy="2439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68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6"/>
          <p:cNvSpPr txBox="1"/>
          <p:nvPr>
            <p:ph type="title"/>
          </p:nvPr>
        </p:nvSpPr>
        <p:spPr>
          <a:xfrm>
            <a:off x="4774425" y="1953575"/>
            <a:ext cx="419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cxnSp>
        <p:nvCxnSpPr>
          <p:cNvPr id="902" name="Google Shape;902;p26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3" name="Google Shape;903;p26"/>
          <p:cNvSpPr txBox="1"/>
          <p:nvPr/>
        </p:nvSpPr>
        <p:spPr>
          <a:xfrm>
            <a:off x="1932700" y="2795150"/>
            <a:ext cx="38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04" name="Google Shape;904;p26"/>
          <p:cNvSpPr txBox="1"/>
          <p:nvPr>
            <p:ph idx="1" type="subTitle"/>
          </p:nvPr>
        </p:nvSpPr>
        <p:spPr>
          <a:xfrm>
            <a:off x="3195425" y="3111875"/>
            <a:ext cx="40233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Loader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Lookup &amp; Master/Detail Relationships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Process Automation</a:t>
            </a:r>
            <a:endParaRPr/>
          </a:p>
        </p:txBody>
      </p:sp>
      <p:pic>
        <p:nvPicPr>
          <p:cNvPr id="905" name="Google Shape;9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72" y="246300"/>
            <a:ext cx="4635103" cy="2439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68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7"/>
          <p:cNvSpPr txBox="1"/>
          <p:nvPr>
            <p:ph type="title"/>
          </p:nvPr>
        </p:nvSpPr>
        <p:spPr>
          <a:xfrm>
            <a:off x="2306900" y="2086575"/>
            <a:ext cx="4207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TOUR</a:t>
            </a:r>
            <a:endParaRPr/>
          </a:p>
        </p:txBody>
      </p:sp>
      <p:cxnSp>
        <p:nvCxnSpPr>
          <p:cNvPr id="911" name="Google Shape;911;p27"/>
          <p:cNvCxnSpPr/>
          <p:nvPr/>
        </p:nvCxnSpPr>
        <p:spPr>
          <a:xfrm>
            <a:off x="-103025" y="2609388"/>
            <a:ext cx="40203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28"/>
          <p:cNvSpPr txBox="1"/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FORWARD</a:t>
            </a:r>
            <a:endParaRPr/>
          </a:p>
        </p:txBody>
      </p:sp>
      <p:grpSp>
        <p:nvGrpSpPr>
          <p:cNvPr id="917" name="Google Shape;917;p28"/>
          <p:cNvGrpSpPr/>
          <p:nvPr/>
        </p:nvGrpSpPr>
        <p:grpSpPr>
          <a:xfrm>
            <a:off x="1526850" y="2080575"/>
            <a:ext cx="980695" cy="982361"/>
            <a:chOff x="917250" y="2165250"/>
            <a:chExt cx="980695" cy="982361"/>
          </a:xfrm>
        </p:grpSpPr>
        <p:sp>
          <p:nvSpPr>
            <p:cNvPr id="918" name="Google Shape;918;p28"/>
            <p:cNvSpPr/>
            <p:nvPr/>
          </p:nvSpPr>
          <p:spPr>
            <a:xfrm>
              <a:off x="917250" y="2165250"/>
              <a:ext cx="980695" cy="982361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1037015" y="2285225"/>
              <a:ext cx="741167" cy="742427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20" name="Google Shape;920;p28"/>
          <p:cNvCxnSpPr/>
          <p:nvPr/>
        </p:nvCxnSpPr>
        <p:spPr>
          <a:xfrm>
            <a:off x="3283675" y="2071450"/>
            <a:ext cx="433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1" name="Google Shape;921;p28"/>
          <p:cNvSpPr txBox="1"/>
          <p:nvPr/>
        </p:nvSpPr>
        <p:spPr>
          <a:xfrm>
            <a:off x="3283675" y="1473850"/>
            <a:ext cx="2431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Future Features</a:t>
            </a:r>
            <a:endParaRPr sz="200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22" name="Google Shape;922;p28"/>
          <p:cNvSpPr txBox="1"/>
          <p:nvPr/>
        </p:nvSpPr>
        <p:spPr>
          <a:xfrm>
            <a:off x="3283675" y="2205550"/>
            <a:ext cx="43392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Char char="●"/>
            </a:pPr>
            <a:r>
              <a:rPr lang="en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Populate more data</a:t>
            </a:r>
            <a:endParaRPr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Char char="●"/>
            </a:pPr>
            <a:r>
              <a:rPr lang="en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Debug Flows</a:t>
            </a:r>
            <a:endParaRPr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Char char="●"/>
            </a:pPr>
            <a:r>
              <a:rPr lang="en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Further UI Configuration</a:t>
            </a:r>
            <a:endParaRPr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9"/>
          <p:cNvSpPr txBox="1"/>
          <p:nvPr>
            <p:ph type="ctrTitle"/>
          </p:nvPr>
        </p:nvSpPr>
        <p:spPr>
          <a:xfrm>
            <a:off x="2769125" y="539500"/>
            <a:ext cx="3605700" cy="8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THANKS!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28" name="Google Shape;928;p29"/>
          <p:cNvSpPr txBox="1"/>
          <p:nvPr>
            <p:ph idx="1" type="subTitle"/>
          </p:nvPr>
        </p:nvSpPr>
        <p:spPr>
          <a:xfrm>
            <a:off x="2725300" y="1609975"/>
            <a:ext cx="36933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