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Bebas Neue" panose="020B0606020202050201" pitchFamily="34" charset="0"/>
      <p:regular r:id="rId26"/>
    </p:embeddedFont>
    <p:embeddedFont>
      <p:font typeface="Caveat" panose="020B0604020202020204" charset="0"/>
      <p:regular r:id="rId27"/>
      <p:bold r:id="rId28"/>
    </p:embeddedFont>
    <p:embeddedFont>
      <p:font typeface="Quicksand" panose="020B0604020202020204" charset="0"/>
      <p:regular r:id="rId29"/>
      <p:bold r:id="rId30"/>
    </p:embeddedFont>
    <p:embeddedFont>
      <p:font typeface="Quicksand Ligh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2870C-243D-43BE-A4FD-3ED651CEF67D}" v="6" dt="2021-11-15T17:20:47.294"/>
  </p1510:revLst>
</p1510:revInfo>
</file>

<file path=ppt/tableStyles.xml><?xml version="1.0" encoding="utf-8"?>
<a:tblStyleLst xmlns:a="http://schemas.openxmlformats.org/drawingml/2006/main" def="{D2A4F91A-C9D4-4623-8041-AD061D8993FF}">
  <a:tblStyle styleId="{D2A4F91A-C9D4-4623-8041-AD061D8993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Goals &amp; Purpose</a:t>
            </a:r>
            <a:endParaRPr sz="1500" b="1"/>
          </a:p>
          <a:p>
            <a:pPr marL="0" lvl="0" indent="0" algn="l" rtl="0">
              <a:spcBef>
                <a:spcPts val="0"/>
              </a:spcBef>
              <a:spcAft>
                <a:spcPts val="0"/>
              </a:spcAft>
              <a:buNone/>
            </a:pPr>
            <a:r>
              <a:rPr lang="en"/>
              <a:t>Based on past associate feedback we want to accomplish the following:</a:t>
            </a:r>
            <a:endParaRPr/>
          </a:p>
          <a:p>
            <a:pPr marL="457200" lvl="0" indent="-298450" algn="l" rtl="0">
              <a:spcBef>
                <a:spcPts val="0"/>
              </a:spcBef>
              <a:spcAft>
                <a:spcPts val="0"/>
              </a:spcAft>
              <a:buSzPts val="1100"/>
              <a:buChar char="●"/>
            </a:pPr>
            <a:r>
              <a:rPr lang="en"/>
              <a:t>Establish that Salesforce is a well established company that isn’t going to just disappear taking their career with it overnight.</a:t>
            </a:r>
            <a:endParaRPr/>
          </a:p>
          <a:p>
            <a:pPr marL="457200" lvl="0" indent="-298450" algn="l" rtl="0">
              <a:spcBef>
                <a:spcPts val="0"/>
              </a:spcBef>
              <a:spcAft>
                <a:spcPts val="0"/>
              </a:spcAft>
              <a:buSzPts val="1100"/>
              <a:buChar char="●"/>
            </a:pPr>
            <a:r>
              <a:rPr lang="en"/>
              <a:t>Establish that the associate will be a software engineer working with the salesforce platform.</a:t>
            </a:r>
            <a:endParaRPr/>
          </a:p>
          <a:p>
            <a:pPr marL="457200" lvl="0" indent="-298450" algn="l" rtl="0">
              <a:spcBef>
                <a:spcPts val="0"/>
              </a:spcBef>
              <a:spcAft>
                <a:spcPts val="0"/>
              </a:spcAft>
              <a:buSzPts val="1100"/>
              <a:buChar char="●"/>
            </a:pPr>
            <a:r>
              <a:rPr lang="en"/>
              <a:t>Demystify what the platform is without getting into the nitty-gritty, that will come with training.</a:t>
            </a:r>
            <a:endParaRPr/>
          </a:p>
          <a:p>
            <a:pPr marL="457200" lvl="0" indent="-298450" algn="l" rtl="0">
              <a:spcBef>
                <a:spcPts val="0"/>
              </a:spcBef>
              <a:spcAft>
                <a:spcPts val="0"/>
              </a:spcAft>
              <a:buSzPts val="1100"/>
              <a:buChar char="●"/>
            </a:pPr>
            <a:r>
              <a:rPr lang="en"/>
              <a:t>Show what potential career paths there are for them in the future with Salesforce</a:t>
            </a:r>
            <a:endParaRPr/>
          </a:p>
          <a:p>
            <a:pPr marL="457200" lvl="0" indent="-298450" algn="l" rtl="0">
              <a:spcBef>
                <a:spcPts val="0"/>
              </a:spcBef>
              <a:spcAft>
                <a:spcPts val="0"/>
              </a:spcAft>
              <a:buSzPts val="1100"/>
              <a:buChar char="●"/>
            </a:pPr>
            <a:r>
              <a:rPr lang="en"/>
              <a:t>Show them the demand and opportunities for those paths.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b7f1678ae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b7f1678a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a5da0adef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a5da0adef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a:t>
            </a:r>
            <a:endParaRPr/>
          </a:p>
          <a:p>
            <a:pPr marL="457200" lvl="0" indent="-298450" algn="l" rtl="0">
              <a:spcBef>
                <a:spcPts val="0"/>
              </a:spcBef>
              <a:spcAft>
                <a:spcPts val="0"/>
              </a:spcAft>
              <a:buSzPts val="1100"/>
              <a:buChar char="●"/>
            </a:pPr>
            <a:r>
              <a:rPr lang="en"/>
              <a:t>On this slide we are looking to clarify the difference between the platform and the software. </a:t>
            </a:r>
            <a:endParaRPr/>
          </a:p>
          <a:p>
            <a:pPr marL="457200" lvl="0" indent="-298450" algn="l" rtl="0">
              <a:spcBef>
                <a:spcPts val="0"/>
              </a:spcBef>
              <a:spcAft>
                <a:spcPts val="0"/>
              </a:spcAft>
              <a:buSzPts val="1100"/>
              <a:buChar char="●"/>
            </a:pPr>
            <a:r>
              <a:rPr lang="en"/>
              <a:t>The platform allows for us to build off it to create our own custom applications. Which is where the associates will be coming in. </a:t>
            </a:r>
            <a:endParaRPr/>
          </a:p>
          <a:p>
            <a:pPr marL="457200" lvl="0" indent="-298450" algn="l" rtl="0">
              <a:spcBef>
                <a:spcPts val="0"/>
              </a:spcBef>
              <a:spcAft>
                <a:spcPts val="0"/>
              </a:spcAft>
              <a:buSzPts val="1100"/>
              <a:buChar char="●"/>
            </a:pPr>
            <a:r>
              <a:rPr lang="en"/>
              <a:t>Cloud apps are feature sets built on the platform for the CRM.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a:t>
            </a:r>
            <a:endParaRPr/>
          </a:p>
          <a:p>
            <a:pPr marL="457200" lvl="0" indent="-298450" algn="l" rtl="0">
              <a:spcBef>
                <a:spcPts val="0"/>
              </a:spcBef>
              <a:spcAft>
                <a:spcPts val="0"/>
              </a:spcAft>
              <a:buSzPts val="1100"/>
              <a:buChar char="●"/>
            </a:pPr>
            <a:r>
              <a:rPr lang="en"/>
              <a:t>Salesforce allows for customization using two programming paradigms, each with its own strengths and weaknesses.</a:t>
            </a:r>
            <a:endParaRPr/>
          </a:p>
          <a:p>
            <a:pPr marL="457200" lvl="0" indent="-298450" algn="l" rtl="0">
              <a:spcBef>
                <a:spcPts val="0"/>
              </a:spcBef>
              <a:spcAft>
                <a:spcPts val="0"/>
              </a:spcAft>
              <a:buSzPts val="1100"/>
              <a:buChar char="●"/>
            </a:pPr>
            <a:r>
              <a:rPr lang="en"/>
              <a:t>Declarative is low to no code solutions where we use drag and drop along with similar tools to express what we want to have happen, but we don’t tell it how.</a:t>
            </a:r>
            <a:endParaRPr/>
          </a:p>
          <a:p>
            <a:pPr marL="457200" lvl="0" indent="-298450" algn="l" rtl="0">
              <a:spcBef>
                <a:spcPts val="0"/>
              </a:spcBef>
              <a:spcAft>
                <a:spcPts val="0"/>
              </a:spcAft>
              <a:buSzPts val="1100"/>
              <a:buChar char="●"/>
            </a:pPr>
            <a:r>
              <a:rPr lang="en"/>
              <a:t>Imperative we define the exact steps and requirements to the computer using a programming language.</a:t>
            </a:r>
            <a:endParaRPr/>
          </a:p>
          <a:p>
            <a:pPr marL="457200" lvl="0" indent="-298450" algn="l" rtl="0">
              <a:spcBef>
                <a:spcPts val="0"/>
              </a:spcBef>
              <a:spcAft>
                <a:spcPts val="0"/>
              </a:spcAft>
              <a:buSzPts val="1100"/>
              <a:buChar char="●"/>
            </a:pPr>
            <a:r>
              <a:rPr lang="en"/>
              <a:t>Declarative is therefore a further abstraction where we simply focus on the outcomes and don’t concern ourselves on the how.</a:t>
            </a:r>
            <a:endParaRPr/>
          </a:p>
          <a:p>
            <a:pPr marL="0" lvl="0" indent="0" algn="l" rtl="0">
              <a:spcBef>
                <a:spcPts val="0"/>
              </a:spcBef>
              <a:spcAft>
                <a:spcPts val="0"/>
              </a:spcAft>
              <a:buNone/>
            </a:pPr>
            <a:endParaRPr/>
          </a:p>
          <a:p>
            <a:pPr marL="0" lvl="0" indent="0" algn="l" rtl="0">
              <a:spcBef>
                <a:spcPts val="0"/>
              </a:spcBef>
              <a:spcAft>
                <a:spcPts val="0"/>
              </a:spcAft>
              <a:buNone/>
            </a:pPr>
            <a:r>
              <a:rPr lang="en" b="1"/>
              <a:t>Example</a:t>
            </a:r>
            <a:r>
              <a:rPr lang="en"/>
              <a:t>: If we were to go into a restaurant and order a steak we are in the declarative paradigm, whereas an imperative version would be us going into the back and doing each step ourselves. In this example we can leverage the power of the chef to deliver the results we want without needing to consider the salt to steak ratio, and the time spent in the oven to achieve required doneness.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a783214fb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a783214fb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Briefly talk about the architecture and the tools declarative and imperative.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Talk about the different technologies they will learn and use.</a:t>
            </a:r>
            <a:endParaRPr/>
          </a:p>
          <a:p>
            <a:pPr marL="457200" lvl="0" indent="-298450" algn="l" rtl="0">
              <a:spcBef>
                <a:spcPts val="0"/>
              </a:spcBef>
              <a:spcAft>
                <a:spcPts val="0"/>
              </a:spcAft>
              <a:buSzPts val="1100"/>
              <a:buChar char="●"/>
            </a:pPr>
            <a:r>
              <a:rPr lang="en"/>
              <a:t>Go into detail on apex as the primary language they will be 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b7f1678ae7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b7f1678ae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b7f1678ae7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b7f1678ae7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Talk about the different paths</a:t>
            </a:r>
            <a:endParaRPr/>
          </a:p>
          <a:p>
            <a:pPr marL="457200" lvl="0" indent="-298450" algn="l" rtl="0">
              <a:spcBef>
                <a:spcPts val="0"/>
              </a:spcBef>
              <a:spcAft>
                <a:spcPts val="0"/>
              </a:spcAft>
              <a:buSzPts val="1100"/>
              <a:buChar char="●"/>
            </a:pPr>
            <a:r>
              <a:rPr lang="en"/>
              <a:t>Emphasize developer as the one they are being trained for</a:t>
            </a:r>
            <a:endParaRPr/>
          </a:p>
          <a:p>
            <a:pPr marL="457200" lvl="0" indent="-298450" algn="l" rtl="0">
              <a:spcBef>
                <a:spcPts val="0"/>
              </a:spcBef>
              <a:spcAft>
                <a:spcPts val="0"/>
              </a:spcAft>
              <a:buSzPts val="1100"/>
              <a:buChar char="●"/>
            </a:pPr>
            <a:r>
              <a:rPr lang="en"/>
              <a:t>Architect as a future career goal</a:t>
            </a:r>
            <a:endParaRPr/>
          </a:p>
          <a:p>
            <a:pPr marL="457200" lvl="0" indent="-298450" algn="l" rtl="0">
              <a:spcBef>
                <a:spcPts val="0"/>
              </a:spcBef>
              <a:spcAft>
                <a:spcPts val="0"/>
              </a:spcAft>
              <a:buSzPts val="1100"/>
              <a:buChar char="●"/>
            </a:pPr>
            <a:r>
              <a:rPr lang="en"/>
              <a:t>Average pay they can expect after two years experience.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gb7f1678ae7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9" name="Google Shape;2029;gb7f1678ae7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af55115641_0_1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af55115641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Talk about the salesforce ecosystem and the vast number of jobs in it</a:t>
            </a:r>
            <a:endParaRPr/>
          </a:p>
          <a:p>
            <a:pPr marL="457200" lvl="0" indent="-298450" algn="l" rtl="0">
              <a:spcBef>
                <a:spcPts val="0"/>
              </a:spcBef>
              <a:spcAft>
                <a:spcPts val="0"/>
              </a:spcAft>
              <a:buSzPts val="1100"/>
              <a:buChar char="●"/>
            </a:pPr>
            <a:r>
              <a:rPr lang="en"/>
              <a:t>Expected to grow to 4.2 million world wide by 2024.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a5da0adefc_0_16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a5da0adefc_0_16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Reinforce the high demand for people with a developers skill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Brief overview of the topics to be discussed.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Take questions and try to address concerns about the technology.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endParaRPr b="1"/>
          </a:p>
          <a:p>
            <a:pPr marL="457200" lvl="0" indent="-298450" algn="l" rtl="0">
              <a:spcBef>
                <a:spcPts val="0"/>
              </a:spcBef>
              <a:spcAft>
                <a:spcPts val="0"/>
              </a:spcAft>
              <a:buSzPts val="1100"/>
              <a:buChar char="●"/>
            </a:pPr>
            <a:r>
              <a:rPr lang="en"/>
              <a:t>Introduce the associates to Salesforce as a company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a:t>
            </a:r>
            <a:endParaRPr/>
          </a:p>
          <a:p>
            <a:pPr marL="457200" lvl="0" indent="-298450" algn="l" rtl="0">
              <a:spcBef>
                <a:spcPts val="0"/>
              </a:spcBef>
              <a:spcAft>
                <a:spcPts val="0"/>
              </a:spcAft>
              <a:buSzPts val="1100"/>
              <a:buChar char="●"/>
            </a:pPr>
            <a:r>
              <a:rPr lang="en"/>
              <a:t>Salesforce isn’t new, it has been growing and expanding year after year since its founding in 1999.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af55115641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af55115641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a:t>
            </a:r>
            <a:endParaRPr/>
          </a:p>
          <a:p>
            <a:pPr marL="457200" lvl="0" indent="-298450" algn="l" rtl="0">
              <a:spcBef>
                <a:spcPts val="0"/>
              </a:spcBef>
              <a:spcAft>
                <a:spcPts val="0"/>
              </a:spcAft>
              <a:buSzPts val="1100"/>
              <a:buChar char="●"/>
            </a:pPr>
            <a:r>
              <a:rPr lang="en"/>
              <a:t>Salesforce is a large company utilized by a vast number of companies</a:t>
            </a:r>
            <a:endParaRPr/>
          </a:p>
          <a:p>
            <a:pPr marL="457200" lvl="0" indent="-298450" algn="l" rtl="0">
              <a:spcBef>
                <a:spcPts val="0"/>
              </a:spcBef>
              <a:spcAft>
                <a:spcPts val="0"/>
              </a:spcAft>
              <a:buSzPts val="1100"/>
              <a:buChar char="●"/>
            </a:pPr>
            <a:r>
              <a:rPr lang="en"/>
              <a:t>Well established among the fortune 500, </a:t>
            </a:r>
            <a:endParaRPr/>
          </a:p>
          <a:p>
            <a:pPr marL="457200" lvl="0" indent="-298450" algn="l" rtl="0">
              <a:spcBef>
                <a:spcPts val="0"/>
              </a:spcBef>
              <a:spcAft>
                <a:spcPts val="0"/>
              </a:spcAft>
              <a:buSzPts val="1100"/>
              <a:buChar char="●"/>
            </a:pPr>
            <a:r>
              <a:rPr lang="en"/>
              <a:t>Large market cap surpassing Oracle</a:t>
            </a:r>
            <a:endParaRPr/>
          </a:p>
          <a:p>
            <a:pPr marL="457200" lvl="0" indent="-298450" algn="l" rtl="0">
              <a:spcBef>
                <a:spcPts val="0"/>
              </a:spcBef>
              <a:spcAft>
                <a:spcPts val="0"/>
              </a:spcAft>
              <a:buSzPts val="1100"/>
              <a:buChar char="●"/>
            </a:pPr>
            <a:r>
              <a:rPr lang="en"/>
              <a:t>Around 25% growth year over year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follow up on the fact that salesforce is big and not going anywhere any time soon.</a:t>
            </a:r>
            <a:endParaRPr/>
          </a:p>
          <a:p>
            <a:pPr marL="0" lvl="0" indent="0" algn="l" rtl="0">
              <a:spcBef>
                <a:spcPts val="0"/>
              </a:spcBef>
              <a:spcAft>
                <a:spcPts val="0"/>
              </a:spcAft>
              <a:buNone/>
            </a:pPr>
            <a:r>
              <a:rPr lang="en" b="1"/>
              <a:t>Transition</a:t>
            </a:r>
            <a:r>
              <a:rPr lang="en"/>
              <a:t>: But what about what they do with all that money?</a:t>
            </a:r>
            <a:br>
              <a:rPr lang="e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baa6eb676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baa6eb676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a:t>
            </a:r>
            <a:r>
              <a:rPr lang="en"/>
              <a:t>: </a:t>
            </a:r>
            <a:endParaRPr/>
          </a:p>
          <a:p>
            <a:pPr marL="457200" lvl="0" indent="-298450" algn="l" rtl="0">
              <a:spcBef>
                <a:spcPts val="0"/>
              </a:spcBef>
              <a:spcAft>
                <a:spcPts val="0"/>
              </a:spcAft>
              <a:buSzPts val="1100"/>
              <a:buChar char="●"/>
            </a:pPr>
            <a:r>
              <a:rPr lang="en"/>
              <a:t>Salesforce is a company with a conscience</a:t>
            </a:r>
            <a:endParaRPr/>
          </a:p>
          <a:p>
            <a:pPr marL="457200" lvl="0" indent="-298450" algn="l" rtl="0">
              <a:spcBef>
                <a:spcPts val="0"/>
              </a:spcBef>
              <a:spcAft>
                <a:spcPts val="0"/>
              </a:spcAft>
              <a:buSzPts val="1100"/>
              <a:buChar char="●"/>
            </a:pPr>
            <a:r>
              <a:rPr lang="en"/>
              <a:t>actively giving back</a:t>
            </a:r>
            <a:endParaRPr/>
          </a:p>
          <a:p>
            <a:pPr marL="457200" lvl="0" indent="-298450" algn="l" rtl="0">
              <a:spcBef>
                <a:spcPts val="0"/>
              </a:spcBef>
              <a:spcAft>
                <a:spcPts val="0"/>
              </a:spcAft>
              <a:buSzPts val="1100"/>
              <a:buChar char="●"/>
            </a:pPr>
            <a:r>
              <a:rPr lang="en"/>
              <a:t>support numerous internal initiatives</a:t>
            </a:r>
            <a:endParaRPr/>
          </a:p>
          <a:p>
            <a:pPr marL="914400" lvl="1" indent="-298450" algn="l" rtl="0">
              <a:spcBef>
                <a:spcPts val="0"/>
              </a:spcBef>
              <a:spcAft>
                <a:spcPts val="0"/>
              </a:spcAft>
              <a:buSzPts val="1100"/>
              <a:buChar char="○"/>
            </a:pPr>
            <a:r>
              <a:rPr lang="en"/>
              <a:t>Prideforce</a:t>
            </a:r>
            <a:endParaRPr/>
          </a:p>
          <a:p>
            <a:pPr marL="914400" lvl="1" indent="-298450" algn="l" rtl="0">
              <a:spcBef>
                <a:spcPts val="0"/>
              </a:spcBef>
              <a:spcAft>
                <a:spcPts val="0"/>
              </a:spcAft>
              <a:buSzPts val="1100"/>
              <a:buChar char="○"/>
            </a:pPr>
            <a:r>
              <a:rPr lang="en"/>
              <a:t>Vetforce</a:t>
            </a:r>
            <a:endParaRPr/>
          </a:p>
          <a:p>
            <a:pPr marL="914400" lvl="1" indent="-298450" algn="l" rtl="0">
              <a:spcBef>
                <a:spcPts val="0"/>
              </a:spcBef>
              <a:spcAft>
                <a:spcPts val="0"/>
              </a:spcAft>
              <a:buSzPts val="1100"/>
              <a:buChar char="○"/>
            </a:pPr>
            <a:r>
              <a:rPr lang="en"/>
              <a:t>Boldforce</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36825"/>
            <a:ext cx="3852000" cy="15399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3"/>
        <p:cNvGrpSpPr/>
        <p:nvPr/>
      </p:nvGrpSpPr>
      <p:grpSpPr>
        <a:xfrm>
          <a:off x="0" y="0"/>
          <a:ext cx="0" cy="0"/>
          <a:chOff x="0" y="0"/>
          <a:chExt cx="0" cy="0"/>
        </a:xfrm>
      </p:grpSpPr>
      <p:sp>
        <p:nvSpPr>
          <p:cNvPr id="294" name="Google Shape;294;p15"/>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5"/>
          <p:cNvGrpSpPr/>
          <p:nvPr/>
        </p:nvGrpSpPr>
        <p:grpSpPr>
          <a:xfrm>
            <a:off x="-7" y="0"/>
            <a:ext cx="643914" cy="3623066"/>
            <a:chOff x="-7" y="0"/>
            <a:chExt cx="643914" cy="3623066"/>
          </a:xfrm>
        </p:grpSpPr>
        <p:sp>
          <p:nvSpPr>
            <p:cNvPr id="297" name="Google Shape;297;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7479167" y="1128258"/>
            <a:ext cx="1664822" cy="4015243"/>
            <a:chOff x="7479167" y="1128258"/>
            <a:chExt cx="1664822" cy="4015243"/>
          </a:xfrm>
        </p:grpSpPr>
        <p:sp>
          <p:nvSpPr>
            <p:cNvPr id="310" name="Google Shape;310;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15"/>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7" name="Google Shape;327;p15"/>
          <p:cNvSpPr txBox="1">
            <a:spLocks noGrp="1"/>
          </p:cNvSpPr>
          <p:nvPr>
            <p:ph type="subTitle" idx="2"/>
          </p:nvPr>
        </p:nvSpPr>
        <p:spPr>
          <a:xfrm>
            <a:off x="7200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15"/>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9" name="Google Shape;329;p15"/>
          <p:cNvSpPr txBox="1">
            <a:spLocks noGrp="1"/>
          </p:cNvSpPr>
          <p:nvPr>
            <p:ph type="subTitle" idx="4"/>
          </p:nvPr>
        </p:nvSpPr>
        <p:spPr>
          <a:xfrm>
            <a:off x="350655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15"/>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1" name="Google Shape;331;p15"/>
          <p:cNvSpPr txBox="1">
            <a:spLocks noGrp="1"/>
          </p:cNvSpPr>
          <p:nvPr>
            <p:ph type="subTitle" idx="6"/>
          </p:nvPr>
        </p:nvSpPr>
        <p:spPr>
          <a:xfrm>
            <a:off x="62931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CUSTOM_4">
    <p:spTree>
      <p:nvGrpSpPr>
        <p:cNvPr id="1" name="Shape 423"/>
        <p:cNvGrpSpPr/>
        <p:nvPr/>
      </p:nvGrpSpPr>
      <p:grpSpPr>
        <a:xfrm>
          <a:off x="0" y="0"/>
          <a:ext cx="0" cy="0"/>
          <a:chOff x="0" y="0"/>
          <a:chExt cx="0" cy="0"/>
        </a:xfrm>
      </p:grpSpPr>
      <p:sp>
        <p:nvSpPr>
          <p:cNvPr id="424" name="Google Shape;424;p18"/>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18"/>
          <p:cNvGrpSpPr/>
          <p:nvPr/>
        </p:nvGrpSpPr>
        <p:grpSpPr>
          <a:xfrm>
            <a:off x="-7" y="1128258"/>
            <a:ext cx="584466" cy="3281784"/>
            <a:chOff x="8559523" y="1128258"/>
            <a:chExt cx="584466" cy="3281784"/>
          </a:xfrm>
        </p:grpSpPr>
        <p:sp>
          <p:nvSpPr>
            <p:cNvPr id="428" name="Google Shape;428;p18"/>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18"/>
          <p:cNvGrpSpPr/>
          <p:nvPr/>
        </p:nvGrpSpPr>
        <p:grpSpPr>
          <a:xfrm flipH="1">
            <a:off x="7848585" y="0"/>
            <a:ext cx="1295404" cy="3623066"/>
            <a:chOff x="-7" y="0"/>
            <a:chExt cx="1295404" cy="3623066"/>
          </a:xfrm>
        </p:grpSpPr>
        <p:grpSp>
          <p:nvGrpSpPr>
            <p:cNvPr id="438" name="Google Shape;438;p18"/>
            <p:cNvGrpSpPr/>
            <p:nvPr/>
          </p:nvGrpSpPr>
          <p:grpSpPr>
            <a:xfrm>
              <a:off x="-7" y="0"/>
              <a:ext cx="643914" cy="3623066"/>
              <a:chOff x="-7" y="0"/>
              <a:chExt cx="643914" cy="3623066"/>
            </a:xfrm>
          </p:grpSpPr>
          <p:sp>
            <p:nvSpPr>
              <p:cNvPr id="439" name="Google Shape;439;p18"/>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8"/>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8"/>
          <p:cNvGrpSpPr/>
          <p:nvPr/>
        </p:nvGrpSpPr>
        <p:grpSpPr>
          <a:xfrm>
            <a:off x="294125" y="111775"/>
            <a:ext cx="425883" cy="216100"/>
            <a:chOff x="259675" y="4807625"/>
            <a:chExt cx="425883" cy="216100"/>
          </a:xfrm>
        </p:grpSpPr>
        <p:sp>
          <p:nvSpPr>
            <p:cNvPr id="454" name="Google Shape;454;p18"/>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8"/>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58"/>
        <p:cNvGrpSpPr/>
        <p:nvPr/>
      </p:nvGrpSpPr>
      <p:grpSpPr>
        <a:xfrm>
          <a:off x="0" y="0"/>
          <a:ext cx="0" cy="0"/>
          <a:chOff x="0" y="0"/>
          <a:chExt cx="0" cy="0"/>
        </a:xfrm>
      </p:grpSpPr>
      <p:sp>
        <p:nvSpPr>
          <p:cNvPr id="459" name="Google Shape;459;p19"/>
          <p:cNvSpPr txBox="1">
            <a:spLocks noGrp="1"/>
          </p:cNvSpPr>
          <p:nvPr>
            <p:ph type="title" hasCustomPrompt="1"/>
          </p:nvPr>
        </p:nvSpPr>
        <p:spPr>
          <a:xfrm>
            <a:off x="926486" y="2784575"/>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0" name="Google Shape;460;p1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19"/>
          <p:cNvSpPr txBox="1">
            <a:spLocks noGrp="1"/>
          </p:cNvSpPr>
          <p:nvPr>
            <p:ph type="title" idx="2" hasCustomPrompt="1"/>
          </p:nvPr>
        </p:nvSpPr>
        <p:spPr>
          <a:xfrm>
            <a:off x="6282073"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2" name="Google Shape;462;p1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19"/>
          <p:cNvSpPr txBox="1">
            <a:spLocks noGrp="1"/>
          </p:cNvSpPr>
          <p:nvPr>
            <p:ph type="title" idx="4" hasCustomPrompt="1"/>
          </p:nvPr>
        </p:nvSpPr>
        <p:spPr>
          <a:xfrm>
            <a:off x="3604286"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4" name="Google Shape;464;p1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65" name="Google Shape;465;p19"/>
          <p:cNvGrpSpPr/>
          <p:nvPr/>
        </p:nvGrpSpPr>
        <p:grpSpPr>
          <a:xfrm flipH="1">
            <a:off x="6385700" y="110887"/>
            <a:ext cx="2758303" cy="193976"/>
            <a:chOff x="-344350" y="4817800"/>
            <a:chExt cx="2758303" cy="193976"/>
          </a:xfrm>
        </p:grpSpPr>
        <p:sp>
          <p:nvSpPr>
            <p:cNvPr id="466" name="Google Shape;466;p19"/>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9"/>
          <p:cNvGrpSpPr/>
          <p:nvPr/>
        </p:nvGrpSpPr>
        <p:grpSpPr>
          <a:xfrm rot="10800000" flipH="1">
            <a:off x="8589197" y="1197104"/>
            <a:ext cx="584466" cy="3946393"/>
            <a:chOff x="8559523" y="791447"/>
            <a:chExt cx="584466" cy="3946393"/>
          </a:xfrm>
        </p:grpSpPr>
        <p:sp>
          <p:nvSpPr>
            <p:cNvPr id="471" name="Google Shape;471;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9"/>
          <p:cNvGrpSpPr/>
          <p:nvPr/>
        </p:nvGrpSpPr>
        <p:grpSpPr>
          <a:xfrm rot="10800000">
            <a:off x="-29671" y="11222"/>
            <a:ext cx="1758614" cy="3882110"/>
            <a:chOff x="7444711" y="1171313"/>
            <a:chExt cx="1758614" cy="3882110"/>
          </a:xfrm>
        </p:grpSpPr>
        <p:sp>
          <p:nvSpPr>
            <p:cNvPr id="483" name="Google Shape;483;p1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0"/>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2" name="Google Shape;502;p20"/>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3" name="Google Shape;503;p20"/>
          <p:cNvSpPr txBox="1"/>
          <p:nvPr/>
        </p:nvSpPr>
        <p:spPr>
          <a:xfrm>
            <a:off x="720000" y="3650850"/>
            <a:ext cx="32748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46300"/>
            <a:ext cx="3714000" cy="18159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61650"/>
            <a:ext cx="27294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76975" y="60903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4" name="Google Shape;84;p5"/>
          <p:cNvSpPr txBox="1">
            <a:spLocks noGrp="1"/>
          </p:cNvSpPr>
          <p:nvPr>
            <p:ph type="subTitle" idx="2"/>
          </p:nvPr>
        </p:nvSpPr>
        <p:spPr>
          <a:xfrm>
            <a:off x="1354425"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5"/>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6" name="Google Shape;86;p5"/>
          <p:cNvSpPr txBox="1">
            <a:spLocks noGrp="1"/>
          </p:cNvSpPr>
          <p:nvPr>
            <p:ph type="subTitle" idx="4"/>
          </p:nvPr>
        </p:nvSpPr>
        <p:spPr>
          <a:xfrm>
            <a:off x="5271100"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30" name="Google Shape;130;p9"/>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grpSp>
        <p:nvGrpSpPr>
          <p:cNvPr id="172" name="Google Shape;172;p11"/>
          <p:cNvGrpSpPr/>
          <p:nvPr/>
        </p:nvGrpSpPr>
        <p:grpSpPr>
          <a:xfrm>
            <a:off x="8589197" y="11222"/>
            <a:ext cx="584466" cy="3946393"/>
            <a:chOff x="8559523" y="791447"/>
            <a:chExt cx="584466" cy="3946393"/>
          </a:xfrm>
        </p:grpSpPr>
        <p:sp>
          <p:nvSpPr>
            <p:cNvPr id="173" name="Google Shape;173;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flipH="1">
            <a:off x="-29671" y="1261388"/>
            <a:ext cx="1758614" cy="3882110"/>
            <a:chOff x="7444711" y="1171313"/>
            <a:chExt cx="1758614" cy="3882110"/>
          </a:xfrm>
        </p:grpSpPr>
        <p:sp>
          <p:nvSpPr>
            <p:cNvPr id="185" name="Google Shape;185;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3250" y="110887"/>
            <a:ext cx="2758303" cy="193976"/>
            <a:chOff x="-344350" y="4817800"/>
            <a:chExt cx="2758303" cy="193976"/>
          </a:xfrm>
        </p:grpSpPr>
        <p:sp>
          <p:nvSpPr>
            <p:cNvPr id="202" name="Google Shape;202;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07" name="Google Shape;207;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9"/>
        <p:cNvGrpSpPr/>
        <p:nvPr/>
      </p:nvGrpSpPr>
      <p:grpSpPr>
        <a:xfrm>
          <a:off x="0" y="0"/>
          <a:ext cx="0" cy="0"/>
          <a:chOff x="0" y="0"/>
          <a:chExt cx="0" cy="0"/>
        </a:xfrm>
      </p:grpSpPr>
      <p:grpSp>
        <p:nvGrpSpPr>
          <p:cNvPr id="210" name="Google Shape;210;p13"/>
          <p:cNvGrpSpPr/>
          <p:nvPr/>
        </p:nvGrpSpPr>
        <p:grpSpPr>
          <a:xfrm>
            <a:off x="-7" y="0"/>
            <a:ext cx="625763" cy="3288755"/>
            <a:chOff x="-7" y="0"/>
            <a:chExt cx="625763" cy="3288755"/>
          </a:xfrm>
        </p:grpSpPr>
        <p:sp>
          <p:nvSpPr>
            <p:cNvPr id="211" name="Google Shape;211;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a:off x="8431104" y="1818952"/>
            <a:ext cx="712884" cy="3324549"/>
            <a:chOff x="8431104" y="1818952"/>
            <a:chExt cx="712884" cy="3324549"/>
          </a:xfrm>
        </p:grpSpPr>
        <p:sp>
          <p:nvSpPr>
            <p:cNvPr id="221" name="Google Shape;221;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3"/>
          <p:cNvGrpSpPr/>
          <p:nvPr/>
        </p:nvGrpSpPr>
        <p:grpSpPr>
          <a:xfrm>
            <a:off x="818699" y="4915675"/>
            <a:ext cx="616750" cy="78715"/>
            <a:chOff x="818699" y="4915675"/>
            <a:chExt cx="616750" cy="78715"/>
          </a:xfrm>
        </p:grpSpPr>
        <p:sp>
          <p:nvSpPr>
            <p:cNvPr id="231" name="Google Shape;231;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259675" y="4807625"/>
            <a:ext cx="425883" cy="216100"/>
            <a:chOff x="259675" y="4807625"/>
            <a:chExt cx="425883" cy="216100"/>
          </a:xfrm>
        </p:grpSpPr>
        <p:sp>
          <p:nvSpPr>
            <p:cNvPr id="235" name="Google Shape;235;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39" name="Google Shape;239;p13"/>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13"/>
          <p:cNvSpPr txBox="1">
            <a:spLocks noGrp="1"/>
          </p:cNvSpPr>
          <p:nvPr>
            <p:ph type="title" hasCustomPrompt="1"/>
          </p:nvPr>
        </p:nvSpPr>
        <p:spPr>
          <a:xfrm>
            <a:off x="859800" y="3838052"/>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1" name="Google Shape;241;p13"/>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2" name="Google Shape;242;p13"/>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3" name="Google Shape;243;p13"/>
          <p:cNvSpPr txBox="1">
            <a:spLocks noGrp="1"/>
          </p:cNvSpPr>
          <p:nvPr>
            <p:ph type="title" idx="5" hasCustomPrompt="1"/>
          </p:nvPr>
        </p:nvSpPr>
        <p:spPr>
          <a:xfrm>
            <a:off x="5126400" y="3838051"/>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4" name="Google Shape;244;p13"/>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13"/>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6" name="Google Shape;246;p13"/>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13"/>
          <p:cNvSpPr txBox="1">
            <a:spLocks noGrp="1"/>
          </p:cNvSpPr>
          <p:nvPr>
            <p:ph type="title" idx="9" hasCustomPrompt="1"/>
          </p:nvPr>
        </p:nvSpPr>
        <p:spPr>
          <a:xfrm>
            <a:off x="8598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8" name="Google Shape;248;p13"/>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9" name="Google Shape;249;p13"/>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title" idx="15" hasCustomPrompt="1"/>
          </p:nvPr>
        </p:nvSpPr>
        <p:spPr>
          <a:xfrm>
            <a:off x="51264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51"/>
        <p:cNvGrpSpPr/>
        <p:nvPr/>
      </p:nvGrpSpPr>
      <p:grpSpPr>
        <a:xfrm>
          <a:off x="0" y="0"/>
          <a:ext cx="0" cy="0"/>
          <a:chOff x="0" y="0"/>
          <a:chExt cx="0" cy="0"/>
        </a:xfrm>
      </p:grpSpPr>
      <p:grpSp>
        <p:nvGrpSpPr>
          <p:cNvPr id="252" name="Google Shape;252;p14"/>
          <p:cNvGrpSpPr/>
          <p:nvPr/>
        </p:nvGrpSpPr>
        <p:grpSpPr>
          <a:xfrm flipH="1">
            <a:off x="6398900" y="4838400"/>
            <a:ext cx="2758303" cy="193976"/>
            <a:chOff x="-344350" y="4817800"/>
            <a:chExt cx="2758303" cy="193976"/>
          </a:xfrm>
        </p:grpSpPr>
        <p:sp>
          <p:nvSpPr>
            <p:cNvPr id="253" name="Google Shape;253;p1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rot="5400000">
            <a:off x="6554770" y="-1487956"/>
            <a:ext cx="1101268" cy="4077170"/>
            <a:chOff x="-7" y="0"/>
            <a:chExt cx="1101268" cy="4077170"/>
          </a:xfrm>
        </p:grpSpPr>
        <p:sp>
          <p:nvSpPr>
            <p:cNvPr id="258" name="Google Shape;258;p14"/>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714797" y="111636"/>
            <a:ext cx="425883" cy="216100"/>
            <a:chOff x="259675" y="4807625"/>
            <a:chExt cx="425883" cy="216100"/>
          </a:xfrm>
        </p:grpSpPr>
        <p:sp>
          <p:nvSpPr>
            <p:cNvPr id="271" name="Google Shape;271;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4"/>
          <p:cNvGrpSpPr/>
          <p:nvPr/>
        </p:nvGrpSpPr>
        <p:grpSpPr>
          <a:xfrm>
            <a:off x="-8" y="1128260"/>
            <a:ext cx="2468054" cy="4015243"/>
            <a:chOff x="-8" y="1128260"/>
            <a:chExt cx="2468054" cy="4015243"/>
          </a:xfrm>
        </p:grpSpPr>
        <p:sp>
          <p:nvSpPr>
            <p:cNvPr id="275" name="Google Shape;275;p14"/>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title"/>
          </p:nvPr>
        </p:nvSpPr>
        <p:spPr>
          <a:xfrm>
            <a:off x="1638750" y="1745350"/>
            <a:ext cx="5866500" cy="14634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292" name="Google Shape;292;p14"/>
          <p:cNvSpPr txBox="1">
            <a:spLocks noGrp="1"/>
          </p:cNvSpPr>
          <p:nvPr>
            <p:ph type="title" idx="2"/>
          </p:nvPr>
        </p:nvSpPr>
        <p:spPr>
          <a:xfrm>
            <a:off x="1638750" y="3603775"/>
            <a:ext cx="5866500" cy="4635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8" r:id="rId7"/>
    <p:sldLayoutId id="2147483659" r:id="rId8"/>
    <p:sldLayoutId id="2147483660" r:id="rId9"/>
    <p:sldLayoutId id="2147483661" r:id="rId10"/>
    <p:sldLayoutId id="2147483664" r:id="rId11"/>
    <p:sldLayoutId id="2147483665" r:id="rId12"/>
    <p:sldLayoutId id="214748366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3"/>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lt2"/>
                </a:solidFill>
              </a:rPr>
              <a:t>Software Engineering </a:t>
            </a:r>
            <a:r>
              <a:rPr lang="en" sz="4900">
                <a:solidFill>
                  <a:schemeClr val="accent2"/>
                </a:solidFill>
                <a:latin typeface="Caveat"/>
                <a:ea typeface="Caveat"/>
                <a:cs typeface="Caveat"/>
                <a:sym typeface="Caveat"/>
              </a:rPr>
              <a:t>with </a:t>
            </a:r>
            <a:r>
              <a:rPr lang="en" sz="6000"/>
              <a:t>Salesforce</a:t>
            </a:r>
            <a:endParaRPr sz="9000">
              <a:solidFill>
                <a:schemeClr val="dk2"/>
              </a:solidFill>
            </a:endParaRPr>
          </a:p>
        </p:txBody>
      </p:sp>
      <p:grpSp>
        <p:nvGrpSpPr>
          <p:cNvPr id="513" name="Google Shape;513;p23"/>
          <p:cNvGrpSpPr/>
          <p:nvPr/>
        </p:nvGrpSpPr>
        <p:grpSpPr>
          <a:xfrm>
            <a:off x="4743807" y="625220"/>
            <a:ext cx="5580355" cy="3990947"/>
            <a:chOff x="4942637" y="602891"/>
            <a:chExt cx="5182832" cy="3706647"/>
          </a:xfrm>
        </p:grpSpPr>
        <p:grpSp>
          <p:nvGrpSpPr>
            <p:cNvPr id="514" name="Google Shape;514;p23"/>
            <p:cNvGrpSpPr/>
            <p:nvPr/>
          </p:nvGrpSpPr>
          <p:grpSpPr>
            <a:xfrm>
              <a:off x="4942637" y="602891"/>
              <a:ext cx="4739256" cy="3706647"/>
              <a:chOff x="492625" y="305827"/>
              <a:chExt cx="6376825" cy="4987416"/>
            </a:xfrm>
          </p:grpSpPr>
          <p:sp>
            <p:nvSpPr>
              <p:cNvPr id="515" name="Google Shape;515;p23"/>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3"/>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UI</a:t>
              </a:r>
              <a:endParaRPr sz="2600">
                <a:solidFill>
                  <a:schemeClr val="accent6"/>
                </a:solidFill>
                <a:latin typeface="Bebas Neue"/>
                <a:ea typeface="Bebas Neue"/>
                <a:cs typeface="Bebas Neue"/>
                <a:sym typeface="Bebas Neue"/>
              </a:endParaRPr>
            </a:p>
          </p:txBody>
        </p:sp>
        <p:sp>
          <p:nvSpPr>
            <p:cNvPr id="686" name="Google Shape;686;p23"/>
            <p:cNvSpPr txBox="1"/>
            <p:nvPr/>
          </p:nvSpPr>
          <p:spPr>
            <a:xfrm>
              <a:off x="6109875" y="1620513"/>
              <a:ext cx="462600" cy="19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Bebas Neue"/>
                  <a:ea typeface="Bebas Neue"/>
                  <a:cs typeface="Bebas Neue"/>
                  <a:sym typeface="Bebas Neue"/>
                </a:rPr>
                <a:t>APEX</a:t>
              </a:r>
              <a:endParaRPr>
                <a:solidFill>
                  <a:schemeClr val="accent6"/>
                </a:solidFill>
                <a:latin typeface="Bebas Neue"/>
                <a:ea typeface="Bebas Neue"/>
                <a:cs typeface="Bebas Neue"/>
                <a:sym typeface="Bebas Neue"/>
              </a:endParaRPr>
            </a:p>
          </p:txBody>
        </p:sp>
        <p:sp>
          <p:nvSpPr>
            <p:cNvPr id="687" name="Google Shape;687;p23"/>
            <p:cNvSpPr txBox="1"/>
            <p:nvPr/>
          </p:nvSpPr>
          <p:spPr>
            <a:xfrm>
              <a:off x="6237650" y="34347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UX</a:t>
              </a:r>
              <a:endParaRPr sz="2600">
                <a:solidFill>
                  <a:schemeClr val="accent6"/>
                </a:solidFill>
                <a:latin typeface="Bebas Neue"/>
                <a:ea typeface="Bebas Neue"/>
                <a:cs typeface="Bebas Neue"/>
                <a:sym typeface="Bebas Neue"/>
              </a:endParaRPr>
            </a:p>
          </p:txBody>
        </p:sp>
        <p:sp>
          <p:nvSpPr>
            <p:cNvPr id="688" name="Google Shape;688;p23"/>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32"/>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txBox="1">
            <a:spLocks noGrp="1"/>
          </p:cNvSpPr>
          <p:nvPr>
            <p:ph type="title"/>
          </p:nvPr>
        </p:nvSpPr>
        <p:spPr>
          <a:xfrm>
            <a:off x="720000" y="2146300"/>
            <a:ext cx="4432500"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a:t>The</a:t>
            </a:r>
            <a:endParaRPr sz="5100"/>
          </a:p>
          <a:p>
            <a:pPr marL="0" lvl="0" indent="0" algn="l" rtl="0">
              <a:spcBef>
                <a:spcPts val="0"/>
              </a:spcBef>
              <a:spcAft>
                <a:spcPts val="0"/>
              </a:spcAft>
              <a:buNone/>
            </a:pPr>
            <a:r>
              <a:rPr lang="en" sz="9100">
                <a:solidFill>
                  <a:schemeClr val="lt2"/>
                </a:solidFill>
              </a:rPr>
              <a:t>Platform</a:t>
            </a:r>
            <a:endParaRPr sz="9100">
              <a:solidFill>
                <a:schemeClr val="lt2"/>
              </a:solidFill>
            </a:endParaRPr>
          </a:p>
        </p:txBody>
      </p:sp>
      <p:sp>
        <p:nvSpPr>
          <p:cNvPr id="1329" name="Google Shape;1329;p32"/>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grpSp>
        <p:nvGrpSpPr>
          <p:cNvPr id="1330" name="Google Shape;1330;p32"/>
          <p:cNvGrpSpPr/>
          <p:nvPr/>
        </p:nvGrpSpPr>
        <p:grpSpPr>
          <a:xfrm>
            <a:off x="5338500" y="1269758"/>
            <a:ext cx="5117119" cy="3804580"/>
            <a:chOff x="5338500" y="1269758"/>
            <a:chExt cx="5117119" cy="3804580"/>
          </a:xfrm>
        </p:grpSpPr>
        <p:grpSp>
          <p:nvGrpSpPr>
            <p:cNvPr id="1331" name="Google Shape;1331;p32"/>
            <p:cNvGrpSpPr/>
            <p:nvPr/>
          </p:nvGrpSpPr>
          <p:grpSpPr>
            <a:xfrm>
              <a:off x="5455262" y="1269758"/>
              <a:ext cx="4739256" cy="3804580"/>
              <a:chOff x="492625" y="174055"/>
              <a:chExt cx="6376825" cy="5119188"/>
            </a:xfrm>
          </p:grpSpPr>
          <p:sp>
            <p:nvSpPr>
              <p:cNvPr id="1332" name="Google Shape;1332;p3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32"/>
            <p:cNvGrpSpPr/>
            <p:nvPr/>
          </p:nvGrpSpPr>
          <p:grpSpPr>
            <a:xfrm>
              <a:off x="8315845" y="1269762"/>
              <a:ext cx="581075" cy="752144"/>
              <a:chOff x="8163163" y="1229827"/>
              <a:chExt cx="581075" cy="752144"/>
            </a:xfrm>
          </p:grpSpPr>
          <p:sp>
            <p:nvSpPr>
              <p:cNvPr id="1362" name="Google Shape;1362;p3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2"/>
            <p:cNvGrpSpPr/>
            <p:nvPr/>
          </p:nvGrpSpPr>
          <p:grpSpPr>
            <a:xfrm rot="-467288">
              <a:off x="6055373" y="2436186"/>
              <a:ext cx="855063" cy="737437"/>
              <a:chOff x="5285528" y="1142775"/>
              <a:chExt cx="855128" cy="737494"/>
            </a:xfrm>
          </p:grpSpPr>
          <p:sp>
            <p:nvSpPr>
              <p:cNvPr id="1366" name="Google Shape;1366;p3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32"/>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0" name="Google Shape;1370;p32"/>
            <p:cNvGrpSpPr/>
            <p:nvPr/>
          </p:nvGrpSpPr>
          <p:grpSpPr>
            <a:xfrm rot="-256698">
              <a:off x="7651484" y="4210880"/>
              <a:ext cx="1281877" cy="753652"/>
              <a:chOff x="6915635" y="3201162"/>
              <a:chExt cx="1281894" cy="753662"/>
            </a:xfrm>
          </p:grpSpPr>
          <p:sp>
            <p:nvSpPr>
              <p:cNvPr id="1371" name="Google Shape;1371;p3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32"/>
            <p:cNvSpPr/>
            <p:nvPr/>
          </p:nvSpPr>
          <p:spPr>
            <a:xfrm>
              <a:off x="7964325" y="1803449"/>
              <a:ext cx="1231800" cy="2737200"/>
            </a:xfrm>
            <a:prstGeom prst="roundRect">
              <a:avLst>
                <a:gd name="adj" fmla="val 10069"/>
              </a:avLst>
            </a:pr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32"/>
            <p:cNvGrpSpPr/>
            <p:nvPr/>
          </p:nvGrpSpPr>
          <p:grpSpPr>
            <a:xfrm>
              <a:off x="8781444" y="4392376"/>
              <a:ext cx="476781" cy="65648"/>
              <a:chOff x="1758630" y="1666992"/>
              <a:chExt cx="362571" cy="49934"/>
            </a:xfrm>
          </p:grpSpPr>
          <p:sp>
            <p:nvSpPr>
              <p:cNvPr id="1389" name="Google Shape;1389;p3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2"/>
            <p:cNvGrpSpPr/>
            <p:nvPr/>
          </p:nvGrpSpPr>
          <p:grpSpPr>
            <a:xfrm flipH="1">
              <a:off x="5856425" y="2731825"/>
              <a:ext cx="2387550" cy="1878975"/>
              <a:chOff x="4529275" y="2572850"/>
              <a:chExt cx="2387550" cy="1878975"/>
            </a:xfrm>
          </p:grpSpPr>
          <p:sp>
            <p:nvSpPr>
              <p:cNvPr id="1392" name="Google Shape;1392;p32"/>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32"/>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3" name="Google Shape;1463;p32"/>
            <p:cNvGrpSpPr/>
            <p:nvPr/>
          </p:nvGrpSpPr>
          <p:grpSpPr>
            <a:xfrm>
              <a:off x="8781444" y="1756576"/>
              <a:ext cx="476781" cy="65648"/>
              <a:chOff x="1758630" y="1666992"/>
              <a:chExt cx="362571" cy="49934"/>
            </a:xfrm>
          </p:grpSpPr>
          <p:sp>
            <p:nvSpPr>
              <p:cNvPr id="1464" name="Google Shape;1464;p3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32"/>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467" name="Google Shape;1467;p32"/>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32"/>
            <p:cNvGrpSpPr/>
            <p:nvPr/>
          </p:nvGrpSpPr>
          <p:grpSpPr>
            <a:xfrm>
              <a:off x="7136820" y="1740573"/>
              <a:ext cx="1376127" cy="649094"/>
              <a:chOff x="7136820" y="1800773"/>
              <a:chExt cx="1376127" cy="649094"/>
            </a:xfrm>
          </p:grpSpPr>
          <p:sp>
            <p:nvSpPr>
              <p:cNvPr id="1469" name="Google Shape;1469;p32"/>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32"/>
              <p:cNvGrpSpPr/>
              <p:nvPr/>
            </p:nvGrpSpPr>
            <p:grpSpPr>
              <a:xfrm>
                <a:off x="7136820" y="1800773"/>
                <a:ext cx="1376127" cy="649094"/>
                <a:chOff x="7136820" y="1800773"/>
                <a:chExt cx="1376127" cy="649094"/>
              </a:xfrm>
            </p:grpSpPr>
            <p:sp>
              <p:nvSpPr>
                <p:cNvPr id="1471" name="Google Shape;1471;p32"/>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accent6"/>
                      </a:solidFill>
                      <a:latin typeface="Bebas Neue"/>
                      <a:ea typeface="Bebas Neue"/>
                      <a:cs typeface="Bebas Neue"/>
                      <a:sym typeface="Bebas Neue"/>
                    </a:rPr>
                    <a:t>Lightning</a:t>
                  </a:r>
                  <a:endParaRPr sz="1000">
                    <a:solidFill>
                      <a:schemeClr val="accent6"/>
                    </a:solidFill>
                    <a:latin typeface="Bebas Neue"/>
                    <a:ea typeface="Bebas Neue"/>
                    <a:cs typeface="Bebas Neue"/>
                    <a:sym typeface="Bebas Neue"/>
                  </a:endParaRPr>
                </a:p>
              </p:txBody>
            </p:sp>
            <p:sp>
              <p:nvSpPr>
                <p:cNvPr id="1472" name="Google Shape;1472;p32"/>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5" name="Google Shape;1475;p32"/>
                <p:cNvGrpSpPr/>
                <p:nvPr/>
              </p:nvGrpSpPr>
              <p:grpSpPr>
                <a:xfrm>
                  <a:off x="8036174" y="2019940"/>
                  <a:ext cx="476773" cy="215767"/>
                  <a:chOff x="1458232" y="2264583"/>
                  <a:chExt cx="334906" cy="151575"/>
                </a:xfrm>
              </p:grpSpPr>
              <p:sp>
                <p:nvSpPr>
                  <p:cNvPr id="1476" name="Google Shape;1476;p3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481" name="Google Shape;1481;p32"/>
          <p:cNvGrpSpPr/>
          <p:nvPr/>
        </p:nvGrpSpPr>
        <p:grpSpPr>
          <a:xfrm>
            <a:off x="7631947" y="671363"/>
            <a:ext cx="636814" cy="120078"/>
            <a:chOff x="8209059" y="198000"/>
            <a:chExt cx="636814" cy="120078"/>
          </a:xfrm>
        </p:grpSpPr>
        <p:sp>
          <p:nvSpPr>
            <p:cNvPr id="1482" name="Google Shape;1482;p3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33"/>
          <p:cNvSpPr/>
          <p:nvPr/>
        </p:nvSpPr>
        <p:spPr>
          <a:xfrm>
            <a:off x="714799" y="49651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33"/>
          <p:cNvGrpSpPr/>
          <p:nvPr/>
        </p:nvGrpSpPr>
        <p:grpSpPr>
          <a:xfrm>
            <a:off x="7631947" y="671363"/>
            <a:ext cx="636814" cy="120078"/>
            <a:chOff x="8209059" y="198000"/>
            <a:chExt cx="636814" cy="120078"/>
          </a:xfrm>
        </p:grpSpPr>
        <p:sp>
          <p:nvSpPr>
            <p:cNvPr id="1491" name="Google Shape;1491;p3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33"/>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The Software &amp; the Platform</a:t>
            </a:r>
            <a:endParaRPr/>
          </a:p>
        </p:txBody>
      </p:sp>
      <p:sp>
        <p:nvSpPr>
          <p:cNvPr id="1495" name="Google Shape;1495;p33"/>
          <p:cNvSpPr/>
          <p:nvPr/>
        </p:nvSpPr>
        <p:spPr>
          <a:xfrm>
            <a:off x="3397875"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607575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72000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txBox="1"/>
          <p:nvPr/>
        </p:nvSpPr>
        <p:spPr>
          <a:xfrm>
            <a:off x="912300"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Salesforce CRM</a:t>
            </a:r>
            <a:endParaRPr sz="3000">
              <a:solidFill>
                <a:schemeClr val="accent5"/>
              </a:solidFill>
              <a:latin typeface="Bebas Neue"/>
              <a:ea typeface="Bebas Neue"/>
              <a:cs typeface="Bebas Neue"/>
              <a:sym typeface="Bebas Neue"/>
            </a:endParaRPr>
          </a:p>
        </p:txBody>
      </p:sp>
      <p:sp>
        <p:nvSpPr>
          <p:cNvPr id="1499" name="Google Shape;1499;p33"/>
          <p:cNvSpPr txBox="1"/>
          <p:nvPr/>
        </p:nvSpPr>
        <p:spPr>
          <a:xfrm>
            <a:off x="912300" y="2144250"/>
            <a:ext cx="1963800" cy="2383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Salesforce CRM is a SaaS Customer Relationship Management suite that is hosted on the cloud.</a:t>
            </a:r>
            <a:endParaRPr sz="1600">
              <a:solidFill>
                <a:schemeClr val="dk2"/>
              </a:solidFill>
              <a:latin typeface="Quicksand Light"/>
              <a:ea typeface="Quicksand Light"/>
              <a:cs typeface="Quicksand Light"/>
              <a:sym typeface="Quicksand Light"/>
            </a:endParaRPr>
          </a:p>
        </p:txBody>
      </p:sp>
      <p:sp>
        <p:nvSpPr>
          <p:cNvPr id="1500" name="Google Shape;1500;p33"/>
          <p:cNvSpPr txBox="1"/>
          <p:nvPr/>
        </p:nvSpPr>
        <p:spPr>
          <a:xfrm>
            <a:off x="3590175"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Salesforce Platform</a:t>
            </a:r>
            <a:endParaRPr sz="3000">
              <a:solidFill>
                <a:schemeClr val="accent5"/>
              </a:solidFill>
              <a:latin typeface="Bebas Neue"/>
              <a:ea typeface="Bebas Neue"/>
              <a:cs typeface="Bebas Neue"/>
              <a:sym typeface="Bebas Neue"/>
            </a:endParaRPr>
          </a:p>
        </p:txBody>
      </p:sp>
      <p:sp>
        <p:nvSpPr>
          <p:cNvPr id="1501" name="Google Shape;1501;p33"/>
          <p:cNvSpPr txBox="1"/>
          <p:nvPr/>
        </p:nvSpPr>
        <p:spPr>
          <a:xfrm>
            <a:off x="3590175" y="2144250"/>
            <a:ext cx="1963800" cy="2383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The PaaS solution that offers the features to bring together no-code, low-code, and pro-code developers to an unified solution.</a:t>
            </a:r>
            <a:endParaRPr sz="1600">
              <a:solidFill>
                <a:schemeClr val="dk2"/>
              </a:solidFill>
              <a:latin typeface="Quicksand Light"/>
              <a:ea typeface="Quicksand Light"/>
              <a:cs typeface="Quicksand Light"/>
              <a:sym typeface="Quicksand Light"/>
            </a:endParaRPr>
          </a:p>
        </p:txBody>
      </p:sp>
      <p:sp>
        <p:nvSpPr>
          <p:cNvPr id="1502" name="Google Shape;1502;p33"/>
          <p:cNvSpPr txBox="1"/>
          <p:nvPr/>
        </p:nvSpPr>
        <p:spPr>
          <a:xfrm>
            <a:off x="6268050"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Cloud </a:t>
            </a:r>
            <a:endParaRPr sz="3000">
              <a:solidFill>
                <a:schemeClr val="accent5"/>
              </a:solidFill>
              <a:latin typeface="Bebas Neue"/>
              <a:ea typeface="Bebas Neue"/>
              <a:cs typeface="Bebas Neue"/>
              <a:sym typeface="Bebas Neue"/>
            </a:endParaRPr>
          </a:p>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Apps</a:t>
            </a:r>
            <a:endParaRPr sz="3000">
              <a:solidFill>
                <a:schemeClr val="accent5"/>
              </a:solidFill>
              <a:latin typeface="Bebas Neue"/>
              <a:ea typeface="Bebas Neue"/>
              <a:cs typeface="Bebas Neue"/>
              <a:sym typeface="Bebas Neue"/>
            </a:endParaRPr>
          </a:p>
        </p:txBody>
      </p:sp>
      <p:sp>
        <p:nvSpPr>
          <p:cNvPr id="1503" name="Google Shape;1503;p33"/>
          <p:cNvSpPr txBox="1"/>
          <p:nvPr/>
        </p:nvSpPr>
        <p:spPr>
          <a:xfrm>
            <a:off x="6268050" y="2144250"/>
            <a:ext cx="1963800" cy="2383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Cloud Apps such as Sales Cloud and Service Cloud are specific apps built on the platform as a feature set of the CRM</a:t>
            </a:r>
            <a:endParaRPr sz="1600">
              <a:solidFill>
                <a:schemeClr val="dk2"/>
              </a:solidFill>
              <a:latin typeface="Quicksand Light"/>
              <a:ea typeface="Quicksand Light"/>
              <a:cs typeface="Quicksand Light"/>
              <a:sym typeface="Quicksan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3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34"/>
          <p:cNvGrpSpPr/>
          <p:nvPr/>
        </p:nvGrpSpPr>
        <p:grpSpPr>
          <a:xfrm>
            <a:off x="7631947" y="671363"/>
            <a:ext cx="636814" cy="120078"/>
            <a:chOff x="8209059" y="198000"/>
            <a:chExt cx="636814" cy="120078"/>
          </a:xfrm>
        </p:grpSpPr>
        <p:sp>
          <p:nvSpPr>
            <p:cNvPr id="1512" name="Google Shape;1512;p3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5" name="Google Shape;1515;p34"/>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Platform Customization</a:t>
            </a:r>
            <a:endParaRPr/>
          </a:p>
        </p:txBody>
      </p:sp>
      <p:sp>
        <p:nvSpPr>
          <p:cNvPr id="1516" name="Google Shape;1516;p34"/>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Declarative Programming</a:t>
            </a:r>
            <a:endParaRPr/>
          </a:p>
        </p:txBody>
      </p:sp>
      <p:sp>
        <p:nvSpPr>
          <p:cNvPr id="1517" name="Google Shape;1517;p34"/>
          <p:cNvSpPr txBox="1">
            <a:spLocks noGrp="1"/>
          </p:cNvSpPr>
          <p:nvPr>
            <p:ph type="subTitle" idx="2"/>
          </p:nvPr>
        </p:nvSpPr>
        <p:spPr>
          <a:xfrm>
            <a:off x="1354425" y="3271400"/>
            <a:ext cx="2518500" cy="120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Declarative programming is a new paradigm of programming where we focus on the logic and not the control flow.</a:t>
            </a:r>
            <a:endParaRPr/>
          </a:p>
        </p:txBody>
      </p:sp>
      <p:sp>
        <p:nvSpPr>
          <p:cNvPr id="1518" name="Google Shape;1518;p34"/>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Imperative Programming</a:t>
            </a:r>
            <a:endParaRPr/>
          </a:p>
        </p:txBody>
      </p:sp>
      <p:sp>
        <p:nvSpPr>
          <p:cNvPr id="1519" name="Google Shape;1519;p34"/>
          <p:cNvSpPr txBox="1">
            <a:spLocks noGrp="1"/>
          </p:cNvSpPr>
          <p:nvPr>
            <p:ph type="subTitle" idx="4"/>
          </p:nvPr>
        </p:nvSpPr>
        <p:spPr>
          <a:xfrm>
            <a:off x="5271100" y="3271400"/>
            <a:ext cx="2518500" cy="1434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Imperative programming is the traditional code focused programming paradigm, implementing algorithms and their specific steps.</a:t>
            </a:r>
            <a:endParaRPr/>
          </a:p>
        </p:txBody>
      </p:sp>
      <p:grpSp>
        <p:nvGrpSpPr>
          <p:cNvPr id="1520" name="Google Shape;1520;p34"/>
          <p:cNvGrpSpPr/>
          <p:nvPr/>
        </p:nvGrpSpPr>
        <p:grpSpPr>
          <a:xfrm>
            <a:off x="6267632" y="2035936"/>
            <a:ext cx="525435" cy="458156"/>
            <a:chOff x="4901150" y="3438125"/>
            <a:chExt cx="386975" cy="337450"/>
          </a:xfrm>
        </p:grpSpPr>
        <p:sp>
          <p:nvSpPr>
            <p:cNvPr id="1521" name="Google Shape;1521;p34"/>
            <p:cNvSpPr/>
            <p:nvPr/>
          </p:nvSpPr>
          <p:spPr>
            <a:xfrm>
              <a:off x="5059725" y="3721350"/>
              <a:ext cx="69375" cy="47550"/>
            </a:xfrm>
            <a:custGeom>
              <a:avLst/>
              <a:gdLst/>
              <a:ahLst/>
              <a:cxnLst/>
              <a:rect l="l" t="t" r="r" b="b"/>
              <a:pathLst>
                <a:path w="2775" h="1902" extrusionOk="0">
                  <a:moveTo>
                    <a:pt x="455" y="1"/>
                  </a:moveTo>
                  <a:lnTo>
                    <a:pt x="232" y="929"/>
                  </a:lnTo>
                  <a:lnTo>
                    <a:pt x="0" y="1901"/>
                  </a:lnTo>
                  <a:lnTo>
                    <a:pt x="2775" y="1901"/>
                  </a:lnTo>
                  <a:lnTo>
                    <a:pt x="2543" y="929"/>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5065300" y="3696825"/>
              <a:ext cx="58225" cy="47975"/>
            </a:xfrm>
            <a:custGeom>
              <a:avLst/>
              <a:gdLst/>
              <a:ahLst/>
              <a:cxnLst/>
              <a:rect l="l" t="t" r="r" b="b"/>
              <a:pathLst>
                <a:path w="2329" h="1919" extrusionOk="0">
                  <a:moveTo>
                    <a:pt x="1115" y="1"/>
                  </a:moveTo>
                  <a:lnTo>
                    <a:pt x="232" y="973"/>
                  </a:lnTo>
                  <a:lnTo>
                    <a:pt x="0" y="1919"/>
                  </a:lnTo>
                  <a:lnTo>
                    <a:pt x="2329" y="1919"/>
                  </a:lnTo>
                  <a:lnTo>
                    <a:pt x="2105" y="973"/>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4908050" y="3445025"/>
              <a:ext cx="372925" cy="276350"/>
            </a:xfrm>
            <a:custGeom>
              <a:avLst/>
              <a:gdLst/>
              <a:ahLst/>
              <a:cxnLst/>
              <a:rect l="l" t="t" r="r" b="b"/>
              <a:pathLst>
                <a:path w="14917" h="11054" extrusionOk="0">
                  <a:moveTo>
                    <a:pt x="982" y="1"/>
                  </a:moveTo>
                  <a:cubicBezTo>
                    <a:pt x="438" y="1"/>
                    <a:pt x="1" y="438"/>
                    <a:pt x="1" y="982"/>
                  </a:cubicBezTo>
                  <a:lnTo>
                    <a:pt x="1" y="10064"/>
                  </a:lnTo>
                  <a:cubicBezTo>
                    <a:pt x="1" y="10608"/>
                    <a:pt x="438" y="11054"/>
                    <a:pt x="982" y="11054"/>
                  </a:cubicBezTo>
                  <a:lnTo>
                    <a:pt x="13927" y="11054"/>
                  </a:lnTo>
                  <a:cubicBezTo>
                    <a:pt x="14471" y="11054"/>
                    <a:pt x="14917" y="10608"/>
                    <a:pt x="14917" y="10064"/>
                  </a:cubicBezTo>
                  <a:lnTo>
                    <a:pt x="14917" y="982"/>
                  </a:lnTo>
                  <a:cubicBezTo>
                    <a:pt x="14917" y="438"/>
                    <a:pt x="14471" y="1"/>
                    <a:pt x="13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5057700" y="3445025"/>
              <a:ext cx="223275" cy="276350"/>
            </a:xfrm>
            <a:custGeom>
              <a:avLst/>
              <a:gdLst/>
              <a:ahLst/>
              <a:cxnLst/>
              <a:rect l="l" t="t" r="r" b="b"/>
              <a:pathLst>
                <a:path w="8931" h="11054" extrusionOk="0">
                  <a:moveTo>
                    <a:pt x="3105" y="1"/>
                  </a:moveTo>
                  <a:lnTo>
                    <a:pt x="1" y="11054"/>
                  </a:lnTo>
                  <a:lnTo>
                    <a:pt x="7941" y="11054"/>
                  </a:lnTo>
                  <a:cubicBezTo>
                    <a:pt x="8485" y="11054"/>
                    <a:pt x="8931" y="10608"/>
                    <a:pt x="8931" y="10064"/>
                  </a:cubicBezTo>
                  <a:lnTo>
                    <a:pt x="8931" y="982"/>
                  </a:lnTo>
                  <a:cubicBezTo>
                    <a:pt x="8931" y="438"/>
                    <a:pt x="8485" y="1"/>
                    <a:pt x="7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4908050" y="3478925"/>
              <a:ext cx="372925" cy="208350"/>
            </a:xfrm>
            <a:custGeom>
              <a:avLst/>
              <a:gdLst/>
              <a:ahLst/>
              <a:cxnLst/>
              <a:rect l="l" t="t" r="r" b="b"/>
              <a:pathLst>
                <a:path w="14917" h="8334" extrusionOk="0">
                  <a:moveTo>
                    <a:pt x="1" y="1"/>
                  </a:moveTo>
                  <a:lnTo>
                    <a:pt x="1" y="8333"/>
                  </a:lnTo>
                  <a:lnTo>
                    <a:pt x="14917" y="8333"/>
                  </a:lnTo>
                  <a:lnTo>
                    <a:pt x="149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5067525" y="3478925"/>
              <a:ext cx="213450" cy="208350"/>
            </a:xfrm>
            <a:custGeom>
              <a:avLst/>
              <a:gdLst/>
              <a:ahLst/>
              <a:cxnLst/>
              <a:rect l="l" t="t" r="r" b="b"/>
              <a:pathLst>
                <a:path w="8538" h="8334" extrusionOk="0">
                  <a:moveTo>
                    <a:pt x="2338" y="1"/>
                  </a:moveTo>
                  <a:lnTo>
                    <a:pt x="0" y="8333"/>
                  </a:lnTo>
                  <a:lnTo>
                    <a:pt x="8538" y="8333"/>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901150" y="3438125"/>
              <a:ext cx="386525" cy="240075"/>
            </a:xfrm>
            <a:custGeom>
              <a:avLst/>
              <a:gdLst/>
              <a:ahLst/>
              <a:cxnLst/>
              <a:rect l="l" t="t" r="r" b="b"/>
              <a:pathLst>
                <a:path w="15461" h="9603" extrusionOk="0">
                  <a:moveTo>
                    <a:pt x="286" y="0"/>
                  </a:moveTo>
                  <a:cubicBezTo>
                    <a:pt x="125" y="0"/>
                    <a:pt x="0" y="125"/>
                    <a:pt x="0" y="286"/>
                  </a:cubicBezTo>
                  <a:lnTo>
                    <a:pt x="0" y="2587"/>
                  </a:lnTo>
                  <a:cubicBezTo>
                    <a:pt x="0" y="2605"/>
                    <a:pt x="9" y="2623"/>
                    <a:pt x="18" y="2632"/>
                  </a:cubicBezTo>
                  <a:cubicBezTo>
                    <a:pt x="102" y="2719"/>
                    <a:pt x="192" y="2756"/>
                    <a:pt x="273" y="2756"/>
                  </a:cubicBezTo>
                  <a:cubicBezTo>
                    <a:pt x="424" y="2756"/>
                    <a:pt x="544" y="2631"/>
                    <a:pt x="544" y="2480"/>
                  </a:cubicBezTo>
                  <a:lnTo>
                    <a:pt x="544" y="705"/>
                  </a:lnTo>
                  <a:cubicBezTo>
                    <a:pt x="544" y="616"/>
                    <a:pt x="616" y="545"/>
                    <a:pt x="705" y="545"/>
                  </a:cubicBezTo>
                  <a:lnTo>
                    <a:pt x="14756" y="545"/>
                  </a:lnTo>
                  <a:cubicBezTo>
                    <a:pt x="14845" y="545"/>
                    <a:pt x="14916" y="616"/>
                    <a:pt x="14916" y="705"/>
                  </a:cubicBezTo>
                  <a:lnTo>
                    <a:pt x="14916" y="9439"/>
                  </a:lnTo>
                  <a:cubicBezTo>
                    <a:pt x="14916" y="9457"/>
                    <a:pt x="14925" y="9474"/>
                    <a:pt x="14934" y="9483"/>
                  </a:cubicBezTo>
                  <a:cubicBezTo>
                    <a:pt x="15018" y="9568"/>
                    <a:pt x="15108" y="9603"/>
                    <a:pt x="15190" y="9603"/>
                  </a:cubicBezTo>
                  <a:cubicBezTo>
                    <a:pt x="15340" y="9603"/>
                    <a:pt x="15460" y="9482"/>
                    <a:pt x="15460" y="9332"/>
                  </a:cubicBezTo>
                  <a:lnTo>
                    <a:pt x="15460" y="286"/>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901150" y="3519525"/>
              <a:ext cx="386975" cy="256050"/>
            </a:xfrm>
            <a:custGeom>
              <a:avLst/>
              <a:gdLst/>
              <a:ahLst/>
              <a:cxnLst/>
              <a:rect l="l" t="t" r="r" b="b"/>
              <a:pathLst>
                <a:path w="15479" h="10242" extrusionOk="0">
                  <a:moveTo>
                    <a:pt x="8448" y="8342"/>
                  </a:moveTo>
                  <a:lnTo>
                    <a:pt x="8779" y="9698"/>
                  </a:lnTo>
                  <a:lnTo>
                    <a:pt x="6691" y="9698"/>
                  </a:lnTo>
                  <a:lnTo>
                    <a:pt x="7012" y="8342"/>
                  </a:lnTo>
                  <a:close/>
                  <a:moveTo>
                    <a:pt x="268" y="0"/>
                  </a:moveTo>
                  <a:cubicBezTo>
                    <a:pt x="125" y="0"/>
                    <a:pt x="0" y="125"/>
                    <a:pt x="0" y="277"/>
                  </a:cubicBezTo>
                  <a:lnTo>
                    <a:pt x="0" y="7075"/>
                  </a:lnTo>
                  <a:cubicBezTo>
                    <a:pt x="0" y="7771"/>
                    <a:pt x="562" y="8333"/>
                    <a:pt x="1258" y="8342"/>
                  </a:cubicBezTo>
                  <a:lnTo>
                    <a:pt x="6450" y="8342"/>
                  </a:lnTo>
                  <a:lnTo>
                    <a:pt x="6120" y="9698"/>
                  </a:lnTo>
                  <a:lnTo>
                    <a:pt x="4844" y="9698"/>
                  </a:lnTo>
                  <a:cubicBezTo>
                    <a:pt x="4702" y="9698"/>
                    <a:pt x="4586" y="9796"/>
                    <a:pt x="4568" y="9930"/>
                  </a:cubicBezTo>
                  <a:cubicBezTo>
                    <a:pt x="4541" y="10099"/>
                    <a:pt x="4666" y="10242"/>
                    <a:pt x="4835" y="10242"/>
                  </a:cubicBezTo>
                  <a:lnTo>
                    <a:pt x="10625" y="10242"/>
                  </a:lnTo>
                  <a:cubicBezTo>
                    <a:pt x="10759" y="10242"/>
                    <a:pt x="10884" y="10153"/>
                    <a:pt x="10902" y="10010"/>
                  </a:cubicBezTo>
                  <a:cubicBezTo>
                    <a:pt x="10929" y="9849"/>
                    <a:pt x="10795" y="9698"/>
                    <a:pt x="10634" y="9698"/>
                  </a:cubicBezTo>
                  <a:lnTo>
                    <a:pt x="9341" y="9698"/>
                  </a:lnTo>
                  <a:lnTo>
                    <a:pt x="9019" y="8342"/>
                  </a:lnTo>
                  <a:lnTo>
                    <a:pt x="14220" y="8342"/>
                  </a:lnTo>
                  <a:cubicBezTo>
                    <a:pt x="14916" y="8342"/>
                    <a:pt x="15478" y="7780"/>
                    <a:pt x="15478" y="7084"/>
                  </a:cubicBezTo>
                  <a:cubicBezTo>
                    <a:pt x="15478" y="6930"/>
                    <a:pt x="15353" y="6813"/>
                    <a:pt x="15203" y="6813"/>
                  </a:cubicBezTo>
                  <a:cubicBezTo>
                    <a:pt x="15188" y="6813"/>
                    <a:pt x="15173" y="6814"/>
                    <a:pt x="15157" y="6816"/>
                  </a:cubicBezTo>
                  <a:cubicBezTo>
                    <a:pt x="15032" y="6834"/>
                    <a:pt x="14934" y="6959"/>
                    <a:pt x="14934" y="7084"/>
                  </a:cubicBezTo>
                  <a:cubicBezTo>
                    <a:pt x="14934" y="7476"/>
                    <a:pt x="14613" y="7797"/>
                    <a:pt x="14220" y="7797"/>
                  </a:cubicBezTo>
                  <a:lnTo>
                    <a:pt x="1258" y="7797"/>
                  </a:lnTo>
                  <a:cubicBezTo>
                    <a:pt x="866" y="7797"/>
                    <a:pt x="544" y="7476"/>
                    <a:pt x="544" y="7084"/>
                  </a:cubicBezTo>
                  <a:lnTo>
                    <a:pt x="544" y="277"/>
                  </a:lnTo>
                  <a:cubicBezTo>
                    <a:pt x="544" y="277"/>
                    <a:pt x="420" y="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5080000" y="3524200"/>
              <a:ext cx="54450" cy="117200"/>
            </a:xfrm>
            <a:custGeom>
              <a:avLst/>
              <a:gdLst/>
              <a:ahLst/>
              <a:cxnLst/>
              <a:rect l="l" t="t" r="r" b="b"/>
              <a:pathLst>
                <a:path w="2178" h="4688" extrusionOk="0">
                  <a:moveTo>
                    <a:pt x="1187" y="545"/>
                  </a:moveTo>
                  <a:cubicBezTo>
                    <a:pt x="1437" y="545"/>
                    <a:pt x="1633" y="750"/>
                    <a:pt x="1633" y="1000"/>
                  </a:cubicBezTo>
                  <a:lnTo>
                    <a:pt x="1633" y="2356"/>
                  </a:lnTo>
                  <a:cubicBezTo>
                    <a:pt x="1633" y="2606"/>
                    <a:pt x="1428" y="2811"/>
                    <a:pt x="1178" y="2811"/>
                  </a:cubicBezTo>
                  <a:lnTo>
                    <a:pt x="545" y="2811"/>
                  </a:lnTo>
                  <a:lnTo>
                    <a:pt x="545" y="545"/>
                  </a:lnTo>
                  <a:close/>
                  <a:moveTo>
                    <a:pt x="277" y="1"/>
                  </a:moveTo>
                  <a:lnTo>
                    <a:pt x="277" y="28"/>
                  </a:lnTo>
                  <a:cubicBezTo>
                    <a:pt x="275" y="27"/>
                    <a:pt x="272" y="27"/>
                    <a:pt x="270" y="27"/>
                  </a:cubicBezTo>
                  <a:cubicBezTo>
                    <a:pt x="122" y="27"/>
                    <a:pt x="1" y="286"/>
                    <a:pt x="1" y="286"/>
                  </a:cubicBezTo>
                  <a:lnTo>
                    <a:pt x="1" y="4408"/>
                  </a:lnTo>
                  <a:cubicBezTo>
                    <a:pt x="1" y="4542"/>
                    <a:pt x="99" y="4667"/>
                    <a:pt x="233" y="4684"/>
                  </a:cubicBezTo>
                  <a:cubicBezTo>
                    <a:pt x="247" y="4687"/>
                    <a:pt x="262" y="4688"/>
                    <a:pt x="276" y="4688"/>
                  </a:cubicBezTo>
                  <a:cubicBezTo>
                    <a:pt x="426" y="4688"/>
                    <a:pt x="545" y="4563"/>
                    <a:pt x="545" y="4417"/>
                  </a:cubicBezTo>
                  <a:lnTo>
                    <a:pt x="545" y="3355"/>
                  </a:lnTo>
                  <a:lnTo>
                    <a:pt x="1178" y="3355"/>
                  </a:lnTo>
                  <a:cubicBezTo>
                    <a:pt x="1732" y="3355"/>
                    <a:pt x="2178" y="2909"/>
                    <a:pt x="2178" y="2356"/>
                  </a:cubicBezTo>
                  <a:lnTo>
                    <a:pt x="2178" y="1000"/>
                  </a:lnTo>
                  <a:cubicBezTo>
                    <a:pt x="2178" y="447"/>
                    <a:pt x="1732" y="1"/>
                    <a:pt x="1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4987450" y="3524650"/>
              <a:ext cx="68050" cy="116900"/>
            </a:xfrm>
            <a:custGeom>
              <a:avLst/>
              <a:gdLst/>
              <a:ahLst/>
              <a:cxnLst/>
              <a:rect l="l" t="t" r="r" b="b"/>
              <a:pathLst>
                <a:path w="2722" h="4676" extrusionOk="0">
                  <a:moveTo>
                    <a:pt x="1357" y="1"/>
                  </a:moveTo>
                  <a:cubicBezTo>
                    <a:pt x="1232" y="1"/>
                    <a:pt x="1125" y="81"/>
                    <a:pt x="1089" y="206"/>
                  </a:cubicBezTo>
                  <a:lnTo>
                    <a:pt x="36" y="4327"/>
                  </a:lnTo>
                  <a:cubicBezTo>
                    <a:pt x="1" y="4461"/>
                    <a:pt x="72" y="4613"/>
                    <a:pt x="206" y="4657"/>
                  </a:cubicBezTo>
                  <a:cubicBezTo>
                    <a:pt x="233" y="4666"/>
                    <a:pt x="268" y="4675"/>
                    <a:pt x="295" y="4675"/>
                  </a:cubicBezTo>
                  <a:cubicBezTo>
                    <a:pt x="420" y="4675"/>
                    <a:pt x="527" y="4595"/>
                    <a:pt x="563" y="4470"/>
                  </a:cubicBezTo>
                  <a:lnTo>
                    <a:pt x="723" y="3819"/>
                  </a:lnTo>
                  <a:lnTo>
                    <a:pt x="1990" y="3819"/>
                  </a:lnTo>
                  <a:lnTo>
                    <a:pt x="2151" y="4470"/>
                  </a:lnTo>
                  <a:cubicBezTo>
                    <a:pt x="2186" y="4595"/>
                    <a:pt x="2293" y="4675"/>
                    <a:pt x="2418" y="4675"/>
                  </a:cubicBezTo>
                  <a:cubicBezTo>
                    <a:pt x="2436" y="4675"/>
                    <a:pt x="2463" y="4675"/>
                    <a:pt x="2481" y="4666"/>
                  </a:cubicBezTo>
                  <a:cubicBezTo>
                    <a:pt x="2632" y="4631"/>
                    <a:pt x="2722" y="4479"/>
                    <a:pt x="2677" y="4336"/>
                  </a:cubicBezTo>
                  <a:lnTo>
                    <a:pt x="2347" y="3025"/>
                  </a:lnTo>
                  <a:cubicBezTo>
                    <a:pt x="2317" y="2907"/>
                    <a:pt x="2209" y="2826"/>
                    <a:pt x="2092" y="2826"/>
                  </a:cubicBezTo>
                  <a:cubicBezTo>
                    <a:pt x="2067" y="2826"/>
                    <a:pt x="2042" y="2830"/>
                    <a:pt x="2017" y="2838"/>
                  </a:cubicBezTo>
                  <a:cubicBezTo>
                    <a:pt x="1865" y="2873"/>
                    <a:pt x="1785" y="3016"/>
                    <a:pt x="1821" y="3168"/>
                  </a:cubicBezTo>
                  <a:lnTo>
                    <a:pt x="1847" y="3275"/>
                  </a:lnTo>
                  <a:lnTo>
                    <a:pt x="866" y="3275"/>
                  </a:lnTo>
                  <a:lnTo>
                    <a:pt x="1357" y="1366"/>
                  </a:lnTo>
                  <a:lnTo>
                    <a:pt x="1606" y="2356"/>
                  </a:lnTo>
                  <a:cubicBezTo>
                    <a:pt x="1640" y="2483"/>
                    <a:pt x="1756" y="2571"/>
                    <a:pt x="1882" y="2571"/>
                  </a:cubicBezTo>
                  <a:cubicBezTo>
                    <a:pt x="1889" y="2571"/>
                    <a:pt x="1895" y="2570"/>
                    <a:pt x="1901" y="2570"/>
                  </a:cubicBezTo>
                  <a:cubicBezTo>
                    <a:pt x="2070" y="2552"/>
                    <a:pt x="2177" y="2391"/>
                    <a:pt x="2142" y="2231"/>
                  </a:cubicBezTo>
                  <a:lnTo>
                    <a:pt x="1624" y="206"/>
                  </a:lnTo>
                  <a:cubicBezTo>
                    <a:pt x="1589" y="81"/>
                    <a:pt x="1482" y="1"/>
                    <a:pt x="1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5149375" y="3524875"/>
              <a:ext cx="51775" cy="116450"/>
            </a:xfrm>
            <a:custGeom>
              <a:avLst/>
              <a:gdLst/>
              <a:ahLst/>
              <a:cxnLst/>
              <a:rect l="l" t="t" r="r" b="b"/>
              <a:pathLst>
                <a:path w="2071" h="4658" extrusionOk="0">
                  <a:moveTo>
                    <a:pt x="304" y="1"/>
                  </a:moveTo>
                  <a:cubicBezTo>
                    <a:pt x="161" y="1"/>
                    <a:pt x="45" y="99"/>
                    <a:pt x="27" y="233"/>
                  </a:cubicBezTo>
                  <a:cubicBezTo>
                    <a:pt x="0" y="402"/>
                    <a:pt x="125" y="545"/>
                    <a:pt x="295" y="545"/>
                  </a:cubicBezTo>
                  <a:lnTo>
                    <a:pt x="759" y="545"/>
                  </a:lnTo>
                  <a:lnTo>
                    <a:pt x="759" y="4113"/>
                  </a:lnTo>
                  <a:lnTo>
                    <a:pt x="304" y="4113"/>
                  </a:lnTo>
                  <a:cubicBezTo>
                    <a:pt x="161" y="4113"/>
                    <a:pt x="45" y="4211"/>
                    <a:pt x="27" y="4345"/>
                  </a:cubicBezTo>
                  <a:cubicBezTo>
                    <a:pt x="0" y="4515"/>
                    <a:pt x="125" y="4657"/>
                    <a:pt x="295" y="4657"/>
                  </a:cubicBezTo>
                  <a:lnTo>
                    <a:pt x="1767" y="4657"/>
                  </a:lnTo>
                  <a:cubicBezTo>
                    <a:pt x="1909" y="4657"/>
                    <a:pt x="2025" y="4559"/>
                    <a:pt x="2043" y="4425"/>
                  </a:cubicBezTo>
                  <a:cubicBezTo>
                    <a:pt x="2070" y="4256"/>
                    <a:pt x="1945" y="4113"/>
                    <a:pt x="1776" y="4113"/>
                  </a:cubicBezTo>
                  <a:lnTo>
                    <a:pt x="1303" y="4113"/>
                  </a:lnTo>
                  <a:lnTo>
                    <a:pt x="1303" y="545"/>
                  </a:lnTo>
                  <a:lnTo>
                    <a:pt x="1767" y="545"/>
                  </a:lnTo>
                  <a:cubicBezTo>
                    <a:pt x="1909" y="545"/>
                    <a:pt x="2025" y="456"/>
                    <a:pt x="2043" y="313"/>
                  </a:cubicBezTo>
                  <a:cubicBezTo>
                    <a:pt x="2070" y="152"/>
                    <a:pt x="1945" y="1"/>
                    <a:pt x="17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34"/>
          <p:cNvGrpSpPr/>
          <p:nvPr/>
        </p:nvGrpSpPr>
        <p:grpSpPr>
          <a:xfrm>
            <a:off x="2349645" y="1999509"/>
            <a:ext cx="528067" cy="531124"/>
            <a:chOff x="2413950" y="2437625"/>
            <a:chExt cx="384300" cy="386525"/>
          </a:xfrm>
        </p:grpSpPr>
        <p:sp>
          <p:nvSpPr>
            <p:cNvPr id="1533" name="Google Shape;1533;p34"/>
            <p:cNvSpPr/>
            <p:nvPr/>
          </p:nvSpPr>
          <p:spPr>
            <a:xfrm>
              <a:off x="2571400" y="2769725"/>
              <a:ext cx="69400" cy="47750"/>
            </a:xfrm>
            <a:custGeom>
              <a:avLst/>
              <a:gdLst/>
              <a:ahLst/>
              <a:cxnLst/>
              <a:rect l="l" t="t" r="r" b="b"/>
              <a:pathLst>
                <a:path w="2776" h="1910" extrusionOk="0">
                  <a:moveTo>
                    <a:pt x="456" y="0"/>
                  </a:moveTo>
                  <a:lnTo>
                    <a:pt x="233" y="937"/>
                  </a:lnTo>
                  <a:lnTo>
                    <a:pt x="1" y="1909"/>
                  </a:lnTo>
                  <a:lnTo>
                    <a:pt x="2775" y="1909"/>
                  </a:lnTo>
                  <a:lnTo>
                    <a:pt x="2543" y="937"/>
                  </a:lnTo>
                  <a:lnTo>
                    <a:pt x="23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2577200" y="2745625"/>
              <a:ext cx="57800" cy="47525"/>
            </a:xfrm>
            <a:custGeom>
              <a:avLst/>
              <a:gdLst/>
              <a:ahLst/>
              <a:cxnLst/>
              <a:rect l="l" t="t" r="r" b="b"/>
              <a:pathLst>
                <a:path w="2312" h="1901" extrusionOk="0">
                  <a:moveTo>
                    <a:pt x="1107" y="1"/>
                  </a:moveTo>
                  <a:lnTo>
                    <a:pt x="224" y="964"/>
                  </a:lnTo>
                  <a:lnTo>
                    <a:pt x="1" y="1901"/>
                  </a:lnTo>
                  <a:lnTo>
                    <a:pt x="2311" y="1901"/>
                  </a:lnTo>
                  <a:lnTo>
                    <a:pt x="2088" y="964"/>
                  </a:lnTo>
                  <a:lnTo>
                    <a:pt x="1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2420650" y="2495625"/>
              <a:ext cx="370925" cy="274125"/>
            </a:xfrm>
            <a:custGeom>
              <a:avLst/>
              <a:gdLst/>
              <a:ahLst/>
              <a:cxnLst/>
              <a:rect l="l" t="t" r="r" b="b"/>
              <a:pathLst>
                <a:path w="14837" h="10965" extrusionOk="0">
                  <a:moveTo>
                    <a:pt x="982" y="0"/>
                  </a:moveTo>
                  <a:cubicBezTo>
                    <a:pt x="446" y="0"/>
                    <a:pt x="0" y="446"/>
                    <a:pt x="0" y="981"/>
                  </a:cubicBezTo>
                  <a:lnTo>
                    <a:pt x="0" y="9983"/>
                  </a:lnTo>
                  <a:cubicBezTo>
                    <a:pt x="0" y="10527"/>
                    <a:pt x="446" y="10964"/>
                    <a:pt x="982" y="10964"/>
                  </a:cubicBezTo>
                  <a:lnTo>
                    <a:pt x="13855" y="10964"/>
                  </a:lnTo>
                  <a:cubicBezTo>
                    <a:pt x="14390" y="10964"/>
                    <a:pt x="14836" y="10527"/>
                    <a:pt x="14836" y="9983"/>
                  </a:cubicBezTo>
                  <a:lnTo>
                    <a:pt x="14836" y="981"/>
                  </a:lnTo>
                  <a:cubicBezTo>
                    <a:pt x="14836" y="446"/>
                    <a:pt x="14390" y="0"/>
                    <a:pt x="1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2570075" y="2495625"/>
              <a:ext cx="221500" cy="274125"/>
            </a:xfrm>
            <a:custGeom>
              <a:avLst/>
              <a:gdLst/>
              <a:ahLst/>
              <a:cxnLst/>
              <a:rect l="l" t="t" r="r" b="b"/>
              <a:pathLst>
                <a:path w="8860" h="10965" extrusionOk="0">
                  <a:moveTo>
                    <a:pt x="3078" y="0"/>
                  </a:moveTo>
                  <a:lnTo>
                    <a:pt x="0" y="10964"/>
                  </a:lnTo>
                  <a:lnTo>
                    <a:pt x="7878" y="10964"/>
                  </a:lnTo>
                  <a:cubicBezTo>
                    <a:pt x="8413" y="10964"/>
                    <a:pt x="8859" y="10527"/>
                    <a:pt x="8859" y="9983"/>
                  </a:cubicBezTo>
                  <a:lnTo>
                    <a:pt x="8859" y="981"/>
                  </a:lnTo>
                  <a:cubicBezTo>
                    <a:pt x="8859" y="446"/>
                    <a:pt x="8413" y="0"/>
                    <a:pt x="7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2420650" y="2528850"/>
              <a:ext cx="370925" cy="207000"/>
            </a:xfrm>
            <a:custGeom>
              <a:avLst/>
              <a:gdLst/>
              <a:ahLst/>
              <a:cxnLst/>
              <a:rect l="l" t="t" r="r" b="b"/>
              <a:pathLst>
                <a:path w="14837" h="8280" extrusionOk="0">
                  <a:moveTo>
                    <a:pt x="0" y="0"/>
                  </a:moveTo>
                  <a:lnTo>
                    <a:pt x="0" y="8279"/>
                  </a:lnTo>
                  <a:lnTo>
                    <a:pt x="14836" y="8279"/>
                  </a:lnTo>
                  <a:lnTo>
                    <a:pt x="1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2579450" y="2528850"/>
              <a:ext cx="212125" cy="207000"/>
            </a:xfrm>
            <a:custGeom>
              <a:avLst/>
              <a:gdLst/>
              <a:ahLst/>
              <a:cxnLst/>
              <a:rect l="l" t="t" r="r" b="b"/>
              <a:pathLst>
                <a:path w="8485" h="8280" extrusionOk="0">
                  <a:moveTo>
                    <a:pt x="2320" y="0"/>
                  </a:moveTo>
                  <a:lnTo>
                    <a:pt x="0" y="8279"/>
                  </a:lnTo>
                  <a:lnTo>
                    <a:pt x="8484" y="8279"/>
                  </a:lnTo>
                  <a:lnTo>
                    <a:pt x="8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2589025" y="2701925"/>
              <a:ext cx="120900" cy="33925"/>
            </a:xfrm>
            <a:custGeom>
              <a:avLst/>
              <a:gdLst/>
              <a:ahLst/>
              <a:cxnLst/>
              <a:rect l="l" t="t" r="r" b="b"/>
              <a:pathLst>
                <a:path w="4836" h="1357" extrusionOk="0">
                  <a:moveTo>
                    <a:pt x="1" y="0"/>
                  </a:moveTo>
                  <a:lnTo>
                    <a:pt x="1" y="1356"/>
                  </a:lnTo>
                  <a:lnTo>
                    <a:pt x="4836" y="1356"/>
                  </a:lnTo>
                  <a:lnTo>
                    <a:pt x="48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2521225" y="2469975"/>
              <a:ext cx="126050" cy="31700"/>
            </a:xfrm>
            <a:custGeom>
              <a:avLst/>
              <a:gdLst/>
              <a:ahLst/>
              <a:cxnLst/>
              <a:rect l="l" t="t" r="r" b="b"/>
              <a:pathLst>
                <a:path w="5042" h="1268" extrusionOk="0">
                  <a:moveTo>
                    <a:pt x="1" y="0"/>
                  </a:moveTo>
                  <a:lnTo>
                    <a:pt x="1" y="1267"/>
                  </a:lnTo>
                  <a:lnTo>
                    <a:pt x="5041" y="1267"/>
                  </a:lnTo>
                  <a:lnTo>
                    <a:pt x="50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2466150" y="2469975"/>
              <a:ext cx="23225" cy="31700"/>
            </a:xfrm>
            <a:custGeom>
              <a:avLst/>
              <a:gdLst/>
              <a:ahLst/>
              <a:cxnLst/>
              <a:rect l="l" t="t" r="r" b="b"/>
              <a:pathLst>
                <a:path w="929" h="1268" extrusionOk="0">
                  <a:moveTo>
                    <a:pt x="0" y="0"/>
                  </a:moveTo>
                  <a:lnTo>
                    <a:pt x="0" y="1267"/>
                  </a:lnTo>
                  <a:lnTo>
                    <a:pt x="928" y="1267"/>
                  </a:lnTo>
                  <a:lnTo>
                    <a:pt x="9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2489350" y="2469975"/>
              <a:ext cx="31900" cy="31700"/>
            </a:xfrm>
            <a:custGeom>
              <a:avLst/>
              <a:gdLst/>
              <a:ahLst/>
              <a:cxnLst/>
              <a:rect l="l" t="t" r="r" b="b"/>
              <a:pathLst>
                <a:path w="1276" h="1268" extrusionOk="0">
                  <a:moveTo>
                    <a:pt x="0" y="0"/>
                  </a:moveTo>
                  <a:lnTo>
                    <a:pt x="0" y="1267"/>
                  </a:lnTo>
                  <a:lnTo>
                    <a:pt x="1276" y="1267"/>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a:off x="2489350" y="2444325"/>
              <a:ext cx="31900" cy="25675"/>
            </a:xfrm>
            <a:custGeom>
              <a:avLst/>
              <a:gdLst/>
              <a:ahLst/>
              <a:cxnLst/>
              <a:rect l="l" t="t" r="r" b="b"/>
              <a:pathLst>
                <a:path w="1276" h="1027" extrusionOk="0">
                  <a:moveTo>
                    <a:pt x="0" y="0"/>
                  </a:moveTo>
                  <a:lnTo>
                    <a:pt x="0" y="1026"/>
                  </a:lnTo>
                  <a:lnTo>
                    <a:pt x="1276" y="1026"/>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2489350" y="2501650"/>
              <a:ext cx="31900" cy="234200"/>
            </a:xfrm>
            <a:custGeom>
              <a:avLst/>
              <a:gdLst/>
              <a:ahLst/>
              <a:cxnLst/>
              <a:rect l="l" t="t" r="r" b="b"/>
              <a:pathLst>
                <a:path w="1276" h="9368" extrusionOk="0">
                  <a:moveTo>
                    <a:pt x="0" y="0"/>
                  </a:moveTo>
                  <a:lnTo>
                    <a:pt x="0" y="9367"/>
                  </a:lnTo>
                  <a:lnTo>
                    <a:pt x="1276" y="9367"/>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2413950" y="2488475"/>
              <a:ext cx="39275" cy="68725"/>
            </a:xfrm>
            <a:custGeom>
              <a:avLst/>
              <a:gdLst/>
              <a:ahLst/>
              <a:cxnLst/>
              <a:rect l="l" t="t" r="r" b="b"/>
              <a:pathLst>
                <a:path w="1571" h="2749" extrusionOk="0">
                  <a:moveTo>
                    <a:pt x="1259" y="1"/>
                  </a:moveTo>
                  <a:cubicBezTo>
                    <a:pt x="563" y="1"/>
                    <a:pt x="1" y="563"/>
                    <a:pt x="1" y="1259"/>
                  </a:cubicBezTo>
                  <a:lnTo>
                    <a:pt x="1" y="2481"/>
                  </a:lnTo>
                  <a:cubicBezTo>
                    <a:pt x="1" y="2628"/>
                    <a:pt x="122" y="2748"/>
                    <a:pt x="270" y="2748"/>
                  </a:cubicBezTo>
                  <a:cubicBezTo>
                    <a:pt x="293" y="2748"/>
                    <a:pt x="316" y="2745"/>
                    <a:pt x="340" y="2739"/>
                  </a:cubicBezTo>
                  <a:cubicBezTo>
                    <a:pt x="456" y="2713"/>
                    <a:pt x="545" y="2597"/>
                    <a:pt x="545" y="2472"/>
                  </a:cubicBezTo>
                  <a:lnTo>
                    <a:pt x="545" y="1259"/>
                  </a:lnTo>
                  <a:cubicBezTo>
                    <a:pt x="545" y="866"/>
                    <a:pt x="866" y="545"/>
                    <a:pt x="1259" y="536"/>
                  </a:cubicBezTo>
                  <a:cubicBezTo>
                    <a:pt x="1383" y="536"/>
                    <a:pt x="1491" y="456"/>
                    <a:pt x="1526" y="340"/>
                  </a:cubicBezTo>
                  <a:cubicBezTo>
                    <a:pt x="1571" y="161"/>
                    <a:pt x="1437" y="1"/>
                    <a:pt x="12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2659050" y="2488925"/>
              <a:ext cx="139200" cy="240075"/>
            </a:xfrm>
            <a:custGeom>
              <a:avLst/>
              <a:gdLst/>
              <a:ahLst/>
              <a:cxnLst/>
              <a:rect l="l" t="t" r="r" b="b"/>
              <a:pathLst>
                <a:path w="5568" h="9603" extrusionOk="0">
                  <a:moveTo>
                    <a:pt x="304" y="1"/>
                  </a:moveTo>
                  <a:cubicBezTo>
                    <a:pt x="269" y="1"/>
                    <a:pt x="242" y="9"/>
                    <a:pt x="224" y="36"/>
                  </a:cubicBezTo>
                  <a:cubicBezTo>
                    <a:pt x="1" y="268"/>
                    <a:pt x="162" y="545"/>
                    <a:pt x="385" y="545"/>
                  </a:cubicBezTo>
                  <a:lnTo>
                    <a:pt x="4738" y="545"/>
                  </a:lnTo>
                  <a:cubicBezTo>
                    <a:pt x="4899" y="545"/>
                    <a:pt x="5023" y="670"/>
                    <a:pt x="5023" y="830"/>
                  </a:cubicBezTo>
                  <a:lnTo>
                    <a:pt x="5023" y="9421"/>
                  </a:lnTo>
                  <a:cubicBezTo>
                    <a:pt x="5023" y="9448"/>
                    <a:pt x="5041" y="9475"/>
                    <a:pt x="5059" y="9501"/>
                  </a:cubicBezTo>
                  <a:cubicBezTo>
                    <a:pt x="5136" y="9572"/>
                    <a:pt x="5218" y="9602"/>
                    <a:pt x="5293" y="9602"/>
                  </a:cubicBezTo>
                  <a:cubicBezTo>
                    <a:pt x="5444" y="9602"/>
                    <a:pt x="5568" y="9481"/>
                    <a:pt x="5568" y="9332"/>
                  </a:cubicBezTo>
                  <a:lnTo>
                    <a:pt x="5568" y="1258"/>
                  </a:lnTo>
                  <a:cubicBezTo>
                    <a:pt x="5568" y="563"/>
                    <a:pt x="5006" y="1"/>
                    <a:pt x="4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2413950" y="2570625"/>
              <a:ext cx="384300" cy="253525"/>
            </a:xfrm>
            <a:custGeom>
              <a:avLst/>
              <a:gdLst/>
              <a:ahLst/>
              <a:cxnLst/>
              <a:rect l="l" t="t" r="r" b="b"/>
              <a:pathLst>
                <a:path w="15372" h="10141" extrusionOk="0">
                  <a:moveTo>
                    <a:pt x="8404" y="8241"/>
                  </a:moveTo>
                  <a:lnTo>
                    <a:pt x="8734" y="9597"/>
                  </a:lnTo>
                  <a:lnTo>
                    <a:pt x="6647" y="9597"/>
                  </a:lnTo>
                  <a:lnTo>
                    <a:pt x="6968" y="8241"/>
                  </a:lnTo>
                  <a:close/>
                  <a:moveTo>
                    <a:pt x="272" y="0"/>
                  </a:moveTo>
                  <a:cubicBezTo>
                    <a:pt x="126" y="0"/>
                    <a:pt x="1" y="115"/>
                    <a:pt x="1" y="265"/>
                  </a:cubicBezTo>
                  <a:lnTo>
                    <a:pt x="1" y="6983"/>
                  </a:lnTo>
                  <a:cubicBezTo>
                    <a:pt x="1" y="7679"/>
                    <a:pt x="563" y="8241"/>
                    <a:pt x="1250" y="8241"/>
                  </a:cubicBezTo>
                  <a:lnTo>
                    <a:pt x="6460" y="8241"/>
                  </a:lnTo>
                  <a:lnTo>
                    <a:pt x="6129" y="9597"/>
                  </a:lnTo>
                  <a:lnTo>
                    <a:pt x="5220" y="9597"/>
                  </a:lnTo>
                  <a:cubicBezTo>
                    <a:pt x="5086" y="9597"/>
                    <a:pt x="4979" y="9686"/>
                    <a:pt x="4943" y="9802"/>
                  </a:cubicBezTo>
                  <a:cubicBezTo>
                    <a:pt x="4907" y="9980"/>
                    <a:pt x="5041" y="10141"/>
                    <a:pt x="5211" y="10141"/>
                  </a:cubicBezTo>
                  <a:lnTo>
                    <a:pt x="10162" y="10141"/>
                  </a:lnTo>
                  <a:cubicBezTo>
                    <a:pt x="10287" y="10141"/>
                    <a:pt x="10403" y="10061"/>
                    <a:pt x="10429" y="9936"/>
                  </a:cubicBezTo>
                  <a:cubicBezTo>
                    <a:pt x="10465" y="9757"/>
                    <a:pt x="10331" y="9597"/>
                    <a:pt x="10162" y="9597"/>
                  </a:cubicBezTo>
                  <a:lnTo>
                    <a:pt x="9288" y="9597"/>
                  </a:lnTo>
                  <a:lnTo>
                    <a:pt x="8966" y="8241"/>
                  </a:lnTo>
                  <a:lnTo>
                    <a:pt x="14123" y="8241"/>
                  </a:lnTo>
                  <a:cubicBezTo>
                    <a:pt x="14810" y="8241"/>
                    <a:pt x="15363" y="7679"/>
                    <a:pt x="15372" y="6992"/>
                  </a:cubicBezTo>
                  <a:cubicBezTo>
                    <a:pt x="15372" y="6858"/>
                    <a:pt x="15282" y="6742"/>
                    <a:pt x="15158" y="6715"/>
                  </a:cubicBezTo>
                  <a:cubicBezTo>
                    <a:pt x="15139" y="6711"/>
                    <a:pt x="15120" y="6709"/>
                    <a:pt x="15102" y="6709"/>
                  </a:cubicBezTo>
                  <a:cubicBezTo>
                    <a:pt x="14955" y="6709"/>
                    <a:pt x="14827" y="6831"/>
                    <a:pt x="14827" y="6974"/>
                  </a:cubicBezTo>
                  <a:cubicBezTo>
                    <a:pt x="14827" y="7375"/>
                    <a:pt x="14515" y="7696"/>
                    <a:pt x="14123" y="7696"/>
                  </a:cubicBezTo>
                  <a:lnTo>
                    <a:pt x="1259" y="7696"/>
                  </a:lnTo>
                  <a:cubicBezTo>
                    <a:pt x="866" y="7696"/>
                    <a:pt x="545" y="7375"/>
                    <a:pt x="545" y="6983"/>
                  </a:cubicBezTo>
                  <a:lnTo>
                    <a:pt x="545" y="274"/>
                  </a:lnTo>
                  <a:cubicBezTo>
                    <a:pt x="545" y="149"/>
                    <a:pt x="456" y="33"/>
                    <a:pt x="331" y="7"/>
                  </a:cubicBezTo>
                  <a:cubicBezTo>
                    <a:pt x="311" y="2"/>
                    <a:pt x="292" y="0"/>
                    <a:pt x="2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2566500" y="2602900"/>
              <a:ext cx="117125" cy="33925"/>
            </a:xfrm>
            <a:custGeom>
              <a:avLst/>
              <a:gdLst/>
              <a:ahLst/>
              <a:cxnLst/>
              <a:rect l="l" t="t" r="r" b="b"/>
              <a:pathLst>
                <a:path w="4685" h="1357" extrusionOk="0">
                  <a:moveTo>
                    <a:pt x="1" y="0"/>
                  </a:moveTo>
                  <a:lnTo>
                    <a:pt x="1" y="1356"/>
                  </a:lnTo>
                  <a:lnTo>
                    <a:pt x="4684" y="1356"/>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436925" y="2437625"/>
              <a:ext cx="338575" cy="304950"/>
            </a:xfrm>
            <a:custGeom>
              <a:avLst/>
              <a:gdLst/>
              <a:ahLst/>
              <a:cxnLst/>
              <a:rect l="l" t="t" r="r" b="b"/>
              <a:pathLst>
                <a:path w="13543" h="12198" extrusionOk="0">
                  <a:moveTo>
                    <a:pt x="3096" y="545"/>
                  </a:moveTo>
                  <a:lnTo>
                    <a:pt x="3096" y="1027"/>
                  </a:lnTo>
                  <a:lnTo>
                    <a:pt x="2347" y="1027"/>
                  </a:lnTo>
                  <a:lnTo>
                    <a:pt x="2347" y="545"/>
                  </a:lnTo>
                  <a:close/>
                  <a:moveTo>
                    <a:pt x="1829" y="1571"/>
                  </a:moveTo>
                  <a:lnTo>
                    <a:pt x="1829" y="2320"/>
                  </a:lnTo>
                  <a:lnTo>
                    <a:pt x="1437" y="2320"/>
                  </a:lnTo>
                  <a:lnTo>
                    <a:pt x="1437" y="1571"/>
                  </a:lnTo>
                  <a:close/>
                  <a:moveTo>
                    <a:pt x="3096" y="1571"/>
                  </a:moveTo>
                  <a:lnTo>
                    <a:pt x="3096" y="2320"/>
                  </a:lnTo>
                  <a:lnTo>
                    <a:pt x="2347" y="2320"/>
                  </a:lnTo>
                  <a:lnTo>
                    <a:pt x="2347" y="1571"/>
                  </a:lnTo>
                  <a:close/>
                  <a:moveTo>
                    <a:pt x="8146" y="1571"/>
                  </a:moveTo>
                  <a:lnTo>
                    <a:pt x="8146" y="2320"/>
                  </a:lnTo>
                  <a:lnTo>
                    <a:pt x="3640" y="2320"/>
                  </a:lnTo>
                  <a:lnTo>
                    <a:pt x="3640" y="1571"/>
                  </a:lnTo>
                  <a:close/>
                  <a:moveTo>
                    <a:pt x="2097" y="1"/>
                  </a:moveTo>
                  <a:cubicBezTo>
                    <a:pt x="1954" y="1"/>
                    <a:pt x="1829" y="117"/>
                    <a:pt x="1829" y="268"/>
                  </a:cubicBezTo>
                  <a:lnTo>
                    <a:pt x="1829" y="1027"/>
                  </a:lnTo>
                  <a:lnTo>
                    <a:pt x="1160" y="1027"/>
                  </a:lnTo>
                  <a:cubicBezTo>
                    <a:pt x="1018" y="1027"/>
                    <a:pt x="893" y="1143"/>
                    <a:pt x="893" y="1294"/>
                  </a:cubicBezTo>
                  <a:lnTo>
                    <a:pt x="893" y="2570"/>
                  </a:lnTo>
                  <a:cubicBezTo>
                    <a:pt x="893" y="2713"/>
                    <a:pt x="1018" y="2838"/>
                    <a:pt x="1160" y="2838"/>
                  </a:cubicBezTo>
                  <a:lnTo>
                    <a:pt x="1829" y="2838"/>
                  </a:lnTo>
                  <a:lnTo>
                    <a:pt x="1829" y="8128"/>
                  </a:lnTo>
                  <a:cubicBezTo>
                    <a:pt x="1829" y="8262"/>
                    <a:pt x="1919" y="8378"/>
                    <a:pt x="2052" y="8395"/>
                  </a:cubicBezTo>
                  <a:cubicBezTo>
                    <a:pt x="2066" y="8398"/>
                    <a:pt x="2079" y="8399"/>
                    <a:pt x="2091" y="8399"/>
                  </a:cubicBezTo>
                  <a:cubicBezTo>
                    <a:pt x="2228" y="8399"/>
                    <a:pt x="2347" y="8274"/>
                    <a:pt x="2347" y="8128"/>
                  </a:cubicBezTo>
                  <a:lnTo>
                    <a:pt x="2347" y="2838"/>
                  </a:lnTo>
                  <a:lnTo>
                    <a:pt x="3096" y="2838"/>
                  </a:lnTo>
                  <a:lnTo>
                    <a:pt x="3096" y="11652"/>
                  </a:lnTo>
                  <a:lnTo>
                    <a:pt x="2374" y="11652"/>
                  </a:lnTo>
                  <a:lnTo>
                    <a:pt x="2374" y="9180"/>
                  </a:lnTo>
                  <a:cubicBezTo>
                    <a:pt x="2365" y="9029"/>
                    <a:pt x="2240" y="8904"/>
                    <a:pt x="2088" y="8904"/>
                  </a:cubicBezTo>
                  <a:cubicBezTo>
                    <a:pt x="1945" y="8904"/>
                    <a:pt x="1820" y="9029"/>
                    <a:pt x="1829" y="9180"/>
                  </a:cubicBezTo>
                  <a:lnTo>
                    <a:pt x="1829" y="11652"/>
                  </a:lnTo>
                  <a:lnTo>
                    <a:pt x="268" y="11652"/>
                  </a:lnTo>
                  <a:cubicBezTo>
                    <a:pt x="117" y="11669"/>
                    <a:pt x="1" y="11794"/>
                    <a:pt x="1" y="11937"/>
                  </a:cubicBezTo>
                  <a:cubicBezTo>
                    <a:pt x="1" y="12079"/>
                    <a:pt x="102" y="12197"/>
                    <a:pt x="239" y="12197"/>
                  </a:cubicBezTo>
                  <a:cubicBezTo>
                    <a:pt x="249" y="12197"/>
                    <a:pt x="258" y="12197"/>
                    <a:pt x="268" y="12196"/>
                  </a:cubicBezTo>
                  <a:lnTo>
                    <a:pt x="13275" y="12196"/>
                  </a:lnTo>
                  <a:cubicBezTo>
                    <a:pt x="13284" y="12197"/>
                    <a:pt x="13293" y="12197"/>
                    <a:pt x="13302" y="12197"/>
                  </a:cubicBezTo>
                  <a:cubicBezTo>
                    <a:pt x="13433" y="12197"/>
                    <a:pt x="13543" y="12079"/>
                    <a:pt x="13543" y="11937"/>
                  </a:cubicBezTo>
                  <a:cubicBezTo>
                    <a:pt x="13543" y="11794"/>
                    <a:pt x="13275" y="11652"/>
                    <a:pt x="13275" y="11652"/>
                  </a:cubicBezTo>
                  <a:lnTo>
                    <a:pt x="3640" y="11652"/>
                  </a:lnTo>
                  <a:lnTo>
                    <a:pt x="3640" y="2838"/>
                  </a:lnTo>
                  <a:lnTo>
                    <a:pt x="7209" y="2838"/>
                  </a:lnTo>
                  <a:lnTo>
                    <a:pt x="7209" y="5014"/>
                  </a:lnTo>
                  <a:lnTo>
                    <a:pt x="5237" y="6736"/>
                  </a:lnTo>
                  <a:lnTo>
                    <a:pt x="6058" y="6736"/>
                  </a:lnTo>
                  <a:lnTo>
                    <a:pt x="7485" y="5496"/>
                  </a:lnTo>
                  <a:lnTo>
                    <a:pt x="8957" y="6763"/>
                  </a:lnTo>
                  <a:lnTo>
                    <a:pt x="9796" y="6763"/>
                  </a:lnTo>
                  <a:lnTo>
                    <a:pt x="7753" y="5014"/>
                  </a:lnTo>
                  <a:lnTo>
                    <a:pt x="7753" y="2838"/>
                  </a:lnTo>
                  <a:lnTo>
                    <a:pt x="8413" y="2838"/>
                  </a:lnTo>
                  <a:cubicBezTo>
                    <a:pt x="8565" y="2838"/>
                    <a:pt x="8681" y="2713"/>
                    <a:pt x="8681" y="2570"/>
                  </a:cubicBezTo>
                  <a:lnTo>
                    <a:pt x="8681" y="1294"/>
                  </a:lnTo>
                  <a:cubicBezTo>
                    <a:pt x="8681" y="1143"/>
                    <a:pt x="8565" y="1027"/>
                    <a:pt x="8413" y="1027"/>
                  </a:cubicBezTo>
                  <a:lnTo>
                    <a:pt x="3640" y="1027"/>
                  </a:lnTo>
                  <a:lnTo>
                    <a:pt x="3640" y="268"/>
                  </a:lnTo>
                  <a:cubicBezTo>
                    <a:pt x="3640" y="117"/>
                    <a:pt x="3524" y="1"/>
                    <a:pt x="3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35"/>
          <p:cNvSpPr/>
          <p:nvPr/>
        </p:nvSpPr>
        <p:spPr>
          <a:xfrm>
            <a:off x="5256838" y="1017725"/>
            <a:ext cx="1884900" cy="4067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973800" y="1017725"/>
            <a:ext cx="1884900" cy="406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660888" y="3521725"/>
            <a:ext cx="7872900" cy="1111500"/>
          </a:xfrm>
          <a:prstGeom prst="roundRect">
            <a:avLst>
              <a:gd name="adj" fmla="val 16667"/>
            </a:avLst>
          </a:prstGeom>
          <a:gradFill>
            <a:gsLst>
              <a:gs pos="0">
                <a:schemeClr val="accent1"/>
              </a:gs>
              <a:gs pos="100000">
                <a:schemeClr val="accent4"/>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660900" y="2302750"/>
            <a:ext cx="7872900" cy="1111500"/>
          </a:xfrm>
          <a:prstGeom prst="roundRect">
            <a:avLst>
              <a:gd name="adj" fmla="val 16667"/>
            </a:avLst>
          </a:prstGeom>
          <a:gradFill>
            <a:gsLst>
              <a:gs pos="0">
                <a:schemeClr val="accent1"/>
              </a:gs>
              <a:gs pos="100000">
                <a:schemeClr val="accent4"/>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660900" y="1083775"/>
            <a:ext cx="7872900" cy="1111500"/>
          </a:xfrm>
          <a:prstGeom prst="roundRect">
            <a:avLst>
              <a:gd name="adj" fmla="val 16667"/>
            </a:avLst>
          </a:prstGeom>
          <a:gradFill>
            <a:gsLst>
              <a:gs pos="0">
                <a:schemeClr val="accent1"/>
              </a:gs>
              <a:gs pos="100000">
                <a:schemeClr val="accent4"/>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967350" y="966300"/>
            <a:ext cx="1171200" cy="3735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4154138" y="1083775"/>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4184700" y="352171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4159350" y="2313738"/>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4" name="Google Shape;1564;p35"/>
          <p:cNvGrpSpPr/>
          <p:nvPr/>
        </p:nvGrpSpPr>
        <p:grpSpPr>
          <a:xfrm>
            <a:off x="7631947" y="671363"/>
            <a:ext cx="636814" cy="120078"/>
            <a:chOff x="8209059" y="198000"/>
            <a:chExt cx="636814" cy="120078"/>
          </a:xfrm>
        </p:grpSpPr>
        <p:sp>
          <p:nvSpPr>
            <p:cNvPr id="1565" name="Google Shape;1565;p3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3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Salesforce Architecture</a:t>
            </a:r>
            <a:endParaRPr/>
          </a:p>
        </p:txBody>
      </p:sp>
      <p:sp>
        <p:nvSpPr>
          <p:cNvPr id="1569" name="Google Shape;1569;p35"/>
          <p:cNvSpPr txBox="1">
            <a:spLocks noGrp="1"/>
          </p:cNvSpPr>
          <p:nvPr>
            <p:ph type="subTitle" idx="1"/>
          </p:nvPr>
        </p:nvSpPr>
        <p:spPr>
          <a:xfrm>
            <a:off x="3506562" y="1804588"/>
            <a:ext cx="21309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accent1"/>
                </a:solidFill>
              </a:rPr>
              <a:t>model</a:t>
            </a:r>
            <a:endParaRPr>
              <a:solidFill>
                <a:schemeClr val="accent1"/>
              </a:solidFill>
            </a:endParaRPr>
          </a:p>
        </p:txBody>
      </p:sp>
      <p:sp>
        <p:nvSpPr>
          <p:cNvPr id="1570" name="Google Shape;1570;p35"/>
          <p:cNvSpPr txBox="1">
            <a:spLocks noGrp="1"/>
          </p:cNvSpPr>
          <p:nvPr>
            <p:ph type="subTitle" idx="3"/>
          </p:nvPr>
        </p:nvSpPr>
        <p:spPr>
          <a:xfrm>
            <a:off x="3506550" y="2971050"/>
            <a:ext cx="2130900" cy="63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accent1"/>
                </a:solidFill>
              </a:rPr>
              <a:t>view</a:t>
            </a:r>
            <a:endParaRPr>
              <a:solidFill>
                <a:schemeClr val="accent1"/>
              </a:solidFill>
            </a:endParaRPr>
          </a:p>
        </p:txBody>
      </p:sp>
      <p:sp>
        <p:nvSpPr>
          <p:cNvPr id="1571" name="Google Shape;1571;p35"/>
          <p:cNvSpPr txBox="1">
            <a:spLocks noGrp="1"/>
          </p:cNvSpPr>
          <p:nvPr>
            <p:ph type="subTitle" idx="5"/>
          </p:nvPr>
        </p:nvSpPr>
        <p:spPr>
          <a:xfrm>
            <a:off x="3501338" y="4186075"/>
            <a:ext cx="21309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accent1"/>
                </a:solidFill>
              </a:rPr>
              <a:t>controller</a:t>
            </a:r>
            <a:endParaRPr>
              <a:solidFill>
                <a:schemeClr val="accent1"/>
              </a:solidFill>
            </a:endParaRPr>
          </a:p>
        </p:txBody>
      </p:sp>
      <p:grpSp>
        <p:nvGrpSpPr>
          <p:cNvPr id="1572" name="Google Shape;1572;p35"/>
          <p:cNvGrpSpPr/>
          <p:nvPr/>
        </p:nvGrpSpPr>
        <p:grpSpPr>
          <a:xfrm>
            <a:off x="4291512" y="1289923"/>
            <a:ext cx="550566" cy="413011"/>
            <a:chOff x="1335175" y="2437625"/>
            <a:chExt cx="386525" cy="289975"/>
          </a:xfrm>
        </p:grpSpPr>
        <p:sp>
          <p:nvSpPr>
            <p:cNvPr id="1573" name="Google Shape;1573;p35"/>
            <p:cNvSpPr/>
            <p:nvPr/>
          </p:nvSpPr>
          <p:spPr>
            <a:xfrm>
              <a:off x="1341875" y="2444325"/>
              <a:ext cx="373150" cy="276350"/>
            </a:xfrm>
            <a:custGeom>
              <a:avLst/>
              <a:gdLst/>
              <a:ahLst/>
              <a:cxnLst/>
              <a:rect l="l" t="t" r="r" b="b"/>
              <a:pathLst>
                <a:path w="14926" h="11054" extrusionOk="0">
                  <a:moveTo>
                    <a:pt x="0" y="0"/>
                  </a:moveTo>
                  <a:lnTo>
                    <a:pt x="0" y="11053"/>
                  </a:lnTo>
                  <a:lnTo>
                    <a:pt x="14925" y="11053"/>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1483275" y="2444325"/>
              <a:ext cx="231750" cy="276350"/>
            </a:xfrm>
            <a:custGeom>
              <a:avLst/>
              <a:gdLst/>
              <a:ahLst/>
              <a:cxnLst/>
              <a:rect l="l" t="t" r="r" b="b"/>
              <a:pathLst>
                <a:path w="9270" h="11054" extrusionOk="0">
                  <a:moveTo>
                    <a:pt x="3096" y="0"/>
                  </a:moveTo>
                  <a:lnTo>
                    <a:pt x="0" y="11053"/>
                  </a:lnTo>
                  <a:lnTo>
                    <a:pt x="9269" y="11053"/>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1341875" y="2444325"/>
              <a:ext cx="373150" cy="41500"/>
            </a:xfrm>
            <a:custGeom>
              <a:avLst/>
              <a:gdLst/>
              <a:ahLst/>
              <a:cxnLst/>
              <a:rect l="l" t="t" r="r" b="b"/>
              <a:pathLst>
                <a:path w="14926" h="1660" extrusionOk="0">
                  <a:moveTo>
                    <a:pt x="0" y="0"/>
                  </a:moveTo>
                  <a:lnTo>
                    <a:pt x="0" y="1660"/>
                  </a:lnTo>
                  <a:lnTo>
                    <a:pt x="14925" y="1660"/>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1549500" y="2444325"/>
              <a:ext cx="165525" cy="41500"/>
            </a:xfrm>
            <a:custGeom>
              <a:avLst/>
              <a:gdLst/>
              <a:ahLst/>
              <a:cxnLst/>
              <a:rect l="l" t="t" r="r" b="b"/>
              <a:pathLst>
                <a:path w="6621" h="1660" extrusionOk="0">
                  <a:moveTo>
                    <a:pt x="474" y="0"/>
                  </a:moveTo>
                  <a:lnTo>
                    <a:pt x="1" y="1660"/>
                  </a:lnTo>
                  <a:lnTo>
                    <a:pt x="6620" y="1660"/>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408325" y="2538225"/>
              <a:ext cx="107300" cy="181775"/>
            </a:xfrm>
            <a:custGeom>
              <a:avLst/>
              <a:gdLst/>
              <a:ahLst/>
              <a:cxnLst/>
              <a:rect l="l" t="t" r="r" b="b"/>
              <a:pathLst>
                <a:path w="4292" h="7271" extrusionOk="0">
                  <a:moveTo>
                    <a:pt x="1241" y="0"/>
                  </a:moveTo>
                  <a:cubicBezTo>
                    <a:pt x="509" y="348"/>
                    <a:pt x="1" y="1124"/>
                    <a:pt x="1" y="2016"/>
                  </a:cubicBezTo>
                  <a:cubicBezTo>
                    <a:pt x="1" y="2935"/>
                    <a:pt x="527" y="3711"/>
                    <a:pt x="1268" y="4050"/>
                  </a:cubicBezTo>
                  <a:lnTo>
                    <a:pt x="1268" y="7271"/>
                  </a:lnTo>
                  <a:lnTo>
                    <a:pt x="3025" y="7271"/>
                  </a:lnTo>
                  <a:lnTo>
                    <a:pt x="3025" y="4050"/>
                  </a:lnTo>
                  <a:cubicBezTo>
                    <a:pt x="3774" y="3711"/>
                    <a:pt x="4292" y="2935"/>
                    <a:pt x="4292" y="2016"/>
                  </a:cubicBezTo>
                  <a:cubicBezTo>
                    <a:pt x="4292" y="1124"/>
                    <a:pt x="3783" y="348"/>
                    <a:pt x="3052" y="0"/>
                  </a:cubicBezTo>
                  <a:lnTo>
                    <a:pt x="3052" y="1775"/>
                  </a:lnTo>
                  <a:lnTo>
                    <a:pt x="2151" y="2311"/>
                  </a:lnTo>
                  <a:lnTo>
                    <a:pt x="1241" y="1775"/>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1543475" y="2547125"/>
              <a:ext cx="117125" cy="57350"/>
            </a:xfrm>
            <a:custGeom>
              <a:avLst/>
              <a:gdLst/>
              <a:ahLst/>
              <a:cxnLst/>
              <a:rect l="l" t="t" r="r" b="b"/>
              <a:pathLst>
                <a:path w="4685" h="2294" extrusionOk="0">
                  <a:moveTo>
                    <a:pt x="1446" y="1"/>
                  </a:moveTo>
                  <a:cubicBezTo>
                    <a:pt x="1446" y="795"/>
                    <a:pt x="795" y="1437"/>
                    <a:pt x="1" y="1437"/>
                  </a:cubicBezTo>
                  <a:lnTo>
                    <a:pt x="1" y="2294"/>
                  </a:lnTo>
                  <a:lnTo>
                    <a:pt x="4684" y="2294"/>
                  </a:lnTo>
                  <a:lnTo>
                    <a:pt x="4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1588107" y="2590552"/>
              <a:ext cx="39263" cy="130114"/>
            </a:xfrm>
            <a:custGeom>
              <a:avLst/>
              <a:gdLst/>
              <a:ahLst/>
              <a:cxnLst/>
              <a:rect l="l" t="t" r="r" b="b"/>
              <a:pathLst>
                <a:path w="1571" h="4649" extrusionOk="0">
                  <a:moveTo>
                    <a:pt x="0" y="1"/>
                  </a:moveTo>
                  <a:lnTo>
                    <a:pt x="0" y="4648"/>
                  </a:lnTo>
                  <a:lnTo>
                    <a:pt x="1570" y="4648"/>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1335175" y="2437625"/>
              <a:ext cx="386525" cy="289975"/>
            </a:xfrm>
            <a:custGeom>
              <a:avLst/>
              <a:gdLst/>
              <a:ahLst/>
              <a:cxnLst/>
              <a:rect l="l" t="t" r="r" b="b"/>
              <a:pathLst>
                <a:path w="15461" h="11599" extrusionOk="0">
                  <a:moveTo>
                    <a:pt x="268" y="1"/>
                  </a:moveTo>
                  <a:cubicBezTo>
                    <a:pt x="126" y="1"/>
                    <a:pt x="1" y="117"/>
                    <a:pt x="1" y="268"/>
                  </a:cubicBezTo>
                  <a:lnTo>
                    <a:pt x="1" y="3480"/>
                  </a:lnTo>
                  <a:cubicBezTo>
                    <a:pt x="1" y="3623"/>
                    <a:pt x="99" y="3739"/>
                    <a:pt x="233" y="3756"/>
                  </a:cubicBezTo>
                  <a:cubicBezTo>
                    <a:pt x="248" y="3759"/>
                    <a:pt x="263" y="3760"/>
                    <a:pt x="278" y="3760"/>
                  </a:cubicBezTo>
                  <a:cubicBezTo>
                    <a:pt x="427" y="3760"/>
                    <a:pt x="545" y="3643"/>
                    <a:pt x="545" y="3489"/>
                  </a:cubicBezTo>
                  <a:lnTo>
                    <a:pt x="545" y="545"/>
                  </a:lnTo>
                  <a:lnTo>
                    <a:pt x="14917" y="545"/>
                  </a:lnTo>
                  <a:lnTo>
                    <a:pt x="14917" y="11054"/>
                  </a:lnTo>
                  <a:lnTo>
                    <a:pt x="14337" y="11054"/>
                  </a:lnTo>
                  <a:cubicBezTo>
                    <a:pt x="14194" y="11054"/>
                    <a:pt x="14078" y="11152"/>
                    <a:pt x="14060" y="11286"/>
                  </a:cubicBezTo>
                  <a:cubicBezTo>
                    <a:pt x="14033" y="11455"/>
                    <a:pt x="14158" y="11598"/>
                    <a:pt x="14328" y="11598"/>
                  </a:cubicBezTo>
                  <a:lnTo>
                    <a:pt x="15193" y="11598"/>
                  </a:lnTo>
                  <a:cubicBezTo>
                    <a:pt x="15345" y="11598"/>
                    <a:pt x="15461" y="11473"/>
                    <a:pt x="15461" y="11321"/>
                  </a:cubicBezTo>
                  <a:lnTo>
                    <a:pt x="15461" y="268"/>
                  </a:lnTo>
                  <a:cubicBezTo>
                    <a:pt x="15461" y="117"/>
                    <a:pt x="15345"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1357925" y="2459275"/>
              <a:ext cx="13625" cy="13625"/>
            </a:xfrm>
            <a:custGeom>
              <a:avLst/>
              <a:gdLst/>
              <a:ahLst/>
              <a:cxnLst/>
              <a:rect l="l" t="t" r="r" b="b"/>
              <a:pathLst>
                <a:path w="545" h="545" extrusionOk="0">
                  <a:moveTo>
                    <a:pt x="277" y="0"/>
                  </a:moveTo>
                  <a:cubicBezTo>
                    <a:pt x="125" y="0"/>
                    <a:pt x="1" y="125"/>
                    <a:pt x="1" y="277"/>
                  </a:cubicBezTo>
                  <a:cubicBezTo>
                    <a:pt x="1" y="419"/>
                    <a:pt x="125" y="544"/>
                    <a:pt x="277" y="544"/>
                  </a:cubicBezTo>
                  <a:cubicBezTo>
                    <a:pt x="420" y="544"/>
                    <a:pt x="545" y="419"/>
                    <a:pt x="545" y="277"/>
                  </a:cubicBezTo>
                  <a:cubicBezTo>
                    <a:pt x="545" y="125"/>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1401875" y="2459275"/>
              <a:ext cx="13625" cy="13625"/>
            </a:xfrm>
            <a:custGeom>
              <a:avLst/>
              <a:gdLst/>
              <a:ahLst/>
              <a:cxnLst/>
              <a:rect l="l" t="t" r="r" b="b"/>
              <a:pathLst>
                <a:path w="545" h="545" extrusionOk="0">
                  <a:moveTo>
                    <a:pt x="268" y="0"/>
                  </a:moveTo>
                  <a:cubicBezTo>
                    <a:pt x="125" y="0"/>
                    <a:pt x="0" y="125"/>
                    <a:pt x="0" y="277"/>
                  </a:cubicBezTo>
                  <a:cubicBezTo>
                    <a:pt x="0" y="419"/>
                    <a:pt x="125" y="544"/>
                    <a:pt x="268" y="544"/>
                  </a:cubicBezTo>
                  <a:cubicBezTo>
                    <a:pt x="419" y="544"/>
                    <a:pt x="544" y="419"/>
                    <a:pt x="544" y="277"/>
                  </a:cubicBezTo>
                  <a:cubicBezTo>
                    <a:pt x="544" y="125"/>
                    <a:pt x="419"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1380000" y="2459275"/>
              <a:ext cx="13425" cy="13625"/>
            </a:xfrm>
            <a:custGeom>
              <a:avLst/>
              <a:gdLst/>
              <a:ahLst/>
              <a:cxnLst/>
              <a:rect l="l" t="t" r="r" b="b"/>
              <a:pathLst>
                <a:path w="537" h="545" extrusionOk="0">
                  <a:moveTo>
                    <a:pt x="268" y="0"/>
                  </a:moveTo>
                  <a:cubicBezTo>
                    <a:pt x="117" y="0"/>
                    <a:pt x="1" y="125"/>
                    <a:pt x="1" y="277"/>
                  </a:cubicBezTo>
                  <a:cubicBezTo>
                    <a:pt x="1" y="419"/>
                    <a:pt x="117" y="544"/>
                    <a:pt x="268" y="544"/>
                  </a:cubicBezTo>
                  <a:cubicBezTo>
                    <a:pt x="420" y="544"/>
                    <a:pt x="536" y="419"/>
                    <a:pt x="536" y="277"/>
                  </a:cubicBezTo>
                  <a:cubicBezTo>
                    <a:pt x="536" y="125"/>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1335175" y="2543475"/>
              <a:ext cx="341925" cy="184125"/>
            </a:xfrm>
            <a:custGeom>
              <a:avLst/>
              <a:gdLst/>
              <a:ahLst/>
              <a:cxnLst/>
              <a:rect l="l" t="t" r="r" b="b"/>
              <a:pathLst>
                <a:path w="13677" h="7365" extrusionOk="0">
                  <a:moveTo>
                    <a:pt x="270" y="1"/>
                  </a:moveTo>
                  <a:cubicBezTo>
                    <a:pt x="120" y="1"/>
                    <a:pt x="1" y="125"/>
                    <a:pt x="1" y="272"/>
                  </a:cubicBezTo>
                  <a:lnTo>
                    <a:pt x="1" y="7087"/>
                  </a:lnTo>
                  <a:cubicBezTo>
                    <a:pt x="1" y="7239"/>
                    <a:pt x="126" y="7364"/>
                    <a:pt x="268" y="7364"/>
                  </a:cubicBezTo>
                  <a:lnTo>
                    <a:pt x="13382" y="7364"/>
                  </a:lnTo>
                  <a:cubicBezTo>
                    <a:pt x="13543" y="7364"/>
                    <a:pt x="13677" y="7221"/>
                    <a:pt x="13650" y="7052"/>
                  </a:cubicBezTo>
                  <a:cubicBezTo>
                    <a:pt x="13632" y="6918"/>
                    <a:pt x="13507" y="6820"/>
                    <a:pt x="13373" y="6820"/>
                  </a:cubicBezTo>
                  <a:lnTo>
                    <a:pt x="545" y="6820"/>
                  </a:lnTo>
                  <a:lnTo>
                    <a:pt x="545" y="281"/>
                  </a:lnTo>
                  <a:cubicBezTo>
                    <a:pt x="545" y="147"/>
                    <a:pt x="447" y="22"/>
                    <a:pt x="313" y="4"/>
                  </a:cubicBezTo>
                  <a:cubicBezTo>
                    <a:pt x="298" y="2"/>
                    <a:pt x="284" y="1"/>
                    <a:pt x="2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35"/>
          <p:cNvGrpSpPr/>
          <p:nvPr/>
        </p:nvGrpSpPr>
        <p:grpSpPr>
          <a:xfrm>
            <a:off x="4296724" y="2519931"/>
            <a:ext cx="550566" cy="412976"/>
            <a:chOff x="2973975" y="1894800"/>
            <a:chExt cx="386525" cy="289950"/>
          </a:xfrm>
        </p:grpSpPr>
        <p:sp>
          <p:nvSpPr>
            <p:cNvPr id="1586" name="Google Shape;1586;p35"/>
            <p:cNvSpPr/>
            <p:nvPr/>
          </p:nvSpPr>
          <p:spPr>
            <a:xfrm>
              <a:off x="2980675"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3122075"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980675"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3188300" y="1901700"/>
              <a:ext cx="165500" cy="41500"/>
            </a:xfrm>
            <a:custGeom>
              <a:avLst/>
              <a:gdLst/>
              <a:ahLst/>
              <a:cxnLst/>
              <a:rect l="l" t="t" r="r" b="b"/>
              <a:pathLst>
                <a:path w="6620" h="1660" extrusionOk="0">
                  <a:moveTo>
                    <a:pt x="464" y="1"/>
                  </a:moveTo>
                  <a:lnTo>
                    <a:pt x="1" y="1660"/>
                  </a:lnTo>
                  <a:lnTo>
                    <a:pt x="6620" y="1660"/>
                  </a:lnTo>
                  <a:lnTo>
                    <a:pt x="6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973975" y="1894800"/>
              <a:ext cx="386525" cy="289950"/>
            </a:xfrm>
            <a:custGeom>
              <a:avLst/>
              <a:gdLst/>
              <a:ahLst/>
              <a:cxnLst/>
              <a:rect l="l" t="t" r="r" b="b"/>
              <a:pathLst>
                <a:path w="15461" h="11598" extrusionOk="0">
                  <a:moveTo>
                    <a:pt x="268" y="0"/>
                  </a:moveTo>
                  <a:cubicBezTo>
                    <a:pt x="116" y="0"/>
                    <a:pt x="0" y="125"/>
                    <a:pt x="0" y="277"/>
                  </a:cubicBezTo>
                  <a:lnTo>
                    <a:pt x="0" y="3488"/>
                  </a:lnTo>
                  <a:cubicBezTo>
                    <a:pt x="0" y="3622"/>
                    <a:pt x="90" y="3747"/>
                    <a:pt x="232" y="3765"/>
                  </a:cubicBezTo>
                  <a:cubicBezTo>
                    <a:pt x="246" y="3767"/>
                    <a:pt x="260" y="3768"/>
                    <a:pt x="274" y="3768"/>
                  </a:cubicBezTo>
                  <a:cubicBezTo>
                    <a:pt x="418" y="3768"/>
                    <a:pt x="545" y="3644"/>
                    <a:pt x="545" y="3497"/>
                  </a:cubicBezTo>
                  <a:lnTo>
                    <a:pt x="545" y="544"/>
                  </a:lnTo>
                  <a:lnTo>
                    <a:pt x="14916" y="544"/>
                  </a:lnTo>
                  <a:lnTo>
                    <a:pt x="14916" y="11053"/>
                  </a:lnTo>
                  <a:lnTo>
                    <a:pt x="14328" y="11053"/>
                  </a:lnTo>
                  <a:cubicBezTo>
                    <a:pt x="14194" y="11053"/>
                    <a:pt x="14069" y="11151"/>
                    <a:pt x="14051" y="11285"/>
                  </a:cubicBezTo>
                  <a:cubicBezTo>
                    <a:pt x="14033" y="11455"/>
                    <a:pt x="14158" y="11597"/>
                    <a:pt x="14319" y="11597"/>
                  </a:cubicBezTo>
                  <a:lnTo>
                    <a:pt x="15193" y="11597"/>
                  </a:lnTo>
                  <a:cubicBezTo>
                    <a:pt x="15336" y="11597"/>
                    <a:pt x="15461" y="11481"/>
                    <a:pt x="15461" y="11330"/>
                  </a:cubicBezTo>
                  <a:lnTo>
                    <a:pt x="15461" y="277"/>
                  </a:lnTo>
                  <a:cubicBezTo>
                    <a:pt x="15461" y="125"/>
                    <a:pt x="15336"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973975" y="2000850"/>
              <a:ext cx="341700" cy="183900"/>
            </a:xfrm>
            <a:custGeom>
              <a:avLst/>
              <a:gdLst/>
              <a:ahLst/>
              <a:cxnLst/>
              <a:rect l="l" t="t" r="r" b="b"/>
              <a:pathLst>
                <a:path w="13668" h="7356" extrusionOk="0">
                  <a:moveTo>
                    <a:pt x="269" y="1"/>
                  </a:moveTo>
                  <a:cubicBezTo>
                    <a:pt x="120" y="1"/>
                    <a:pt x="0" y="125"/>
                    <a:pt x="0" y="272"/>
                  </a:cubicBezTo>
                  <a:lnTo>
                    <a:pt x="0" y="7088"/>
                  </a:lnTo>
                  <a:cubicBezTo>
                    <a:pt x="0" y="7239"/>
                    <a:pt x="116" y="7355"/>
                    <a:pt x="268" y="7355"/>
                  </a:cubicBezTo>
                  <a:lnTo>
                    <a:pt x="13382" y="7355"/>
                  </a:lnTo>
                  <a:cubicBezTo>
                    <a:pt x="13543" y="7355"/>
                    <a:pt x="13668" y="7213"/>
                    <a:pt x="13650" y="7043"/>
                  </a:cubicBezTo>
                  <a:cubicBezTo>
                    <a:pt x="13623"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3004300" y="19688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4"/>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3004300" y="1996700"/>
              <a:ext cx="41950" cy="13650"/>
            </a:xfrm>
            <a:custGeom>
              <a:avLst/>
              <a:gdLst/>
              <a:ahLst/>
              <a:cxnLst/>
              <a:rect l="l" t="t" r="r" b="b"/>
              <a:pathLst>
                <a:path w="1678" h="546"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5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3004300" y="202547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3004300" y="2054250"/>
              <a:ext cx="41950" cy="13625"/>
            </a:xfrm>
            <a:custGeom>
              <a:avLst/>
              <a:gdLst/>
              <a:ahLst/>
              <a:cxnLst/>
              <a:rect l="l" t="t" r="r" b="b"/>
              <a:pathLst>
                <a:path w="1678" h="545" extrusionOk="0">
                  <a:moveTo>
                    <a:pt x="304" y="1"/>
                  </a:moveTo>
                  <a:cubicBezTo>
                    <a:pt x="170" y="1"/>
                    <a:pt x="45" y="90"/>
                    <a:pt x="27" y="232"/>
                  </a:cubicBezTo>
                  <a:cubicBezTo>
                    <a:pt x="1" y="393"/>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3004300" y="20821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3004300" y="2110900"/>
              <a:ext cx="41950" cy="13400"/>
            </a:xfrm>
            <a:custGeom>
              <a:avLst/>
              <a:gdLst/>
              <a:ahLst/>
              <a:cxnLst/>
              <a:rect l="l" t="t" r="r" b="b"/>
              <a:pathLst>
                <a:path w="1678" h="536" extrusionOk="0">
                  <a:moveTo>
                    <a:pt x="304" y="0"/>
                  </a:moveTo>
                  <a:cubicBezTo>
                    <a:pt x="170" y="0"/>
                    <a:pt x="45" y="90"/>
                    <a:pt x="27" y="223"/>
                  </a:cubicBezTo>
                  <a:cubicBezTo>
                    <a:pt x="1" y="393"/>
                    <a:pt x="135" y="536"/>
                    <a:pt x="295" y="536"/>
                  </a:cubicBezTo>
                  <a:lnTo>
                    <a:pt x="1375" y="536"/>
                  </a:lnTo>
                  <a:cubicBezTo>
                    <a:pt x="1508" y="536"/>
                    <a:pt x="1633" y="447"/>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3004300" y="2139450"/>
              <a:ext cx="41950" cy="13625"/>
            </a:xfrm>
            <a:custGeom>
              <a:avLst/>
              <a:gdLst/>
              <a:ahLst/>
              <a:cxnLst/>
              <a:rect l="l" t="t" r="r" b="b"/>
              <a:pathLst>
                <a:path w="1678" h="545" extrusionOk="0">
                  <a:moveTo>
                    <a:pt x="304" y="0"/>
                  </a:moveTo>
                  <a:cubicBezTo>
                    <a:pt x="170" y="0"/>
                    <a:pt x="45" y="98"/>
                    <a:pt x="27" y="232"/>
                  </a:cubicBezTo>
                  <a:cubicBezTo>
                    <a:pt x="1" y="402"/>
                    <a:pt x="135" y="545"/>
                    <a:pt x="295" y="545"/>
                  </a:cubicBezTo>
                  <a:lnTo>
                    <a:pt x="1375" y="545"/>
                  </a:lnTo>
                  <a:cubicBezTo>
                    <a:pt x="1508" y="545"/>
                    <a:pt x="1633" y="446"/>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3075900" y="1968825"/>
              <a:ext cx="109750" cy="13625"/>
            </a:xfrm>
            <a:custGeom>
              <a:avLst/>
              <a:gdLst/>
              <a:ahLst/>
              <a:cxnLst/>
              <a:rect l="l" t="t" r="r" b="b"/>
              <a:pathLst>
                <a:path w="4390" h="545" extrusionOk="0">
                  <a:moveTo>
                    <a:pt x="295" y="1"/>
                  </a:moveTo>
                  <a:cubicBezTo>
                    <a:pt x="125" y="1"/>
                    <a:pt x="0" y="144"/>
                    <a:pt x="27" y="313"/>
                  </a:cubicBezTo>
                  <a:cubicBezTo>
                    <a:pt x="45" y="447"/>
                    <a:pt x="161" y="545"/>
                    <a:pt x="304" y="545"/>
                  </a:cubicBezTo>
                  <a:lnTo>
                    <a:pt x="4086" y="545"/>
                  </a:lnTo>
                  <a:cubicBezTo>
                    <a:pt x="4229" y="545"/>
                    <a:pt x="4345" y="447"/>
                    <a:pt x="4363" y="313"/>
                  </a:cubicBezTo>
                  <a:cubicBezTo>
                    <a:pt x="4390" y="144"/>
                    <a:pt x="4265" y="1"/>
                    <a:pt x="4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3075900" y="1996700"/>
              <a:ext cx="244000" cy="13650"/>
            </a:xfrm>
            <a:custGeom>
              <a:avLst/>
              <a:gdLst/>
              <a:ahLst/>
              <a:cxnLst/>
              <a:rect l="l" t="t" r="r" b="b"/>
              <a:pathLst>
                <a:path w="9760" h="546" extrusionOk="0">
                  <a:moveTo>
                    <a:pt x="295" y="1"/>
                  </a:moveTo>
                  <a:cubicBezTo>
                    <a:pt x="161" y="1"/>
                    <a:pt x="36" y="99"/>
                    <a:pt x="18" y="233"/>
                  </a:cubicBezTo>
                  <a:cubicBezTo>
                    <a:pt x="0" y="402"/>
                    <a:pt x="125" y="545"/>
                    <a:pt x="286" y="545"/>
                  </a:cubicBezTo>
                  <a:lnTo>
                    <a:pt x="9457" y="545"/>
                  </a:lnTo>
                  <a:cubicBezTo>
                    <a:pt x="9591" y="545"/>
                    <a:pt x="9715" y="447"/>
                    <a:pt x="9733" y="313"/>
                  </a:cubicBezTo>
                  <a:cubicBezTo>
                    <a:pt x="9760" y="15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3075900" y="2025475"/>
              <a:ext cx="150575" cy="13625"/>
            </a:xfrm>
            <a:custGeom>
              <a:avLst/>
              <a:gdLst/>
              <a:ahLst/>
              <a:cxnLst/>
              <a:rect l="l" t="t" r="r" b="b"/>
              <a:pathLst>
                <a:path w="6023" h="545" extrusionOk="0">
                  <a:moveTo>
                    <a:pt x="304" y="1"/>
                  </a:moveTo>
                  <a:cubicBezTo>
                    <a:pt x="161" y="1"/>
                    <a:pt x="45" y="99"/>
                    <a:pt x="27" y="233"/>
                  </a:cubicBezTo>
                  <a:cubicBezTo>
                    <a:pt x="0" y="402"/>
                    <a:pt x="125" y="545"/>
                    <a:pt x="295" y="545"/>
                  </a:cubicBezTo>
                  <a:lnTo>
                    <a:pt x="5719" y="545"/>
                  </a:lnTo>
                  <a:cubicBezTo>
                    <a:pt x="5853" y="545"/>
                    <a:pt x="5977" y="447"/>
                    <a:pt x="5995" y="313"/>
                  </a:cubicBezTo>
                  <a:cubicBezTo>
                    <a:pt x="6022" y="143"/>
                    <a:pt x="5888" y="1"/>
                    <a:pt x="5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3075900" y="2054250"/>
              <a:ext cx="244000" cy="13625"/>
            </a:xfrm>
            <a:custGeom>
              <a:avLst/>
              <a:gdLst/>
              <a:ahLst/>
              <a:cxnLst/>
              <a:rect l="l" t="t" r="r" b="b"/>
              <a:pathLst>
                <a:path w="9760" h="545" extrusionOk="0">
                  <a:moveTo>
                    <a:pt x="295" y="1"/>
                  </a:moveTo>
                  <a:cubicBezTo>
                    <a:pt x="161" y="1"/>
                    <a:pt x="36" y="90"/>
                    <a:pt x="18" y="232"/>
                  </a:cubicBezTo>
                  <a:cubicBezTo>
                    <a:pt x="0" y="393"/>
                    <a:pt x="125" y="545"/>
                    <a:pt x="286" y="545"/>
                  </a:cubicBezTo>
                  <a:lnTo>
                    <a:pt x="9457" y="545"/>
                  </a:lnTo>
                  <a:cubicBezTo>
                    <a:pt x="9591" y="545"/>
                    <a:pt x="9715" y="447"/>
                    <a:pt x="9733" y="313"/>
                  </a:cubicBezTo>
                  <a:cubicBezTo>
                    <a:pt x="9760" y="14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3075900" y="2082125"/>
              <a:ext cx="68925" cy="13625"/>
            </a:xfrm>
            <a:custGeom>
              <a:avLst/>
              <a:gdLst/>
              <a:ahLst/>
              <a:cxnLst/>
              <a:rect l="l" t="t" r="r" b="b"/>
              <a:pathLst>
                <a:path w="2757" h="545" extrusionOk="0">
                  <a:moveTo>
                    <a:pt x="304" y="1"/>
                  </a:moveTo>
                  <a:cubicBezTo>
                    <a:pt x="170" y="1"/>
                    <a:pt x="45" y="99"/>
                    <a:pt x="27" y="233"/>
                  </a:cubicBezTo>
                  <a:cubicBezTo>
                    <a:pt x="0" y="402"/>
                    <a:pt x="134" y="545"/>
                    <a:pt x="295" y="545"/>
                  </a:cubicBezTo>
                  <a:lnTo>
                    <a:pt x="2463" y="545"/>
                  </a:lnTo>
                  <a:cubicBezTo>
                    <a:pt x="2596" y="545"/>
                    <a:pt x="2721" y="447"/>
                    <a:pt x="2739" y="313"/>
                  </a:cubicBezTo>
                  <a:cubicBezTo>
                    <a:pt x="2757" y="143"/>
                    <a:pt x="2632" y="1"/>
                    <a:pt x="2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3075900" y="2110900"/>
              <a:ext cx="207650" cy="13400"/>
            </a:xfrm>
            <a:custGeom>
              <a:avLst/>
              <a:gdLst/>
              <a:ahLst/>
              <a:cxnLst/>
              <a:rect l="l" t="t" r="r" b="b"/>
              <a:pathLst>
                <a:path w="8306" h="536" extrusionOk="0">
                  <a:moveTo>
                    <a:pt x="295" y="0"/>
                  </a:moveTo>
                  <a:cubicBezTo>
                    <a:pt x="161" y="0"/>
                    <a:pt x="45" y="90"/>
                    <a:pt x="18" y="223"/>
                  </a:cubicBezTo>
                  <a:cubicBezTo>
                    <a:pt x="0" y="393"/>
                    <a:pt x="125" y="536"/>
                    <a:pt x="295" y="536"/>
                  </a:cubicBezTo>
                  <a:lnTo>
                    <a:pt x="8011" y="536"/>
                  </a:lnTo>
                  <a:cubicBezTo>
                    <a:pt x="8172" y="536"/>
                    <a:pt x="8306" y="393"/>
                    <a:pt x="8279" y="223"/>
                  </a:cubicBezTo>
                  <a:cubicBezTo>
                    <a:pt x="8261" y="90"/>
                    <a:pt x="8136" y="0"/>
                    <a:pt x="8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3075900" y="2139450"/>
              <a:ext cx="133400" cy="13625"/>
            </a:xfrm>
            <a:custGeom>
              <a:avLst/>
              <a:gdLst/>
              <a:ahLst/>
              <a:cxnLst/>
              <a:rect l="l" t="t" r="r" b="b"/>
              <a:pathLst>
                <a:path w="5336" h="545" extrusionOk="0">
                  <a:moveTo>
                    <a:pt x="295" y="0"/>
                  </a:moveTo>
                  <a:cubicBezTo>
                    <a:pt x="125" y="0"/>
                    <a:pt x="0" y="143"/>
                    <a:pt x="27" y="313"/>
                  </a:cubicBezTo>
                  <a:cubicBezTo>
                    <a:pt x="45" y="446"/>
                    <a:pt x="161" y="545"/>
                    <a:pt x="304" y="545"/>
                  </a:cubicBezTo>
                  <a:lnTo>
                    <a:pt x="5032" y="545"/>
                  </a:lnTo>
                  <a:cubicBezTo>
                    <a:pt x="5166" y="545"/>
                    <a:pt x="5291" y="446"/>
                    <a:pt x="5308" y="313"/>
                  </a:cubicBezTo>
                  <a:cubicBezTo>
                    <a:pt x="5335" y="143"/>
                    <a:pt x="5201" y="0"/>
                    <a:pt x="5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996725" y="1916650"/>
              <a:ext cx="13625" cy="13625"/>
            </a:xfrm>
            <a:custGeom>
              <a:avLst/>
              <a:gdLst/>
              <a:ahLst/>
              <a:cxnLst/>
              <a:rect l="l" t="t" r="r" b="b"/>
              <a:pathLst>
                <a:path w="545" h="545" extrusionOk="0">
                  <a:moveTo>
                    <a:pt x="277" y="0"/>
                  </a:moveTo>
                  <a:cubicBezTo>
                    <a:pt x="125" y="0"/>
                    <a:pt x="0" y="116"/>
                    <a:pt x="0" y="268"/>
                  </a:cubicBezTo>
                  <a:cubicBezTo>
                    <a:pt x="0" y="420"/>
                    <a:pt x="125" y="544"/>
                    <a:pt x="277" y="544"/>
                  </a:cubicBezTo>
                  <a:cubicBezTo>
                    <a:pt x="429" y="544"/>
                    <a:pt x="545" y="420"/>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3040650" y="1916650"/>
              <a:ext cx="13650" cy="13625"/>
            </a:xfrm>
            <a:custGeom>
              <a:avLst/>
              <a:gdLst/>
              <a:ahLst/>
              <a:cxnLst/>
              <a:rect l="l" t="t" r="r" b="b"/>
              <a:pathLst>
                <a:path w="546" h="545" extrusionOk="0">
                  <a:moveTo>
                    <a:pt x="277" y="0"/>
                  </a:moveTo>
                  <a:cubicBezTo>
                    <a:pt x="126" y="0"/>
                    <a:pt x="1" y="116"/>
                    <a:pt x="1" y="268"/>
                  </a:cubicBezTo>
                  <a:cubicBezTo>
                    <a:pt x="1" y="420"/>
                    <a:pt x="126"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30188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4331495" y="3702521"/>
            <a:ext cx="531742" cy="463724"/>
            <a:chOff x="5917925" y="2437625"/>
            <a:chExt cx="386975" cy="337475"/>
          </a:xfrm>
        </p:grpSpPr>
        <p:sp>
          <p:nvSpPr>
            <p:cNvPr id="1610" name="Google Shape;1610;p35"/>
            <p:cNvSpPr/>
            <p:nvPr/>
          </p:nvSpPr>
          <p:spPr>
            <a:xfrm>
              <a:off x="6076500" y="2720650"/>
              <a:ext cx="69375" cy="47525"/>
            </a:xfrm>
            <a:custGeom>
              <a:avLst/>
              <a:gdLst/>
              <a:ahLst/>
              <a:cxnLst/>
              <a:rect l="l" t="t" r="r" b="b"/>
              <a:pathLst>
                <a:path w="2775" h="1901" extrusionOk="0">
                  <a:moveTo>
                    <a:pt x="455" y="0"/>
                  </a:moveTo>
                  <a:lnTo>
                    <a:pt x="232" y="937"/>
                  </a:lnTo>
                  <a:lnTo>
                    <a:pt x="0" y="1901"/>
                  </a:lnTo>
                  <a:lnTo>
                    <a:pt x="2775" y="1901"/>
                  </a:lnTo>
                  <a:lnTo>
                    <a:pt x="2543" y="937"/>
                  </a:lnTo>
                  <a:lnTo>
                    <a:pt x="23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6082075" y="2696350"/>
              <a:ext cx="58225" cy="47750"/>
            </a:xfrm>
            <a:custGeom>
              <a:avLst/>
              <a:gdLst/>
              <a:ahLst/>
              <a:cxnLst/>
              <a:rect l="l" t="t" r="r" b="b"/>
              <a:pathLst>
                <a:path w="2329" h="1910" extrusionOk="0">
                  <a:moveTo>
                    <a:pt x="1115" y="0"/>
                  </a:moveTo>
                  <a:lnTo>
                    <a:pt x="232" y="972"/>
                  </a:lnTo>
                  <a:lnTo>
                    <a:pt x="0" y="1909"/>
                  </a:lnTo>
                  <a:lnTo>
                    <a:pt x="2329" y="1909"/>
                  </a:lnTo>
                  <a:lnTo>
                    <a:pt x="2106" y="972"/>
                  </a:lnTo>
                  <a:lnTo>
                    <a:pt x="1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5924600" y="2444325"/>
              <a:ext cx="373150" cy="276350"/>
            </a:xfrm>
            <a:custGeom>
              <a:avLst/>
              <a:gdLst/>
              <a:ahLst/>
              <a:cxnLst/>
              <a:rect l="l" t="t" r="r" b="b"/>
              <a:pathLst>
                <a:path w="14926" h="11054" extrusionOk="0">
                  <a:moveTo>
                    <a:pt x="991" y="0"/>
                  </a:moveTo>
                  <a:cubicBezTo>
                    <a:pt x="447" y="0"/>
                    <a:pt x="1" y="446"/>
                    <a:pt x="1" y="991"/>
                  </a:cubicBezTo>
                  <a:lnTo>
                    <a:pt x="1" y="10072"/>
                  </a:lnTo>
                  <a:cubicBezTo>
                    <a:pt x="1" y="10616"/>
                    <a:pt x="447" y="11053"/>
                    <a:pt x="991" y="11053"/>
                  </a:cubicBezTo>
                  <a:lnTo>
                    <a:pt x="13936" y="11053"/>
                  </a:lnTo>
                  <a:cubicBezTo>
                    <a:pt x="14480" y="11053"/>
                    <a:pt x="14926" y="10616"/>
                    <a:pt x="14926" y="10072"/>
                  </a:cubicBezTo>
                  <a:lnTo>
                    <a:pt x="14926" y="991"/>
                  </a:lnTo>
                  <a:cubicBezTo>
                    <a:pt x="14926" y="446"/>
                    <a:pt x="14480" y="0"/>
                    <a:pt x="13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6074475" y="2444325"/>
              <a:ext cx="223275" cy="276350"/>
            </a:xfrm>
            <a:custGeom>
              <a:avLst/>
              <a:gdLst/>
              <a:ahLst/>
              <a:cxnLst/>
              <a:rect l="l" t="t" r="r" b="b"/>
              <a:pathLst>
                <a:path w="8931" h="11054" extrusionOk="0">
                  <a:moveTo>
                    <a:pt x="3096" y="0"/>
                  </a:moveTo>
                  <a:lnTo>
                    <a:pt x="1" y="11053"/>
                  </a:lnTo>
                  <a:lnTo>
                    <a:pt x="7941" y="11053"/>
                  </a:lnTo>
                  <a:cubicBezTo>
                    <a:pt x="8485" y="11053"/>
                    <a:pt x="8931" y="10616"/>
                    <a:pt x="8931" y="10072"/>
                  </a:cubicBezTo>
                  <a:lnTo>
                    <a:pt x="8931" y="991"/>
                  </a:lnTo>
                  <a:cubicBezTo>
                    <a:pt x="8931" y="446"/>
                    <a:pt x="8485" y="0"/>
                    <a:pt x="7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5924600" y="2478225"/>
              <a:ext cx="373150" cy="208550"/>
            </a:xfrm>
            <a:custGeom>
              <a:avLst/>
              <a:gdLst/>
              <a:ahLst/>
              <a:cxnLst/>
              <a:rect l="l" t="t" r="r" b="b"/>
              <a:pathLst>
                <a:path w="14926" h="8342" extrusionOk="0">
                  <a:moveTo>
                    <a:pt x="1" y="0"/>
                  </a:moveTo>
                  <a:lnTo>
                    <a:pt x="1" y="8341"/>
                  </a:lnTo>
                  <a:lnTo>
                    <a:pt x="14926" y="8341"/>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6084075" y="2478225"/>
              <a:ext cx="213675" cy="208550"/>
            </a:xfrm>
            <a:custGeom>
              <a:avLst/>
              <a:gdLst/>
              <a:ahLst/>
              <a:cxnLst/>
              <a:rect l="l" t="t" r="r" b="b"/>
              <a:pathLst>
                <a:path w="8547" h="8342" extrusionOk="0">
                  <a:moveTo>
                    <a:pt x="2338" y="0"/>
                  </a:moveTo>
                  <a:lnTo>
                    <a:pt x="0" y="8341"/>
                  </a:lnTo>
                  <a:lnTo>
                    <a:pt x="8547" y="8341"/>
                  </a:lnTo>
                  <a:lnTo>
                    <a:pt x="8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5917925" y="2437625"/>
              <a:ext cx="386525" cy="240025"/>
            </a:xfrm>
            <a:custGeom>
              <a:avLst/>
              <a:gdLst/>
              <a:ahLst/>
              <a:cxnLst/>
              <a:rect l="l" t="t" r="r" b="b"/>
              <a:pathLst>
                <a:path w="15461" h="9601" extrusionOk="0">
                  <a:moveTo>
                    <a:pt x="277" y="1"/>
                  </a:moveTo>
                  <a:cubicBezTo>
                    <a:pt x="125" y="1"/>
                    <a:pt x="0" y="126"/>
                    <a:pt x="0" y="277"/>
                  </a:cubicBezTo>
                  <a:lnTo>
                    <a:pt x="0" y="2588"/>
                  </a:lnTo>
                  <a:cubicBezTo>
                    <a:pt x="0" y="2606"/>
                    <a:pt x="0" y="2615"/>
                    <a:pt x="18" y="2632"/>
                  </a:cubicBezTo>
                  <a:cubicBezTo>
                    <a:pt x="99" y="2717"/>
                    <a:pt x="188" y="2752"/>
                    <a:pt x="270" y="2752"/>
                  </a:cubicBezTo>
                  <a:cubicBezTo>
                    <a:pt x="420" y="2752"/>
                    <a:pt x="544" y="2631"/>
                    <a:pt x="544" y="2481"/>
                  </a:cubicBezTo>
                  <a:lnTo>
                    <a:pt x="544" y="705"/>
                  </a:lnTo>
                  <a:cubicBezTo>
                    <a:pt x="544" y="616"/>
                    <a:pt x="616" y="545"/>
                    <a:pt x="705" y="545"/>
                  </a:cubicBezTo>
                  <a:lnTo>
                    <a:pt x="14756" y="545"/>
                  </a:lnTo>
                  <a:cubicBezTo>
                    <a:pt x="14845" y="545"/>
                    <a:pt x="14916" y="616"/>
                    <a:pt x="14916" y="705"/>
                  </a:cubicBezTo>
                  <a:lnTo>
                    <a:pt x="14916" y="9439"/>
                  </a:lnTo>
                  <a:cubicBezTo>
                    <a:pt x="14916" y="9448"/>
                    <a:pt x="14925" y="9466"/>
                    <a:pt x="14934" y="9475"/>
                  </a:cubicBezTo>
                  <a:cubicBezTo>
                    <a:pt x="15020" y="9564"/>
                    <a:pt x="15112" y="9601"/>
                    <a:pt x="15194" y="9601"/>
                  </a:cubicBezTo>
                  <a:cubicBezTo>
                    <a:pt x="15342" y="9601"/>
                    <a:pt x="15460" y="9481"/>
                    <a:pt x="15460" y="9332"/>
                  </a:cubicBezTo>
                  <a:lnTo>
                    <a:pt x="15460" y="277"/>
                  </a:lnTo>
                  <a:cubicBezTo>
                    <a:pt x="15460" y="126"/>
                    <a:pt x="15336" y="1"/>
                    <a:pt x="151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5917925" y="2519025"/>
              <a:ext cx="386975" cy="256075"/>
            </a:xfrm>
            <a:custGeom>
              <a:avLst/>
              <a:gdLst/>
              <a:ahLst/>
              <a:cxnLst/>
              <a:rect l="l" t="t" r="r" b="b"/>
              <a:pathLst>
                <a:path w="15479" h="10243" extrusionOk="0">
                  <a:moveTo>
                    <a:pt x="8448" y="8342"/>
                  </a:moveTo>
                  <a:lnTo>
                    <a:pt x="8779" y="9698"/>
                  </a:lnTo>
                  <a:lnTo>
                    <a:pt x="6691" y="9698"/>
                  </a:lnTo>
                  <a:lnTo>
                    <a:pt x="7021" y="8342"/>
                  </a:lnTo>
                  <a:close/>
                  <a:moveTo>
                    <a:pt x="277" y="1"/>
                  </a:moveTo>
                  <a:cubicBezTo>
                    <a:pt x="125" y="1"/>
                    <a:pt x="0" y="126"/>
                    <a:pt x="0" y="269"/>
                  </a:cubicBezTo>
                  <a:lnTo>
                    <a:pt x="0" y="7066"/>
                  </a:lnTo>
                  <a:cubicBezTo>
                    <a:pt x="0" y="7762"/>
                    <a:pt x="562" y="8333"/>
                    <a:pt x="1258" y="8342"/>
                  </a:cubicBezTo>
                  <a:lnTo>
                    <a:pt x="6450" y="8342"/>
                  </a:lnTo>
                  <a:lnTo>
                    <a:pt x="6120" y="9698"/>
                  </a:lnTo>
                  <a:lnTo>
                    <a:pt x="4844" y="9698"/>
                  </a:lnTo>
                  <a:cubicBezTo>
                    <a:pt x="4702" y="9698"/>
                    <a:pt x="4586" y="9796"/>
                    <a:pt x="4568" y="9930"/>
                  </a:cubicBezTo>
                  <a:cubicBezTo>
                    <a:pt x="4541" y="10099"/>
                    <a:pt x="4675" y="10242"/>
                    <a:pt x="4835" y="10242"/>
                  </a:cubicBezTo>
                  <a:lnTo>
                    <a:pt x="10625" y="10242"/>
                  </a:lnTo>
                  <a:cubicBezTo>
                    <a:pt x="10759" y="10242"/>
                    <a:pt x="10884" y="10144"/>
                    <a:pt x="10902" y="10010"/>
                  </a:cubicBezTo>
                  <a:cubicBezTo>
                    <a:pt x="10929" y="9841"/>
                    <a:pt x="10795" y="9698"/>
                    <a:pt x="10634" y="9698"/>
                  </a:cubicBezTo>
                  <a:lnTo>
                    <a:pt x="9341" y="9698"/>
                  </a:lnTo>
                  <a:lnTo>
                    <a:pt x="9019" y="8342"/>
                  </a:lnTo>
                  <a:lnTo>
                    <a:pt x="14211" y="8342"/>
                  </a:lnTo>
                  <a:cubicBezTo>
                    <a:pt x="14907" y="8342"/>
                    <a:pt x="15478" y="7771"/>
                    <a:pt x="15478" y="7075"/>
                  </a:cubicBezTo>
                  <a:cubicBezTo>
                    <a:pt x="15478" y="6929"/>
                    <a:pt x="15352" y="6804"/>
                    <a:pt x="15201" y="6804"/>
                  </a:cubicBezTo>
                  <a:cubicBezTo>
                    <a:pt x="15186" y="6804"/>
                    <a:pt x="15172" y="6805"/>
                    <a:pt x="15157" y="6808"/>
                  </a:cubicBezTo>
                  <a:cubicBezTo>
                    <a:pt x="15023" y="6834"/>
                    <a:pt x="14934" y="6950"/>
                    <a:pt x="14934" y="7084"/>
                  </a:cubicBezTo>
                  <a:cubicBezTo>
                    <a:pt x="14925" y="7477"/>
                    <a:pt x="14613" y="7798"/>
                    <a:pt x="14211" y="7798"/>
                  </a:cubicBezTo>
                  <a:lnTo>
                    <a:pt x="1258" y="7798"/>
                  </a:lnTo>
                  <a:cubicBezTo>
                    <a:pt x="866" y="7798"/>
                    <a:pt x="544" y="7477"/>
                    <a:pt x="544" y="7075"/>
                  </a:cubicBezTo>
                  <a:lnTo>
                    <a:pt x="544" y="269"/>
                  </a:lnTo>
                  <a:cubicBezTo>
                    <a:pt x="544" y="269"/>
                    <a:pt x="420" y="1"/>
                    <a:pt x="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5968550" y="2496500"/>
              <a:ext cx="39275" cy="51325"/>
            </a:xfrm>
            <a:custGeom>
              <a:avLst/>
              <a:gdLst/>
              <a:ahLst/>
              <a:cxnLst/>
              <a:rect l="l" t="t" r="r" b="b"/>
              <a:pathLst>
                <a:path w="1571" h="2053" extrusionOk="0">
                  <a:moveTo>
                    <a:pt x="1000" y="545"/>
                  </a:moveTo>
                  <a:cubicBezTo>
                    <a:pt x="1008" y="545"/>
                    <a:pt x="1026" y="554"/>
                    <a:pt x="1026" y="572"/>
                  </a:cubicBezTo>
                  <a:lnTo>
                    <a:pt x="1026" y="1482"/>
                  </a:lnTo>
                  <a:lnTo>
                    <a:pt x="1017" y="1482"/>
                  </a:lnTo>
                  <a:cubicBezTo>
                    <a:pt x="1017" y="1491"/>
                    <a:pt x="991" y="1509"/>
                    <a:pt x="991" y="1509"/>
                  </a:cubicBezTo>
                  <a:lnTo>
                    <a:pt x="571" y="1509"/>
                  </a:lnTo>
                  <a:cubicBezTo>
                    <a:pt x="553" y="1509"/>
                    <a:pt x="536" y="1500"/>
                    <a:pt x="536" y="1482"/>
                  </a:cubicBezTo>
                  <a:lnTo>
                    <a:pt x="536" y="572"/>
                  </a:lnTo>
                  <a:cubicBezTo>
                    <a:pt x="536" y="554"/>
                    <a:pt x="553" y="545"/>
                    <a:pt x="571" y="545"/>
                  </a:cubicBezTo>
                  <a:close/>
                  <a:moveTo>
                    <a:pt x="562" y="1"/>
                  </a:moveTo>
                  <a:cubicBezTo>
                    <a:pt x="250" y="1"/>
                    <a:pt x="0" y="251"/>
                    <a:pt x="0" y="572"/>
                  </a:cubicBezTo>
                  <a:lnTo>
                    <a:pt x="0" y="1482"/>
                  </a:lnTo>
                  <a:cubicBezTo>
                    <a:pt x="0" y="1794"/>
                    <a:pt x="250" y="2053"/>
                    <a:pt x="562" y="2053"/>
                  </a:cubicBezTo>
                  <a:lnTo>
                    <a:pt x="1000" y="2053"/>
                  </a:lnTo>
                  <a:cubicBezTo>
                    <a:pt x="1312" y="2053"/>
                    <a:pt x="1570" y="1794"/>
                    <a:pt x="1570" y="1482"/>
                  </a:cubicBezTo>
                  <a:lnTo>
                    <a:pt x="1570" y="572"/>
                  </a:lnTo>
                  <a:cubicBezTo>
                    <a:pt x="1570" y="260"/>
                    <a:pt x="1312"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6059100" y="2496500"/>
              <a:ext cx="39275" cy="51325"/>
            </a:xfrm>
            <a:custGeom>
              <a:avLst/>
              <a:gdLst/>
              <a:ahLst/>
              <a:cxnLst/>
              <a:rect l="l" t="t" r="r" b="b"/>
              <a:pathLst>
                <a:path w="1571" h="2053" extrusionOk="0">
                  <a:moveTo>
                    <a:pt x="999" y="545"/>
                  </a:moveTo>
                  <a:cubicBezTo>
                    <a:pt x="1017" y="545"/>
                    <a:pt x="1026" y="554"/>
                    <a:pt x="1026" y="572"/>
                  </a:cubicBezTo>
                  <a:lnTo>
                    <a:pt x="1026" y="1482"/>
                  </a:lnTo>
                  <a:cubicBezTo>
                    <a:pt x="1026" y="1500"/>
                    <a:pt x="1017" y="1509"/>
                    <a:pt x="999" y="1509"/>
                  </a:cubicBezTo>
                  <a:lnTo>
                    <a:pt x="571" y="1509"/>
                  </a:lnTo>
                  <a:cubicBezTo>
                    <a:pt x="553" y="1509"/>
                    <a:pt x="544" y="1500"/>
                    <a:pt x="544" y="1482"/>
                  </a:cubicBezTo>
                  <a:lnTo>
                    <a:pt x="544" y="572"/>
                  </a:lnTo>
                  <a:cubicBezTo>
                    <a:pt x="544" y="554"/>
                    <a:pt x="553" y="545"/>
                    <a:pt x="571" y="545"/>
                  </a:cubicBezTo>
                  <a:close/>
                  <a:moveTo>
                    <a:pt x="571" y="1"/>
                  </a:moveTo>
                  <a:cubicBezTo>
                    <a:pt x="250" y="1"/>
                    <a:pt x="0" y="251"/>
                    <a:pt x="0" y="572"/>
                  </a:cubicBezTo>
                  <a:lnTo>
                    <a:pt x="0" y="1482"/>
                  </a:lnTo>
                  <a:cubicBezTo>
                    <a:pt x="0" y="1794"/>
                    <a:pt x="250" y="2053"/>
                    <a:pt x="571" y="2053"/>
                  </a:cubicBezTo>
                  <a:lnTo>
                    <a:pt x="999" y="2053"/>
                  </a:lnTo>
                  <a:cubicBezTo>
                    <a:pt x="1312" y="2053"/>
                    <a:pt x="1570" y="1794"/>
                    <a:pt x="1570" y="1482"/>
                  </a:cubicBezTo>
                  <a:lnTo>
                    <a:pt x="1570" y="572"/>
                  </a:lnTo>
                  <a:cubicBezTo>
                    <a:pt x="1570" y="251"/>
                    <a:pt x="1312"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6169950" y="2496500"/>
              <a:ext cx="39275" cy="51325"/>
            </a:xfrm>
            <a:custGeom>
              <a:avLst/>
              <a:gdLst/>
              <a:ahLst/>
              <a:cxnLst/>
              <a:rect l="l" t="t" r="r" b="b"/>
              <a:pathLst>
                <a:path w="1571" h="2053" extrusionOk="0">
                  <a:moveTo>
                    <a:pt x="999" y="545"/>
                  </a:moveTo>
                  <a:cubicBezTo>
                    <a:pt x="1017" y="545"/>
                    <a:pt x="1035" y="554"/>
                    <a:pt x="1035" y="572"/>
                  </a:cubicBezTo>
                  <a:lnTo>
                    <a:pt x="1035" y="1482"/>
                  </a:lnTo>
                  <a:cubicBezTo>
                    <a:pt x="1035" y="1500"/>
                    <a:pt x="1017" y="1509"/>
                    <a:pt x="999" y="1509"/>
                  </a:cubicBezTo>
                  <a:lnTo>
                    <a:pt x="571" y="1509"/>
                  </a:lnTo>
                  <a:cubicBezTo>
                    <a:pt x="562" y="1509"/>
                    <a:pt x="544" y="1500"/>
                    <a:pt x="544" y="1482"/>
                  </a:cubicBezTo>
                  <a:lnTo>
                    <a:pt x="544" y="572"/>
                  </a:lnTo>
                  <a:cubicBezTo>
                    <a:pt x="544" y="554"/>
                    <a:pt x="562" y="545"/>
                    <a:pt x="571" y="545"/>
                  </a:cubicBezTo>
                  <a:close/>
                  <a:moveTo>
                    <a:pt x="571" y="1"/>
                  </a:moveTo>
                  <a:cubicBezTo>
                    <a:pt x="259" y="1"/>
                    <a:pt x="0" y="251"/>
                    <a:pt x="0" y="572"/>
                  </a:cubicBezTo>
                  <a:lnTo>
                    <a:pt x="0" y="1482"/>
                  </a:lnTo>
                  <a:cubicBezTo>
                    <a:pt x="0" y="1794"/>
                    <a:pt x="259" y="2053"/>
                    <a:pt x="571" y="2053"/>
                  </a:cubicBezTo>
                  <a:lnTo>
                    <a:pt x="1008" y="2053"/>
                  </a:lnTo>
                  <a:cubicBezTo>
                    <a:pt x="1320" y="2053"/>
                    <a:pt x="1570" y="1794"/>
                    <a:pt x="1570" y="1482"/>
                  </a:cubicBezTo>
                  <a:lnTo>
                    <a:pt x="1570" y="572"/>
                  </a:lnTo>
                  <a:cubicBezTo>
                    <a:pt x="1570" y="251"/>
                    <a:pt x="1320"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6104375" y="2496500"/>
              <a:ext cx="39275" cy="51325"/>
            </a:xfrm>
            <a:custGeom>
              <a:avLst/>
              <a:gdLst/>
              <a:ahLst/>
              <a:cxnLst/>
              <a:rect l="l" t="t" r="r" b="b"/>
              <a:pathLst>
                <a:path w="1571" h="2053" extrusionOk="0">
                  <a:moveTo>
                    <a:pt x="999" y="545"/>
                  </a:moveTo>
                  <a:cubicBezTo>
                    <a:pt x="1017" y="545"/>
                    <a:pt x="1026" y="554"/>
                    <a:pt x="1026" y="572"/>
                  </a:cubicBezTo>
                  <a:lnTo>
                    <a:pt x="1026" y="1482"/>
                  </a:lnTo>
                  <a:cubicBezTo>
                    <a:pt x="1026" y="1500"/>
                    <a:pt x="1017" y="1509"/>
                    <a:pt x="999" y="1509"/>
                  </a:cubicBezTo>
                  <a:lnTo>
                    <a:pt x="571" y="1509"/>
                  </a:lnTo>
                  <a:cubicBezTo>
                    <a:pt x="553" y="1509"/>
                    <a:pt x="544" y="1500"/>
                    <a:pt x="544" y="1482"/>
                  </a:cubicBezTo>
                  <a:lnTo>
                    <a:pt x="544" y="572"/>
                  </a:lnTo>
                  <a:cubicBezTo>
                    <a:pt x="544" y="554"/>
                    <a:pt x="553" y="545"/>
                    <a:pt x="571" y="545"/>
                  </a:cubicBezTo>
                  <a:close/>
                  <a:moveTo>
                    <a:pt x="571" y="1"/>
                  </a:moveTo>
                  <a:cubicBezTo>
                    <a:pt x="259" y="1"/>
                    <a:pt x="0" y="251"/>
                    <a:pt x="0" y="572"/>
                  </a:cubicBezTo>
                  <a:lnTo>
                    <a:pt x="0" y="1482"/>
                  </a:lnTo>
                  <a:cubicBezTo>
                    <a:pt x="0" y="1794"/>
                    <a:pt x="259" y="2053"/>
                    <a:pt x="571" y="2053"/>
                  </a:cubicBezTo>
                  <a:lnTo>
                    <a:pt x="999" y="2053"/>
                  </a:lnTo>
                  <a:cubicBezTo>
                    <a:pt x="1312" y="2053"/>
                    <a:pt x="1570" y="1794"/>
                    <a:pt x="1570" y="1482"/>
                  </a:cubicBezTo>
                  <a:lnTo>
                    <a:pt x="1570" y="572"/>
                  </a:lnTo>
                  <a:cubicBezTo>
                    <a:pt x="1570" y="251"/>
                    <a:pt x="1312"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6015150" y="2496425"/>
              <a:ext cx="13650" cy="51275"/>
            </a:xfrm>
            <a:custGeom>
              <a:avLst/>
              <a:gdLst/>
              <a:ahLst/>
              <a:cxnLst/>
              <a:rect l="l" t="t" r="r" b="b"/>
              <a:pathLst>
                <a:path w="546" h="2051" extrusionOk="0">
                  <a:moveTo>
                    <a:pt x="272" y="0"/>
                  </a:moveTo>
                  <a:cubicBezTo>
                    <a:pt x="127" y="0"/>
                    <a:pt x="1" y="125"/>
                    <a:pt x="1" y="272"/>
                  </a:cubicBezTo>
                  <a:lnTo>
                    <a:pt x="1" y="1770"/>
                  </a:lnTo>
                  <a:cubicBezTo>
                    <a:pt x="1" y="1904"/>
                    <a:pt x="99" y="2029"/>
                    <a:pt x="233" y="2047"/>
                  </a:cubicBezTo>
                  <a:cubicBezTo>
                    <a:pt x="247" y="2049"/>
                    <a:pt x="262" y="2050"/>
                    <a:pt x="276" y="2050"/>
                  </a:cubicBezTo>
                  <a:cubicBezTo>
                    <a:pt x="426" y="2050"/>
                    <a:pt x="545" y="1926"/>
                    <a:pt x="545" y="1779"/>
                  </a:cubicBezTo>
                  <a:lnTo>
                    <a:pt x="545" y="280"/>
                  </a:lnTo>
                  <a:cubicBezTo>
                    <a:pt x="545" y="147"/>
                    <a:pt x="456" y="22"/>
                    <a:pt x="313" y="4"/>
                  </a:cubicBezTo>
                  <a:cubicBezTo>
                    <a:pt x="299" y="2"/>
                    <a:pt x="285"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6038575" y="2496425"/>
              <a:ext cx="13625" cy="51275"/>
            </a:xfrm>
            <a:custGeom>
              <a:avLst/>
              <a:gdLst/>
              <a:ahLst/>
              <a:cxnLst/>
              <a:rect l="l" t="t" r="r" b="b"/>
              <a:pathLst>
                <a:path w="545" h="2051" extrusionOk="0">
                  <a:moveTo>
                    <a:pt x="276" y="0"/>
                  </a:moveTo>
                  <a:cubicBezTo>
                    <a:pt x="262" y="0"/>
                    <a:pt x="247" y="2"/>
                    <a:pt x="232" y="4"/>
                  </a:cubicBezTo>
                  <a:cubicBezTo>
                    <a:pt x="99" y="22"/>
                    <a:pt x="1" y="147"/>
                    <a:pt x="1" y="280"/>
                  </a:cubicBezTo>
                  <a:lnTo>
                    <a:pt x="1" y="1770"/>
                  </a:lnTo>
                  <a:cubicBezTo>
                    <a:pt x="1" y="1904"/>
                    <a:pt x="99" y="2029"/>
                    <a:pt x="232" y="2047"/>
                  </a:cubicBezTo>
                  <a:cubicBezTo>
                    <a:pt x="247" y="2049"/>
                    <a:pt x="262" y="2050"/>
                    <a:pt x="276" y="2050"/>
                  </a:cubicBezTo>
                  <a:cubicBezTo>
                    <a:pt x="426" y="2050"/>
                    <a:pt x="545" y="1926"/>
                    <a:pt x="545" y="1779"/>
                  </a:cubicBezTo>
                  <a:lnTo>
                    <a:pt x="545" y="272"/>
                  </a:lnTo>
                  <a:cubicBezTo>
                    <a:pt x="545" y="125"/>
                    <a:pt x="426"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6217675" y="2496425"/>
              <a:ext cx="13625" cy="51275"/>
            </a:xfrm>
            <a:custGeom>
              <a:avLst/>
              <a:gdLst/>
              <a:ahLst/>
              <a:cxnLst/>
              <a:rect l="l" t="t" r="r" b="b"/>
              <a:pathLst>
                <a:path w="545" h="2051" extrusionOk="0">
                  <a:moveTo>
                    <a:pt x="269" y="0"/>
                  </a:moveTo>
                  <a:cubicBezTo>
                    <a:pt x="119" y="0"/>
                    <a:pt x="0" y="125"/>
                    <a:pt x="0" y="272"/>
                  </a:cubicBezTo>
                  <a:lnTo>
                    <a:pt x="0" y="1779"/>
                  </a:lnTo>
                  <a:cubicBezTo>
                    <a:pt x="0" y="1926"/>
                    <a:pt x="119" y="2050"/>
                    <a:pt x="269" y="2050"/>
                  </a:cubicBezTo>
                  <a:cubicBezTo>
                    <a:pt x="283" y="2050"/>
                    <a:pt x="298" y="2049"/>
                    <a:pt x="312" y="2047"/>
                  </a:cubicBezTo>
                  <a:cubicBezTo>
                    <a:pt x="446" y="2029"/>
                    <a:pt x="544" y="1904"/>
                    <a:pt x="544" y="1770"/>
                  </a:cubicBezTo>
                  <a:lnTo>
                    <a:pt x="544" y="280"/>
                  </a:lnTo>
                  <a:cubicBezTo>
                    <a:pt x="544" y="147"/>
                    <a:pt x="446" y="22"/>
                    <a:pt x="312" y="4"/>
                  </a:cubicBezTo>
                  <a:cubicBezTo>
                    <a:pt x="298" y="2"/>
                    <a:pt x="283"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6149650" y="2496425"/>
              <a:ext cx="13625" cy="51275"/>
            </a:xfrm>
            <a:custGeom>
              <a:avLst/>
              <a:gdLst/>
              <a:ahLst/>
              <a:cxnLst/>
              <a:rect l="l" t="t" r="r" b="b"/>
              <a:pathLst>
                <a:path w="545" h="2051" extrusionOk="0">
                  <a:moveTo>
                    <a:pt x="275" y="0"/>
                  </a:moveTo>
                  <a:cubicBezTo>
                    <a:pt x="261" y="0"/>
                    <a:pt x="247" y="2"/>
                    <a:pt x="232" y="4"/>
                  </a:cubicBezTo>
                  <a:cubicBezTo>
                    <a:pt x="98" y="22"/>
                    <a:pt x="0" y="147"/>
                    <a:pt x="0" y="280"/>
                  </a:cubicBezTo>
                  <a:lnTo>
                    <a:pt x="0" y="1770"/>
                  </a:lnTo>
                  <a:cubicBezTo>
                    <a:pt x="0" y="1904"/>
                    <a:pt x="98" y="2029"/>
                    <a:pt x="232" y="2047"/>
                  </a:cubicBezTo>
                  <a:cubicBezTo>
                    <a:pt x="247" y="2049"/>
                    <a:pt x="261" y="2050"/>
                    <a:pt x="275" y="2050"/>
                  </a:cubicBezTo>
                  <a:cubicBezTo>
                    <a:pt x="425" y="2050"/>
                    <a:pt x="544" y="1926"/>
                    <a:pt x="544" y="1779"/>
                  </a:cubicBezTo>
                  <a:lnTo>
                    <a:pt x="544" y="272"/>
                  </a:lnTo>
                  <a:cubicBezTo>
                    <a:pt x="544" y="125"/>
                    <a:pt x="425"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6240200" y="2496425"/>
              <a:ext cx="13625" cy="51275"/>
            </a:xfrm>
            <a:custGeom>
              <a:avLst/>
              <a:gdLst/>
              <a:ahLst/>
              <a:cxnLst/>
              <a:rect l="l" t="t" r="r" b="b"/>
              <a:pathLst>
                <a:path w="545" h="2051" extrusionOk="0">
                  <a:moveTo>
                    <a:pt x="275" y="0"/>
                  </a:moveTo>
                  <a:cubicBezTo>
                    <a:pt x="261" y="0"/>
                    <a:pt x="247" y="2"/>
                    <a:pt x="232" y="4"/>
                  </a:cubicBezTo>
                  <a:cubicBezTo>
                    <a:pt x="98" y="22"/>
                    <a:pt x="0" y="147"/>
                    <a:pt x="0" y="280"/>
                  </a:cubicBezTo>
                  <a:lnTo>
                    <a:pt x="0" y="1770"/>
                  </a:lnTo>
                  <a:cubicBezTo>
                    <a:pt x="0" y="1904"/>
                    <a:pt x="98" y="2029"/>
                    <a:pt x="232" y="2047"/>
                  </a:cubicBezTo>
                  <a:cubicBezTo>
                    <a:pt x="247" y="2049"/>
                    <a:pt x="261" y="2050"/>
                    <a:pt x="275" y="2050"/>
                  </a:cubicBezTo>
                  <a:cubicBezTo>
                    <a:pt x="425" y="2050"/>
                    <a:pt x="544" y="1926"/>
                    <a:pt x="544" y="1779"/>
                  </a:cubicBezTo>
                  <a:lnTo>
                    <a:pt x="544" y="272"/>
                  </a:lnTo>
                  <a:cubicBezTo>
                    <a:pt x="544" y="125"/>
                    <a:pt x="425"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5968550" y="2617175"/>
              <a:ext cx="39275" cy="51525"/>
            </a:xfrm>
            <a:custGeom>
              <a:avLst/>
              <a:gdLst/>
              <a:ahLst/>
              <a:cxnLst/>
              <a:rect l="l" t="t" r="r" b="b"/>
              <a:pathLst>
                <a:path w="1571" h="2061" extrusionOk="0">
                  <a:moveTo>
                    <a:pt x="1000" y="544"/>
                  </a:moveTo>
                  <a:cubicBezTo>
                    <a:pt x="1008" y="544"/>
                    <a:pt x="1026" y="562"/>
                    <a:pt x="1026" y="571"/>
                  </a:cubicBezTo>
                  <a:lnTo>
                    <a:pt x="1026" y="1490"/>
                  </a:lnTo>
                  <a:cubicBezTo>
                    <a:pt x="1026" y="1499"/>
                    <a:pt x="1008" y="1517"/>
                    <a:pt x="1000" y="1517"/>
                  </a:cubicBezTo>
                  <a:lnTo>
                    <a:pt x="571" y="1517"/>
                  </a:lnTo>
                  <a:cubicBezTo>
                    <a:pt x="553" y="1517"/>
                    <a:pt x="536" y="1499"/>
                    <a:pt x="536" y="1490"/>
                  </a:cubicBezTo>
                  <a:lnTo>
                    <a:pt x="536" y="571"/>
                  </a:lnTo>
                  <a:cubicBezTo>
                    <a:pt x="536" y="562"/>
                    <a:pt x="553" y="544"/>
                    <a:pt x="571" y="544"/>
                  </a:cubicBezTo>
                  <a:close/>
                  <a:moveTo>
                    <a:pt x="562" y="0"/>
                  </a:moveTo>
                  <a:cubicBezTo>
                    <a:pt x="250" y="0"/>
                    <a:pt x="0" y="259"/>
                    <a:pt x="0" y="571"/>
                  </a:cubicBezTo>
                  <a:lnTo>
                    <a:pt x="0" y="1490"/>
                  </a:lnTo>
                  <a:cubicBezTo>
                    <a:pt x="0" y="1802"/>
                    <a:pt x="250" y="2061"/>
                    <a:pt x="562" y="2061"/>
                  </a:cubicBezTo>
                  <a:lnTo>
                    <a:pt x="1000" y="2061"/>
                  </a:lnTo>
                  <a:cubicBezTo>
                    <a:pt x="1312" y="2061"/>
                    <a:pt x="1570" y="1802"/>
                    <a:pt x="1570" y="1490"/>
                  </a:cubicBezTo>
                  <a:lnTo>
                    <a:pt x="1570" y="571"/>
                  </a:lnTo>
                  <a:cubicBezTo>
                    <a:pt x="1570" y="259"/>
                    <a:pt x="1312" y="0"/>
                    <a:pt x="1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6059100" y="2617175"/>
              <a:ext cx="39275" cy="51525"/>
            </a:xfrm>
            <a:custGeom>
              <a:avLst/>
              <a:gdLst/>
              <a:ahLst/>
              <a:cxnLst/>
              <a:rect l="l" t="t" r="r" b="b"/>
              <a:pathLst>
                <a:path w="1571" h="2061" extrusionOk="0">
                  <a:moveTo>
                    <a:pt x="999" y="544"/>
                  </a:moveTo>
                  <a:cubicBezTo>
                    <a:pt x="1017" y="544"/>
                    <a:pt x="1026" y="562"/>
                    <a:pt x="1026" y="571"/>
                  </a:cubicBezTo>
                  <a:lnTo>
                    <a:pt x="1026" y="1490"/>
                  </a:lnTo>
                  <a:cubicBezTo>
                    <a:pt x="1026" y="1499"/>
                    <a:pt x="1017" y="1517"/>
                    <a:pt x="999" y="1517"/>
                  </a:cubicBezTo>
                  <a:lnTo>
                    <a:pt x="571" y="1517"/>
                  </a:lnTo>
                  <a:cubicBezTo>
                    <a:pt x="553" y="1517"/>
                    <a:pt x="544" y="1499"/>
                    <a:pt x="544" y="1490"/>
                  </a:cubicBezTo>
                  <a:lnTo>
                    <a:pt x="544" y="571"/>
                  </a:lnTo>
                  <a:cubicBezTo>
                    <a:pt x="544" y="562"/>
                    <a:pt x="553" y="544"/>
                    <a:pt x="571" y="544"/>
                  </a:cubicBezTo>
                  <a:close/>
                  <a:moveTo>
                    <a:pt x="571" y="0"/>
                  </a:moveTo>
                  <a:cubicBezTo>
                    <a:pt x="250" y="0"/>
                    <a:pt x="0" y="259"/>
                    <a:pt x="0" y="571"/>
                  </a:cubicBezTo>
                  <a:lnTo>
                    <a:pt x="0" y="1490"/>
                  </a:lnTo>
                  <a:cubicBezTo>
                    <a:pt x="0" y="1802"/>
                    <a:pt x="250" y="2061"/>
                    <a:pt x="571" y="2061"/>
                  </a:cubicBezTo>
                  <a:lnTo>
                    <a:pt x="999" y="2061"/>
                  </a:lnTo>
                  <a:cubicBezTo>
                    <a:pt x="1312" y="2061"/>
                    <a:pt x="1570" y="1802"/>
                    <a:pt x="1570" y="1490"/>
                  </a:cubicBezTo>
                  <a:lnTo>
                    <a:pt x="1570" y="571"/>
                  </a:lnTo>
                  <a:cubicBezTo>
                    <a:pt x="1570" y="259"/>
                    <a:pt x="1312"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6169950" y="2617175"/>
              <a:ext cx="39275" cy="51525"/>
            </a:xfrm>
            <a:custGeom>
              <a:avLst/>
              <a:gdLst/>
              <a:ahLst/>
              <a:cxnLst/>
              <a:rect l="l" t="t" r="r" b="b"/>
              <a:pathLst>
                <a:path w="1571" h="2061" extrusionOk="0">
                  <a:moveTo>
                    <a:pt x="999" y="544"/>
                  </a:moveTo>
                  <a:cubicBezTo>
                    <a:pt x="1017" y="544"/>
                    <a:pt x="1035" y="562"/>
                    <a:pt x="1035" y="571"/>
                  </a:cubicBezTo>
                  <a:lnTo>
                    <a:pt x="1035" y="1490"/>
                  </a:lnTo>
                  <a:cubicBezTo>
                    <a:pt x="1035" y="1499"/>
                    <a:pt x="1017" y="1517"/>
                    <a:pt x="999" y="1517"/>
                  </a:cubicBezTo>
                  <a:lnTo>
                    <a:pt x="571" y="1517"/>
                  </a:lnTo>
                  <a:cubicBezTo>
                    <a:pt x="562" y="1517"/>
                    <a:pt x="544" y="1499"/>
                    <a:pt x="544" y="1490"/>
                  </a:cubicBezTo>
                  <a:lnTo>
                    <a:pt x="544" y="571"/>
                  </a:lnTo>
                  <a:cubicBezTo>
                    <a:pt x="544" y="562"/>
                    <a:pt x="562" y="544"/>
                    <a:pt x="571" y="544"/>
                  </a:cubicBezTo>
                  <a:close/>
                  <a:moveTo>
                    <a:pt x="571" y="0"/>
                  </a:moveTo>
                  <a:cubicBezTo>
                    <a:pt x="259" y="0"/>
                    <a:pt x="0" y="259"/>
                    <a:pt x="0" y="571"/>
                  </a:cubicBezTo>
                  <a:lnTo>
                    <a:pt x="0" y="1490"/>
                  </a:lnTo>
                  <a:cubicBezTo>
                    <a:pt x="0" y="1802"/>
                    <a:pt x="259" y="2061"/>
                    <a:pt x="571" y="2061"/>
                  </a:cubicBezTo>
                  <a:lnTo>
                    <a:pt x="1008" y="2061"/>
                  </a:lnTo>
                  <a:cubicBezTo>
                    <a:pt x="1320" y="2061"/>
                    <a:pt x="1570" y="1802"/>
                    <a:pt x="1570" y="1490"/>
                  </a:cubicBezTo>
                  <a:lnTo>
                    <a:pt x="1570" y="571"/>
                  </a:lnTo>
                  <a:cubicBezTo>
                    <a:pt x="1570" y="259"/>
                    <a:pt x="1320"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6214550" y="2617175"/>
              <a:ext cx="39275" cy="51525"/>
            </a:xfrm>
            <a:custGeom>
              <a:avLst/>
              <a:gdLst/>
              <a:ahLst/>
              <a:cxnLst/>
              <a:rect l="l" t="t" r="r" b="b"/>
              <a:pathLst>
                <a:path w="1571" h="2061" extrusionOk="0">
                  <a:moveTo>
                    <a:pt x="999" y="544"/>
                  </a:moveTo>
                  <a:cubicBezTo>
                    <a:pt x="1017" y="544"/>
                    <a:pt x="1026" y="562"/>
                    <a:pt x="1026" y="571"/>
                  </a:cubicBezTo>
                  <a:lnTo>
                    <a:pt x="1026" y="1481"/>
                  </a:lnTo>
                  <a:lnTo>
                    <a:pt x="1035" y="1481"/>
                  </a:lnTo>
                  <a:cubicBezTo>
                    <a:pt x="1035" y="1490"/>
                    <a:pt x="1008" y="1517"/>
                    <a:pt x="1008" y="1517"/>
                  </a:cubicBezTo>
                  <a:lnTo>
                    <a:pt x="571" y="1517"/>
                  </a:lnTo>
                  <a:cubicBezTo>
                    <a:pt x="553" y="1517"/>
                    <a:pt x="544" y="1499"/>
                    <a:pt x="544" y="1490"/>
                  </a:cubicBezTo>
                  <a:lnTo>
                    <a:pt x="544" y="571"/>
                  </a:lnTo>
                  <a:cubicBezTo>
                    <a:pt x="544" y="562"/>
                    <a:pt x="553" y="544"/>
                    <a:pt x="571" y="544"/>
                  </a:cubicBezTo>
                  <a:close/>
                  <a:moveTo>
                    <a:pt x="571" y="0"/>
                  </a:moveTo>
                  <a:cubicBezTo>
                    <a:pt x="259" y="0"/>
                    <a:pt x="0" y="259"/>
                    <a:pt x="0" y="571"/>
                  </a:cubicBezTo>
                  <a:lnTo>
                    <a:pt x="0" y="1490"/>
                  </a:lnTo>
                  <a:cubicBezTo>
                    <a:pt x="0" y="1802"/>
                    <a:pt x="259" y="2061"/>
                    <a:pt x="571" y="2061"/>
                  </a:cubicBezTo>
                  <a:lnTo>
                    <a:pt x="999" y="2061"/>
                  </a:lnTo>
                  <a:cubicBezTo>
                    <a:pt x="1321" y="2061"/>
                    <a:pt x="1570" y="1802"/>
                    <a:pt x="1570" y="1490"/>
                  </a:cubicBezTo>
                  <a:lnTo>
                    <a:pt x="1570" y="580"/>
                  </a:lnTo>
                  <a:cubicBezTo>
                    <a:pt x="1570" y="259"/>
                    <a:pt x="1312"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6105050" y="2617125"/>
              <a:ext cx="13625" cy="51225"/>
            </a:xfrm>
            <a:custGeom>
              <a:avLst/>
              <a:gdLst/>
              <a:ahLst/>
              <a:cxnLst/>
              <a:rect l="l" t="t" r="r" b="b"/>
              <a:pathLst>
                <a:path w="545" h="2049" extrusionOk="0">
                  <a:moveTo>
                    <a:pt x="280" y="0"/>
                  </a:moveTo>
                  <a:cubicBezTo>
                    <a:pt x="125" y="0"/>
                    <a:pt x="0" y="119"/>
                    <a:pt x="0" y="270"/>
                  </a:cubicBezTo>
                  <a:lnTo>
                    <a:pt x="0" y="1777"/>
                  </a:lnTo>
                  <a:cubicBezTo>
                    <a:pt x="0" y="1924"/>
                    <a:pt x="119" y="2048"/>
                    <a:pt x="269" y="2048"/>
                  </a:cubicBezTo>
                  <a:cubicBezTo>
                    <a:pt x="283" y="2048"/>
                    <a:pt x="298" y="2047"/>
                    <a:pt x="312" y="2045"/>
                  </a:cubicBezTo>
                  <a:cubicBezTo>
                    <a:pt x="446" y="2027"/>
                    <a:pt x="544" y="1902"/>
                    <a:pt x="544" y="1768"/>
                  </a:cubicBezTo>
                  <a:lnTo>
                    <a:pt x="544" y="279"/>
                  </a:lnTo>
                  <a:cubicBezTo>
                    <a:pt x="544" y="145"/>
                    <a:pt x="446" y="20"/>
                    <a:pt x="312" y="2"/>
                  </a:cubicBezTo>
                  <a:cubicBezTo>
                    <a:pt x="301" y="1"/>
                    <a:pt x="291"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6126900" y="2617125"/>
              <a:ext cx="13625" cy="51225"/>
            </a:xfrm>
            <a:custGeom>
              <a:avLst/>
              <a:gdLst/>
              <a:ahLst/>
              <a:cxnLst/>
              <a:rect l="l" t="t" r="r" b="b"/>
              <a:pathLst>
                <a:path w="545" h="2049" extrusionOk="0">
                  <a:moveTo>
                    <a:pt x="282" y="0"/>
                  </a:moveTo>
                  <a:cubicBezTo>
                    <a:pt x="133" y="0"/>
                    <a:pt x="0" y="119"/>
                    <a:pt x="0" y="270"/>
                  </a:cubicBezTo>
                  <a:lnTo>
                    <a:pt x="0" y="1768"/>
                  </a:lnTo>
                  <a:cubicBezTo>
                    <a:pt x="0" y="1902"/>
                    <a:pt x="98" y="2027"/>
                    <a:pt x="232" y="2045"/>
                  </a:cubicBezTo>
                  <a:cubicBezTo>
                    <a:pt x="247" y="2047"/>
                    <a:pt x="261" y="2048"/>
                    <a:pt x="276" y="2048"/>
                  </a:cubicBezTo>
                  <a:cubicBezTo>
                    <a:pt x="425" y="2048"/>
                    <a:pt x="544" y="1924"/>
                    <a:pt x="544" y="1777"/>
                  </a:cubicBezTo>
                  <a:lnTo>
                    <a:pt x="544" y="279"/>
                  </a:lnTo>
                  <a:cubicBezTo>
                    <a:pt x="544" y="145"/>
                    <a:pt x="455" y="20"/>
                    <a:pt x="313" y="2"/>
                  </a:cubicBezTo>
                  <a:cubicBezTo>
                    <a:pt x="302" y="1"/>
                    <a:pt x="292" y="0"/>
                    <a:pt x="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6015150" y="2617125"/>
              <a:ext cx="13650" cy="51225"/>
            </a:xfrm>
            <a:custGeom>
              <a:avLst/>
              <a:gdLst/>
              <a:ahLst/>
              <a:cxnLst/>
              <a:rect l="l" t="t" r="r" b="b"/>
              <a:pathLst>
                <a:path w="546" h="2049" extrusionOk="0">
                  <a:moveTo>
                    <a:pt x="265" y="0"/>
                  </a:moveTo>
                  <a:cubicBezTo>
                    <a:pt x="254" y="0"/>
                    <a:pt x="244" y="1"/>
                    <a:pt x="233" y="2"/>
                  </a:cubicBezTo>
                  <a:cubicBezTo>
                    <a:pt x="99" y="20"/>
                    <a:pt x="1" y="145"/>
                    <a:pt x="1" y="279"/>
                  </a:cubicBezTo>
                  <a:lnTo>
                    <a:pt x="1" y="1768"/>
                  </a:lnTo>
                  <a:cubicBezTo>
                    <a:pt x="1" y="1902"/>
                    <a:pt x="99" y="2027"/>
                    <a:pt x="233" y="2045"/>
                  </a:cubicBezTo>
                  <a:cubicBezTo>
                    <a:pt x="247" y="2047"/>
                    <a:pt x="262" y="2048"/>
                    <a:pt x="276" y="2048"/>
                  </a:cubicBezTo>
                  <a:cubicBezTo>
                    <a:pt x="426" y="2048"/>
                    <a:pt x="545" y="1924"/>
                    <a:pt x="545" y="1777"/>
                  </a:cubicBezTo>
                  <a:lnTo>
                    <a:pt x="545" y="270"/>
                  </a:lnTo>
                  <a:cubicBezTo>
                    <a:pt x="545" y="119"/>
                    <a:pt x="420"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6038575" y="2617125"/>
              <a:ext cx="13625" cy="51225"/>
            </a:xfrm>
            <a:custGeom>
              <a:avLst/>
              <a:gdLst/>
              <a:ahLst/>
              <a:cxnLst/>
              <a:rect l="l" t="t" r="r" b="b"/>
              <a:pathLst>
                <a:path w="545" h="2049" extrusionOk="0">
                  <a:moveTo>
                    <a:pt x="282" y="0"/>
                  </a:moveTo>
                  <a:cubicBezTo>
                    <a:pt x="133" y="0"/>
                    <a:pt x="1" y="119"/>
                    <a:pt x="1" y="270"/>
                  </a:cubicBezTo>
                  <a:lnTo>
                    <a:pt x="1" y="1777"/>
                  </a:lnTo>
                  <a:cubicBezTo>
                    <a:pt x="1" y="1924"/>
                    <a:pt x="127" y="2048"/>
                    <a:pt x="271" y="2048"/>
                  </a:cubicBezTo>
                  <a:cubicBezTo>
                    <a:pt x="285" y="2048"/>
                    <a:pt x="299" y="2047"/>
                    <a:pt x="313" y="2045"/>
                  </a:cubicBezTo>
                  <a:cubicBezTo>
                    <a:pt x="456" y="2027"/>
                    <a:pt x="545" y="1902"/>
                    <a:pt x="545" y="1768"/>
                  </a:cubicBezTo>
                  <a:lnTo>
                    <a:pt x="545" y="279"/>
                  </a:lnTo>
                  <a:cubicBezTo>
                    <a:pt x="545" y="145"/>
                    <a:pt x="447" y="20"/>
                    <a:pt x="313" y="2"/>
                  </a:cubicBezTo>
                  <a:cubicBezTo>
                    <a:pt x="303" y="1"/>
                    <a:pt x="292" y="0"/>
                    <a:pt x="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6149650" y="2651875"/>
              <a:ext cx="13625" cy="16475"/>
            </a:xfrm>
            <a:custGeom>
              <a:avLst/>
              <a:gdLst/>
              <a:ahLst/>
              <a:cxnLst/>
              <a:rect l="l" t="t" r="r" b="b"/>
              <a:pathLst>
                <a:path w="545" h="659" extrusionOk="0">
                  <a:moveTo>
                    <a:pt x="269" y="0"/>
                  </a:moveTo>
                  <a:cubicBezTo>
                    <a:pt x="119" y="0"/>
                    <a:pt x="0" y="125"/>
                    <a:pt x="0" y="271"/>
                  </a:cubicBezTo>
                  <a:lnTo>
                    <a:pt x="0" y="387"/>
                  </a:lnTo>
                  <a:cubicBezTo>
                    <a:pt x="0" y="534"/>
                    <a:pt x="119" y="658"/>
                    <a:pt x="269" y="658"/>
                  </a:cubicBezTo>
                  <a:cubicBezTo>
                    <a:pt x="283" y="658"/>
                    <a:pt x="298" y="657"/>
                    <a:pt x="312" y="655"/>
                  </a:cubicBezTo>
                  <a:cubicBezTo>
                    <a:pt x="446" y="637"/>
                    <a:pt x="544" y="512"/>
                    <a:pt x="544" y="378"/>
                  </a:cubicBezTo>
                  <a:lnTo>
                    <a:pt x="544" y="280"/>
                  </a:lnTo>
                  <a:cubicBezTo>
                    <a:pt x="544" y="147"/>
                    <a:pt x="446" y="22"/>
                    <a:pt x="312" y="4"/>
                  </a:cubicBezTo>
                  <a:cubicBezTo>
                    <a:pt x="298" y="1"/>
                    <a:pt x="283"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6149650" y="2617125"/>
              <a:ext cx="13625" cy="30250"/>
            </a:xfrm>
            <a:custGeom>
              <a:avLst/>
              <a:gdLst/>
              <a:ahLst/>
              <a:cxnLst/>
              <a:rect l="l" t="t" r="r" b="b"/>
              <a:pathLst>
                <a:path w="545" h="1210" extrusionOk="0">
                  <a:moveTo>
                    <a:pt x="264" y="0"/>
                  </a:moveTo>
                  <a:cubicBezTo>
                    <a:pt x="254" y="0"/>
                    <a:pt x="243" y="1"/>
                    <a:pt x="232" y="2"/>
                  </a:cubicBezTo>
                  <a:cubicBezTo>
                    <a:pt x="98" y="29"/>
                    <a:pt x="0" y="145"/>
                    <a:pt x="0" y="279"/>
                  </a:cubicBezTo>
                  <a:lnTo>
                    <a:pt x="0" y="930"/>
                  </a:lnTo>
                  <a:cubicBezTo>
                    <a:pt x="0" y="1064"/>
                    <a:pt x="98" y="1189"/>
                    <a:pt x="232" y="1206"/>
                  </a:cubicBezTo>
                  <a:cubicBezTo>
                    <a:pt x="247" y="1209"/>
                    <a:pt x="261" y="1210"/>
                    <a:pt x="275" y="1210"/>
                  </a:cubicBezTo>
                  <a:cubicBezTo>
                    <a:pt x="425" y="1210"/>
                    <a:pt x="544" y="1086"/>
                    <a:pt x="544" y="939"/>
                  </a:cubicBezTo>
                  <a:lnTo>
                    <a:pt x="544" y="270"/>
                  </a:lnTo>
                  <a:cubicBezTo>
                    <a:pt x="544" y="119"/>
                    <a:pt x="419" y="0"/>
                    <a:pt x="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6214550" y="2556950"/>
              <a:ext cx="39275" cy="51325"/>
            </a:xfrm>
            <a:custGeom>
              <a:avLst/>
              <a:gdLst/>
              <a:ahLst/>
              <a:cxnLst/>
              <a:rect l="l" t="t" r="r" b="b"/>
              <a:pathLst>
                <a:path w="1571" h="2053" extrusionOk="0">
                  <a:moveTo>
                    <a:pt x="999" y="536"/>
                  </a:moveTo>
                  <a:cubicBezTo>
                    <a:pt x="1017" y="536"/>
                    <a:pt x="1026" y="554"/>
                    <a:pt x="1026" y="571"/>
                  </a:cubicBezTo>
                  <a:lnTo>
                    <a:pt x="1026" y="1472"/>
                  </a:lnTo>
                  <a:lnTo>
                    <a:pt x="1035" y="1472"/>
                  </a:lnTo>
                  <a:cubicBezTo>
                    <a:pt x="1035" y="1481"/>
                    <a:pt x="1008" y="1508"/>
                    <a:pt x="1008" y="1508"/>
                  </a:cubicBezTo>
                  <a:lnTo>
                    <a:pt x="571" y="1508"/>
                  </a:lnTo>
                  <a:cubicBezTo>
                    <a:pt x="562" y="1508"/>
                    <a:pt x="544" y="1490"/>
                    <a:pt x="544" y="1481"/>
                  </a:cubicBezTo>
                  <a:lnTo>
                    <a:pt x="544" y="571"/>
                  </a:lnTo>
                  <a:cubicBezTo>
                    <a:pt x="544" y="554"/>
                    <a:pt x="553" y="536"/>
                    <a:pt x="571" y="536"/>
                  </a:cubicBezTo>
                  <a:close/>
                  <a:moveTo>
                    <a:pt x="571" y="0"/>
                  </a:moveTo>
                  <a:cubicBezTo>
                    <a:pt x="259" y="0"/>
                    <a:pt x="0" y="250"/>
                    <a:pt x="0" y="571"/>
                  </a:cubicBezTo>
                  <a:lnTo>
                    <a:pt x="0" y="1481"/>
                  </a:lnTo>
                  <a:cubicBezTo>
                    <a:pt x="0" y="1794"/>
                    <a:pt x="259" y="2052"/>
                    <a:pt x="571" y="2052"/>
                  </a:cubicBezTo>
                  <a:lnTo>
                    <a:pt x="999" y="2052"/>
                  </a:lnTo>
                  <a:cubicBezTo>
                    <a:pt x="1321" y="2052"/>
                    <a:pt x="1570" y="1794"/>
                    <a:pt x="1570" y="1481"/>
                  </a:cubicBezTo>
                  <a:lnTo>
                    <a:pt x="1570" y="571"/>
                  </a:lnTo>
                  <a:cubicBezTo>
                    <a:pt x="1570" y="250"/>
                    <a:pt x="1312"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6124000" y="2556950"/>
              <a:ext cx="39275" cy="51325"/>
            </a:xfrm>
            <a:custGeom>
              <a:avLst/>
              <a:gdLst/>
              <a:ahLst/>
              <a:cxnLst/>
              <a:rect l="l" t="t" r="r" b="b"/>
              <a:pathLst>
                <a:path w="1571" h="2053" extrusionOk="0">
                  <a:moveTo>
                    <a:pt x="571" y="0"/>
                  </a:moveTo>
                  <a:cubicBezTo>
                    <a:pt x="259" y="0"/>
                    <a:pt x="0" y="250"/>
                    <a:pt x="0" y="571"/>
                  </a:cubicBezTo>
                  <a:lnTo>
                    <a:pt x="0" y="1481"/>
                  </a:lnTo>
                  <a:cubicBezTo>
                    <a:pt x="0" y="1794"/>
                    <a:pt x="259" y="2052"/>
                    <a:pt x="571" y="2052"/>
                  </a:cubicBezTo>
                  <a:lnTo>
                    <a:pt x="999" y="2052"/>
                  </a:lnTo>
                  <a:cubicBezTo>
                    <a:pt x="1312" y="2052"/>
                    <a:pt x="1570" y="1794"/>
                    <a:pt x="1570" y="1481"/>
                  </a:cubicBezTo>
                  <a:lnTo>
                    <a:pt x="1570" y="910"/>
                  </a:lnTo>
                  <a:cubicBezTo>
                    <a:pt x="1570" y="777"/>
                    <a:pt x="1472" y="652"/>
                    <a:pt x="1338" y="634"/>
                  </a:cubicBezTo>
                  <a:cubicBezTo>
                    <a:pt x="1324" y="632"/>
                    <a:pt x="1309" y="630"/>
                    <a:pt x="1295" y="630"/>
                  </a:cubicBezTo>
                  <a:cubicBezTo>
                    <a:pt x="1145" y="630"/>
                    <a:pt x="1026" y="755"/>
                    <a:pt x="1026" y="901"/>
                  </a:cubicBezTo>
                  <a:lnTo>
                    <a:pt x="1026" y="1481"/>
                  </a:lnTo>
                  <a:cubicBezTo>
                    <a:pt x="1026" y="1490"/>
                    <a:pt x="1017" y="1508"/>
                    <a:pt x="999" y="1508"/>
                  </a:cubicBezTo>
                  <a:lnTo>
                    <a:pt x="571" y="1508"/>
                  </a:lnTo>
                  <a:cubicBezTo>
                    <a:pt x="553" y="1508"/>
                    <a:pt x="544" y="1490"/>
                    <a:pt x="544" y="1481"/>
                  </a:cubicBezTo>
                  <a:lnTo>
                    <a:pt x="544" y="571"/>
                  </a:lnTo>
                  <a:cubicBezTo>
                    <a:pt x="544" y="554"/>
                    <a:pt x="553" y="545"/>
                    <a:pt x="571" y="545"/>
                  </a:cubicBezTo>
                  <a:lnTo>
                    <a:pt x="982" y="545"/>
                  </a:lnTo>
                  <a:cubicBezTo>
                    <a:pt x="1115" y="545"/>
                    <a:pt x="1240" y="447"/>
                    <a:pt x="1258" y="313"/>
                  </a:cubicBezTo>
                  <a:cubicBezTo>
                    <a:pt x="1285" y="143"/>
                    <a:pt x="115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6012925" y="2556950"/>
              <a:ext cx="39275" cy="51325"/>
            </a:xfrm>
            <a:custGeom>
              <a:avLst/>
              <a:gdLst/>
              <a:ahLst/>
              <a:cxnLst/>
              <a:rect l="l" t="t" r="r" b="b"/>
              <a:pathLst>
                <a:path w="1571" h="2053" extrusionOk="0">
                  <a:moveTo>
                    <a:pt x="1000" y="545"/>
                  </a:moveTo>
                  <a:cubicBezTo>
                    <a:pt x="1018" y="545"/>
                    <a:pt x="1027" y="554"/>
                    <a:pt x="1027" y="571"/>
                  </a:cubicBezTo>
                  <a:lnTo>
                    <a:pt x="1027" y="1481"/>
                  </a:lnTo>
                  <a:cubicBezTo>
                    <a:pt x="1027" y="1490"/>
                    <a:pt x="1018" y="1508"/>
                    <a:pt x="1000" y="1508"/>
                  </a:cubicBezTo>
                  <a:lnTo>
                    <a:pt x="572" y="1508"/>
                  </a:lnTo>
                  <a:cubicBezTo>
                    <a:pt x="563" y="1508"/>
                    <a:pt x="545" y="1490"/>
                    <a:pt x="545" y="1481"/>
                  </a:cubicBezTo>
                  <a:lnTo>
                    <a:pt x="545" y="571"/>
                  </a:lnTo>
                  <a:cubicBezTo>
                    <a:pt x="545" y="554"/>
                    <a:pt x="563" y="545"/>
                    <a:pt x="572" y="545"/>
                  </a:cubicBezTo>
                  <a:close/>
                  <a:moveTo>
                    <a:pt x="572" y="0"/>
                  </a:moveTo>
                  <a:cubicBezTo>
                    <a:pt x="259" y="0"/>
                    <a:pt x="1" y="250"/>
                    <a:pt x="1" y="571"/>
                  </a:cubicBezTo>
                  <a:lnTo>
                    <a:pt x="1" y="1481"/>
                  </a:lnTo>
                  <a:cubicBezTo>
                    <a:pt x="1" y="1794"/>
                    <a:pt x="259" y="2052"/>
                    <a:pt x="572" y="2052"/>
                  </a:cubicBezTo>
                  <a:lnTo>
                    <a:pt x="1000" y="2052"/>
                  </a:lnTo>
                  <a:cubicBezTo>
                    <a:pt x="1321" y="2052"/>
                    <a:pt x="1571" y="1794"/>
                    <a:pt x="1571" y="1481"/>
                  </a:cubicBezTo>
                  <a:lnTo>
                    <a:pt x="1571" y="571"/>
                  </a:lnTo>
                  <a:cubicBezTo>
                    <a:pt x="1571" y="250"/>
                    <a:pt x="1321" y="0"/>
                    <a:pt x="1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6078725" y="2556950"/>
              <a:ext cx="39275" cy="51325"/>
            </a:xfrm>
            <a:custGeom>
              <a:avLst/>
              <a:gdLst/>
              <a:ahLst/>
              <a:cxnLst/>
              <a:rect l="l" t="t" r="r" b="b"/>
              <a:pathLst>
                <a:path w="1571" h="2053" extrusionOk="0">
                  <a:moveTo>
                    <a:pt x="999" y="545"/>
                  </a:moveTo>
                  <a:cubicBezTo>
                    <a:pt x="1017" y="545"/>
                    <a:pt x="1026" y="554"/>
                    <a:pt x="1026" y="571"/>
                  </a:cubicBezTo>
                  <a:lnTo>
                    <a:pt x="1026" y="1481"/>
                  </a:lnTo>
                  <a:cubicBezTo>
                    <a:pt x="1026" y="1490"/>
                    <a:pt x="1017" y="1508"/>
                    <a:pt x="999" y="1508"/>
                  </a:cubicBezTo>
                  <a:lnTo>
                    <a:pt x="571" y="1508"/>
                  </a:lnTo>
                  <a:cubicBezTo>
                    <a:pt x="553" y="1508"/>
                    <a:pt x="545" y="1490"/>
                    <a:pt x="545" y="1481"/>
                  </a:cubicBezTo>
                  <a:lnTo>
                    <a:pt x="545" y="571"/>
                  </a:lnTo>
                  <a:cubicBezTo>
                    <a:pt x="545" y="554"/>
                    <a:pt x="553" y="545"/>
                    <a:pt x="571" y="545"/>
                  </a:cubicBezTo>
                  <a:close/>
                  <a:moveTo>
                    <a:pt x="571" y="0"/>
                  </a:moveTo>
                  <a:cubicBezTo>
                    <a:pt x="250" y="0"/>
                    <a:pt x="0" y="250"/>
                    <a:pt x="0" y="571"/>
                  </a:cubicBezTo>
                  <a:lnTo>
                    <a:pt x="0" y="1481"/>
                  </a:lnTo>
                  <a:cubicBezTo>
                    <a:pt x="0" y="1794"/>
                    <a:pt x="250" y="2052"/>
                    <a:pt x="571" y="2052"/>
                  </a:cubicBezTo>
                  <a:lnTo>
                    <a:pt x="999" y="2052"/>
                  </a:lnTo>
                  <a:cubicBezTo>
                    <a:pt x="1312" y="2052"/>
                    <a:pt x="1570" y="1794"/>
                    <a:pt x="1570" y="1481"/>
                  </a:cubicBezTo>
                  <a:lnTo>
                    <a:pt x="1570" y="571"/>
                  </a:lnTo>
                  <a:cubicBezTo>
                    <a:pt x="1570" y="250"/>
                    <a:pt x="1312"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a:off x="6193350" y="2556875"/>
              <a:ext cx="13625" cy="51050"/>
            </a:xfrm>
            <a:custGeom>
              <a:avLst/>
              <a:gdLst/>
              <a:ahLst/>
              <a:cxnLst/>
              <a:rect l="l" t="t" r="r" b="b"/>
              <a:pathLst>
                <a:path w="545" h="2042" extrusionOk="0">
                  <a:moveTo>
                    <a:pt x="272" y="0"/>
                  </a:moveTo>
                  <a:cubicBezTo>
                    <a:pt x="127" y="0"/>
                    <a:pt x="1" y="124"/>
                    <a:pt x="1" y="271"/>
                  </a:cubicBezTo>
                  <a:lnTo>
                    <a:pt x="1" y="1770"/>
                  </a:lnTo>
                  <a:cubicBezTo>
                    <a:pt x="1" y="1924"/>
                    <a:pt x="126" y="2041"/>
                    <a:pt x="269" y="2041"/>
                  </a:cubicBezTo>
                  <a:cubicBezTo>
                    <a:pt x="284" y="2041"/>
                    <a:pt x="298" y="2040"/>
                    <a:pt x="313" y="2037"/>
                  </a:cubicBezTo>
                  <a:cubicBezTo>
                    <a:pt x="447" y="2020"/>
                    <a:pt x="545" y="1904"/>
                    <a:pt x="545" y="1761"/>
                  </a:cubicBezTo>
                  <a:lnTo>
                    <a:pt x="545" y="280"/>
                  </a:lnTo>
                  <a:cubicBezTo>
                    <a:pt x="545" y="146"/>
                    <a:pt x="447" y="21"/>
                    <a:pt x="313" y="3"/>
                  </a:cubicBezTo>
                  <a:cubicBezTo>
                    <a:pt x="299" y="1"/>
                    <a:pt x="285" y="0"/>
                    <a:pt x="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5"/>
            <p:cNvSpPr/>
            <p:nvPr/>
          </p:nvSpPr>
          <p:spPr>
            <a:xfrm>
              <a:off x="6169950" y="2556875"/>
              <a:ext cx="13625" cy="51050"/>
            </a:xfrm>
            <a:custGeom>
              <a:avLst/>
              <a:gdLst/>
              <a:ahLst/>
              <a:cxnLst/>
              <a:rect l="l" t="t" r="r" b="b"/>
              <a:pathLst>
                <a:path w="545" h="2042" extrusionOk="0">
                  <a:moveTo>
                    <a:pt x="271" y="0"/>
                  </a:moveTo>
                  <a:cubicBezTo>
                    <a:pt x="127" y="0"/>
                    <a:pt x="0" y="124"/>
                    <a:pt x="0" y="271"/>
                  </a:cubicBezTo>
                  <a:lnTo>
                    <a:pt x="0" y="1770"/>
                  </a:lnTo>
                  <a:cubicBezTo>
                    <a:pt x="0" y="1924"/>
                    <a:pt x="125" y="2041"/>
                    <a:pt x="269" y="2041"/>
                  </a:cubicBezTo>
                  <a:cubicBezTo>
                    <a:pt x="283" y="2041"/>
                    <a:pt x="298" y="2040"/>
                    <a:pt x="312" y="2037"/>
                  </a:cubicBezTo>
                  <a:cubicBezTo>
                    <a:pt x="455" y="2020"/>
                    <a:pt x="544" y="1904"/>
                    <a:pt x="544" y="1761"/>
                  </a:cubicBezTo>
                  <a:lnTo>
                    <a:pt x="544" y="280"/>
                  </a:lnTo>
                  <a:cubicBezTo>
                    <a:pt x="544" y="146"/>
                    <a:pt x="455" y="21"/>
                    <a:pt x="312" y="3"/>
                  </a:cubicBezTo>
                  <a:cubicBezTo>
                    <a:pt x="298" y="1"/>
                    <a:pt x="285"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5991075" y="2556875"/>
              <a:ext cx="13625" cy="51050"/>
            </a:xfrm>
            <a:custGeom>
              <a:avLst/>
              <a:gdLst/>
              <a:ahLst/>
              <a:cxnLst/>
              <a:rect l="l" t="t" r="r" b="b"/>
              <a:pathLst>
                <a:path w="545" h="2042" extrusionOk="0">
                  <a:moveTo>
                    <a:pt x="269" y="0"/>
                  </a:moveTo>
                  <a:cubicBezTo>
                    <a:pt x="119" y="0"/>
                    <a:pt x="0" y="124"/>
                    <a:pt x="0" y="271"/>
                  </a:cubicBezTo>
                  <a:lnTo>
                    <a:pt x="0" y="1770"/>
                  </a:lnTo>
                  <a:cubicBezTo>
                    <a:pt x="0" y="1924"/>
                    <a:pt x="118" y="2041"/>
                    <a:pt x="267" y="2041"/>
                  </a:cubicBezTo>
                  <a:cubicBezTo>
                    <a:pt x="282" y="2041"/>
                    <a:pt x="297" y="2040"/>
                    <a:pt x="313" y="2037"/>
                  </a:cubicBezTo>
                  <a:cubicBezTo>
                    <a:pt x="446" y="2020"/>
                    <a:pt x="545" y="1904"/>
                    <a:pt x="545" y="1761"/>
                  </a:cubicBezTo>
                  <a:lnTo>
                    <a:pt x="545" y="280"/>
                  </a:lnTo>
                  <a:cubicBezTo>
                    <a:pt x="545" y="146"/>
                    <a:pt x="446" y="21"/>
                    <a:pt x="313" y="3"/>
                  </a:cubicBezTo>
                  <a:cubicBezTo>
                    <a:pt x="298" y="1"/>
                    <a:pt x="284"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6059100" y="2556875"/>
              <a:ext cx="13625" cy="51050"/>
            </a:xfrm>
            <a:custGeom>
              <a:avLst/>
              <a:gdLst/>
              <a:ahLst/>
              <a:cxnLst/>
              <a:rect l="l" t="t" r="r" b="b"/>
              <a:pathLst>
                <a:path w="545" h="2042" extrusionOk="0">
                  <a:moveTo>
                    <a:pt x="269" y="0"/>
                  </a:moveTo>
                  <a:cubicBezTo>
                    <a:pt x="119" y="0"/>
                    <a:pt x="0" y="124"/>
                    <a:pt x="0" y="271"/>
                  </a:cubicBezTo>
                  <a:lnTo>
                    <a:pt x="0" y="1770"/>
                  </a:lnTo>
                  <a:cubicBezTo>
                    <a:pt x="0" y="1924"/>
                    <a:pt x="118" y="2041"/>
                    <a:pt x="267" y="2041"/>
                  </a:cubicBezTo>
                  <a:cubicBezTo>
                    <a:pt x="282" y="2041"/>
                    <a:pt x="297" y="2040"/>
                    <a:pt x="313" y="2037"/>
                  </a:cubicBezTo>
                  <a:cubicBezTo>
                    <a:pt x="446" y="2020"/>
                    <a:pt x="544" y="1904"/>
                    <a:pt x="544" y="1761"/>
                  </a:cubicBezTo>
                  <a:lnTo>
                    <a:pt x="544" y="280"/>
                  </a:lnTo>
                  <a:cubicBezTo>
                    <a:pt x="544" y="146"/>
                    <a:pt x="446" y="21"/>
                    <a:pt x="313" y="3"/>
                  </a:cubicBezTo>
                  <a:cubicBezTo>
                    <a:pt x="298" y="1"/>
                    <a:pt x="283"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5"/>
            <p:cNvSpPr/>
            <p:nvPr/>
          </p:nvSpPr>
          <p:spPr>
            <a:xfrm>
              <a:off x="5968550" y="2556875"/>
              <a:ext cx="13400" cy="51050"/>
            </a:xfrm>
            <a:custGeom>
              <a:avLst/>
              <a:gdLst/>
              <a:ahLst/>
              <a:cxnLst/>
              <a:rect l="l" t="t" r="r" b="b"/>
              <a:pathLst>
                <a:path w="536" h="2042" extrusionOk="0">
                  <a:moveTo>
                    <a:pt x="269" y="0"/>
                  </a:moveTo>
                  <a:cubicBezTo>
                    <a:pt x="119" y="0"/>
                    <a:pt x="0" y="124"/>
                    <a:pt x="0" y="271"/>
                  </a:cubicBezTo>
                  <a:lnTo>
                    <a:pt x="0" y="1761"/>
                  </a:lnTo>
                  <a:cubicBezTo>
                    <a:pt x="0" y="1904"/>
                    <a:pt x="90" y="2020"/>
                    <a:pt x="223" y="2037"/>
                  </a:cubicBezTo>
                  <a:cubicBezTo>
                    <a:pt x="239" y="2040"/>
                    <a:pt x="254" y="2041"/>
                    <a:pt x="269" y="2041"/>
                  </a:cubicBezTo>
                  <a:cubicBezTo>
                    <a:pt x="418" y="2041"/>
                    <a:pt x="536" y="1924"/>
                    <a:pt x="536" y="1770"/>
                  </a:cubicBezTo>
                  <a:lnTo>
                    <a:pt x="536" y="280"/>
                  </a:lnTo>
                  <a:cubicBezTo>
                    <a:pt x="536" y="146"/>
                    <a:pt x="446" y="21"/>
                    <a:pt x="313" y="3"/>
                  </a:cubicBezTo>
                  <a:cubicBezTo>
                    <a:pt x="298" y="1"/>
                    <a:pt x="283"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6" name="Google Shape;1646;p35"/>
          <p:cNvGrpSpPr/>
          <p:nvPr/>
        </p:nvGrpSpPr>
        <p:grpSpPr>
          <a:xfrm>
            <a:off x="7488951" y="2509148"/>
            <a:ext cx="725191" cy="698717"/>
            <a:chOff x="2419975" y="1894800"/>
            <a:chExt cx="386975" cy="337675"/>
          </a:xfrm>
        </p:grpSpPr>
        <p:sp>
          <p:nvSpPr>
            <p:cNvPr id="1647" name="Google Shape;1647;p35"/>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5"/>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5"/>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5"/>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5"/>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5"/>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5"/>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5"/>
          <p:cNvGrpSpPr/>
          <p:nvPr/>
        </p:nvGrpSpPr>
        <p:grpSpPr>
          <a:xfrm>
            <a:off x="930510" y="1310867"/>
            <a:ext cx="825286" cy="698739"/>
            <a:chOff x="4427225" y="1894800"/>
            <a:chExt cx="386750" cy="326300"/>
          </a:xfrm>
        </p:grpSpPr>
        <p:sp>
          <p:nvSpPr>
            <p:cNvPr id="1660" name="Google Shape;1660;p35"/>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5"/>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5"/>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5"/>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5"/>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5"/>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5"/>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5"/>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5"/>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5"/>
          <p:cNvGrpSpPr/>
          <p:nvPr/>
        </p:nvGrpSpPr>
        <p:grpSpPr>
          <a:xfrm>
            <a:off x="7488962" y="1310869"/>
            <a:ext cx="725191" cy="698724"/>
            <a:chOff x="4901150" y="3438125"/>
            <a:chExt cx="386975" cy="337450"/>
          </a:xfrm>
        </p:grpSpPr>
        <p:sp>
          <p:nvSpPr>
            <p:cNvPr id="1676" name="Google Shape;1676;p35"/>
            <p:cNvSpPr/>
            <p:nvPr/>
          </p:nvSpPr>
          <p:spPr>
            <a:xfrm>
              <a:off x="5059725" y="3721350"/>
              <a:ext cx="69375" cy="47550"/>
            </a:xfrm>
            <a:custGeom>
              <a:avLst/>
              <a:gdLst/>
              <a:ahLst/>
              <a:cxnLst/>
              <a:rect l="l" t="t" r="r" b="b"/>
              <a:pathLst>
                <a:path w="2775" h="1902" extrusionOk="0">
                  <a:moveTo>
                    <a:pt x="455" y="1"/>
                  </a:moveTo>
                  <a:lnTo>
                    <a:pt x="232" y="929"/>
                  </a:lnTo>
                  <a:lnTo>
                    <a:pt x="0" y="1901"/>
                  </a:lnTo>
                  <a:lnTo>
                    <a:pt x="2775" y="1901"/>
                  </a:lnTo>
                  <a:lnTo>
                    <a:pt x="2543" y="929"/>
                  </a:lnTo>
                  <a:lnTo>
                    <a:pt x="23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5"/>
            <p:cNvSpPr/>
            <p:nvPr/>
          </p:nvSpPr>
          <p:spPr>
            <a:xfrm>
              <a:off x="5065300" y="3696825"/>
              <a:ext cx="58225" cy="47975"/>
            </a:xfrm>
            <a:custGeom>
              <a:avLst/>
              <a:gdLst/>
              <a:ahLst/>
              <a:cxnLst/>
              <a:rect l="l" t="t" r="r" b="b"/>
              <a:pathLst>
                <a:path w="2329" h="1919" extrusionOk="0">
                  <a:moveTo>
                    <a:pt x="1115" y="1"/>
                  </a:moveTo>
                  <a:lnTo>
                    <a:pt x="232" y="973"/>
                  </a:lnTo>
                  <a:lnTo>
                    <a:pt x="0" y="1919"/>
                  </a:lnTo>
                  <a:lnTo>
                    <a:pt x="2329" y="1919"/>
                  </a:lnTo>
                  <a:lnTo>
                    <a:pt x="2105" y="973"/>
                  </a:lnTo>
                  <a:lnTo>
                    <a:pt x="11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5"/>
            <p:cNvSpPr/>
            <p:nvPr/>
          </p:nvSpPr>
          <p:spPr>
            <a:xfrm>
              <a:off x="4908050" y="3445025"/>
              <a:ext cx="372925" cy="276350"/>
            </a:xfrm>
            <a:custGeom>
              <a:avLst/>
              <a:gdLst/>
              <a:ahLst/>
              <a:cxnLst/>
              <a:rect l="l" t="t" r="r" b="b"/>
              <a:pathLst>
                <a:path w="14917" h="11054" extrusionOk="0">
                  <a:moveTo>
                    <a:pt x="982" y="1"/>
                  </a:moveTo>
                  <a:cubicBezTo>
                    <a:pt x="438" y="1"/>
                    <a:pt x="1" y="438"/>
                    <a:pt x="1" y="982"/>
                  </a:cubicBezTo>
                  <a:lnTo>
                    <a:pt x="1" y="10064"/>
                  </a:lnTo>
                  <a:cubicBezTo>
                    <a:pt x="1" y="10608"/>
                    <a:pt x="438" y="11054"/>
                    <a:pt x="982" y="11054"/>
                  </a:cubicBezTo>
                  <a:lnTo>
                    <a:pt x="13927" y="11054"/>
                  </a:lnTo>
                  <a:cubicBezTo>
                    <a:pt x="14471" y="11054"/>
                    <a:pt x="14917" y="10608"/>
                    <a:pt x="14917" y="10064"/>
                  </a:cubicBezTo>
                  <a:lnTo>
                    <a:pt x="14917" y="982"/>
                  </a:lnTo>
                  <a:cubicBezTo>
                    <a:pt x="14917" y="438"/>
                    <a:pt x="14471" y="1"/>
                    <a:pt x="13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5"/>
            <p:cNvSpPr/>
            <p:nvPr/>
          </p:nvSpPr>
          <p:spPr>
            <a:xfrm>
              <a:off x="5057700" y="3445025"/>
              <a:ext cx="223275" cy="276350"/>
            </a:xfrm>
            <a:custGeom>
              <a:avLst/>
              <a:gdLst/>
              <a:ahLst/>
              <a:cxnLst/>
              <a:rect l="l" t="t" r="r" b="b"/>
              <a:pathLst>
                <a:path w="8931" h="11054" extrusionOk="0">
                  <a:moveTo>
                    <a:pt x="3105" y="1"/>
                  </a:moveTo>
                  <a:lnTo>
                    <a:pt x="1" y="11054"/>
                  </a:lnTo>
                  <a:lnTo>
                    <a:pt x="7941" y="11054"/>
                  </a:lnTo>
                  <a:cubicBezTo>
                    <a:pt x="8485" y="11054"/>
                    <a:pt x="8931" y="10608"/>
                    <a:pt x="8931" y="10064"/>
                  </a:cubicBezTo>
                  <a:lnTo>
                    <a:pt x="8931" y="982"/>
                  </a:lnTo>
                  <a:cubicBezTo>
                    <a:pt x="8931" y="438"/>
                    <a:pt x="8485" y="1"/>
                    <a:pt x="7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5"/>
            <p:cNvSpPr/>
            <p:nvPr/>
          </p:nvSpPr>
          <p:spPr>
            <a:xfrm>
              <a:off x="4908050" y="3478925"/>
              <a:ext cx="372925" cy="208350"/>
            </a:xfrm>
            <a:custGeom>
              <a:avLst/>
              <a:gdLst/>
              <a:ahLst/>
              <a:cxnLst/>
              <a:rect l="l" t="t" r="r" b="b"/>
              <a:pathLst>
                <a:path w="14917" h="8334" extrusionOk="0">
                  <a:moveTo>
                    <a:pt x="1" y="1"/>
                  </a:moveTo>
                  <a:lnTo>
                    <a:pt x="1" y="8333"/>
                  </a:lnTo>
                  <a:lnTo>
                    <a:pt x="14917" y="8333"/>
                  </a:lnTo>
                  <a:lnTo>
                    <a:pt x="149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a:off x="5067525" y="3478925"/>
              <a:ext cx="213450" cy="208350"/>
            </a:xfrm>
            <a:custGeom>
              <a:avLst/>
              <a:gdLst/>
              <a:ahLst/>
              <a:cxnLst/>
              <a:rect l="l" t="t" r="r" b="b"/>
              <a:pathLst>
                <a:path w="8538" h="8334" extrusionOk="0">
                  <a:moveTo>
                    <a:pt x="2338" y="1"/>
                  </a:moveTo>
                  <a:lnTo>
                    <a:pt x="0" y="8333"/>
                  </a:lnTo>
                  <a:lnTo>
                    <a:pt x="8538" y="8333"/>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a:off x="4901150" y="3438125"/>
              <a:ext cx="386525" cy="240075"/>
            </a:xfrm>
            <a:custGeom>
              <a:avLst/>
              <a:gdLst/>
              <a:ahLst/>
              <a:cxnLst/>
              <a:rect l="l" t="t" r="r" b="b"/>
              <a:pathLst>
                <a:path w="15461" h="9603" extrusionOk="0">
                  <a:moveTo>
                    <a:pt x="286" y="0"/>
                  </a:moveTo>
                  <a:cubicBezTo>
                    <a:pt x="125" y="0"/>
                    <a:pt x="0" y="125"/>
                    <a:pt x="0" y="286"/>
                  </a:cubicBezTo>
                  <a:lnTo>
                    <a:pt x="0" y="2587"/>
                  </a:lnTo>
                  <a:cubicBezTo>
                    <a:pt x="0" y="2605"/>
                    <a:pt x="9" y="2623"/>
                    <a:pt x="18" y="2632"/>
                  </a:cubicBezTo>
                  <a:cubicBezTo>
                    <a:pt x="102" y="2719"/>
                    <a:pt x="192" y="2756"/>
                    <a:pt x="273" y="2756"/>
                  </a:cubicBezTo>
                  <a:cubicBezTo>
                    <a:pt x="424" y="2756"/>
                    <a:pt x="544" y="2631"/>
                    <a:pt x="544" y="2480"/>
                  </a:cubicBezTo>
                  <a:lnTo>
                    <a:pt x="544" y="705"/>
                  </a:lnTo>
                  <a:cubicBezTo>
                    <a:pt x="544" y="616"/>
                    <a:pt x="616" y="545"/>
                    <a:pt x="705" y="545"/>
                  </a:cubicBezTo>
                  <a:lnTo>
                    <a:pt x="14756" y="545"/>
                  </a:lnTo>
                  <a:cubicBezTo>
                    <a:pt x="14845" y="545"/>
                    <a:pt x="14916" y="616"/>
                    <a:pt x="14916" y="705"/>
                  </a:cubicBezTo>
                  <a:lnTo>
                    <a:pt x="14916" y="9439"/>
                  </a:lnTo>
                  <a:cubicBezTo>
                    <a:pt x="14916" y="9457"/>
                    <a:pt x="14925" y="9474"/>
                    <a:pt x="14934" y="9483"/>
                  </a:cubicBezTo>
                  <a:cubicBezTo>
                    <a:pt x="15018" y="9568"/>
                    <a:pt x="15108" y="9603"/>
                    <a:pt x="15190" y="9603"/>
                  </a:cubicBezTo>
                  <a:cubicBezTo>
                    <a:pt x="15340" y="9603"/>
                    <a:pt x="15460" y="9482"/>
                    <a:pt x="15460" y="9332"/>
                  </a:cubicBezTo>
                  <a:lnTo>
                    <a:pt x="15460" y="286"/>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a:off x="4901150" y="3519525"/>
              <a:ext cx="386975" cy="256050"/>
            </a:xfrm>
            <a:custGeom>
              <a:avLst/>
              <a:gdLst/>
              <a:ahLst/>
              <a:cxnLst/>
              <a:rect l="l" t="t" r="r" b="b"/>
              <a:pathLst>
                <a:path w="15479" h="10242" extrusionOk="0">
                  <a:moveTo>
                    <a:pt x="8448" y="8342"/>
                  </a:moveTo>
                  <a:lnTo>
                    <a:pt x="8779" y="9698"/>
                  </a:lnTo>
                  <a:lnTo>
                    <a:pt x="6691" y="9698"/>
                  </a:lnTo>
                  <a:lnTo>
                    <a:pt x="7012" y="8342"/>
                  </a:lnTo>
                  <a:close/>
                  <a:moveTo>
                    <a:pt x="268" y="0"/>
                  </a:moveTo>
                  <a:cubicBezTo>
                    <a:pt x="125" y="0"/>
                    <a:pt x="0" y="125"/>
                    <a:pt x="0" y="277"/>
                  </a:cubicBezTo>
                  <a:lnTo>
                    <a:pt x="0" y="7075"/>
                  </a:lnTo>
                  <a:cubicBezTo>
                    <a:pt x="0" y="7771"/>
                    <a:pt x="562" y="8333"/>
                    <a:pt x="1258" y="8342"/>
                  </a:cubicBezTo>
                  <a:lnTo>
                    <a:pt x="6450" y="8342"/>
                  </a:lnTo>
                  <a:lnTo>
                    <a:pt x="6120" y="9698"/>
                  </a:lnTo>
                  <a:lnTo>
                    <a:pt x="4844" y="9698"/>
                  </a:lnTo>
                  <a:cubicBezTo>
                    <a:pt x="4702" y="9698"/>
                    <a:pt x="4586" y="9796"/>
                    <a:pt x="4568" y="9930"/>
                  </a:cubicBezTo>
                  <a:cubicBezTo>
                    <a:pt x="4541" y="10099"/>
                    <a:pt x="4666" y="10242"/>
                    <a:pt x="4835" y="10242"/>
                  </a:cubicBezTo>
                  <a:lnTo>
                    <a:pt x="10625" y="10242"/>
                  </a:lnTo>
                  <a:cubicBezTo>
                    <a:pt x="10759" y="10242"/>
                    <a:pt x="10884" y="10153"/>
                    <a:pt x="10902" y="10010"/>
                  </a:cubicBezTo>
                  <a:cubicBezTo>
                    <a:pt x="10929" y="9849"/>
                    <a:pt x="10795" y="9698"/>
                    <a:pt x="10634" y="9698"/>
                  </a:cubicBezTo>
                  <a:lnTo>
                    <a:pt x="9341" y="9698"/>
                  </a:lnTo>
                  <a:lnTo>
                    <a:pt x="9019" y="8342"/>
                  </a:lnTo>
                  <a:lnTo>
                    <a:pt x="14220" y="8342"/>
                  </a:lnTo>
                  <a:cubicBezTo>
                    <a:pt x="14916" y="8342"/>
                    <a:pt x="15478" y="7780"/>
                    <a:pt x="15478" y="7084"/>
                  </a:cubicBezTo>
                  <a:cubicBezTo>
                    <a:pt x="15478" y="6930"/>
                    <a:pt x="15353" y="6813"/>
                    <a:pt x="15203" y="6813"/>
                  </a:cubicBezTo>
                  <a:cubicBezTo>
                    <a:pt x="15188" y="6813"/>
                    <a:pt x="15173" y="6814"/>
                    <a:pt x="15157" y="6816"/>
                  </a:cubicBezTo>
                  <a:cubicBezTo>
                    <a:pt x="15032" y="6834"/>
                    <a:pt x="14934" y="6959"/>
                    <a:pt x="14934" y="7084"/>
                  </a:cubicBezTo>
                  <a:cubicBezTo>
                    <a:pt x="14934" y="7476"/>
                    <a:pt x="14613" y="7797"/>
                    <a:pt x="14220" y="7797"/>
                  </a:cubicBezTo>
                  <a:lnTo>
                    <a:pt x="1258" y="7797"/>
                  </a:lnTo>
                  <a:cubicBezTo>
                    <a:pt x="866" y="7797"/>
                    <a:pt x="544" y="7476"/>
                    <a:pt x="544" y="7084"/>
                  </a:cubicBezTo>
                  <a:lnTo>
                    <a:pt x="544" y="277"/>
                  </a:lnTo>
                  <a:cubicBezTo>
                    <a:pt x="544" y="277"/>
                    <a:pt x="420" y="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a:off x="5080000" y="3524200"/>
              <a:ext cx="54450" cy="117200"/>
            </a:xfrm>
            <a:custGeom>
              <a:avLst/>
              <a:gdLst/>
              <a:ahLst/>
              <a:cxnLst/>
              <a:rect l="l" t="t" r="r" b="b"/>
              <a:pathLst>
                <a:path w="2178" h="4688" extrusionOk="0">
                  <a:moveTo>
                    <a:pt x="1187" y="545"/>
                  </a:moveTo>
                  <a:cubicBezTo>
                    <a:pt x="1437" y="545"/>
                    <a:pt x="1633" y="750"/>
                    <a:pt x="1633" y="1000"/>
                  </a:cubicBezTo>
                  <a:lnTo>
                    <a:pt x="1633" y="2356"/>
                  </a:lnTo>
                  <a:cubicBezTo>
                    <a:pt x="1633" y="2606"/>
                    <a:pt x="1428" y="2811"/>
                    <a:pt x="1178" y="2811"/>
                  </a:cubicBezTo>
                  <a:lnTo>
                    <a:pt x="545" y="2811"/>
                  </a:lnTo>
                  <a:lnTo>
                    <a:pt x="545" y="545"/>
                  </a:lnTo>
                  <a:close/>
                  <a:moveTo>
                    <a:pt x="277" y="1"/>
                  </a:moveTo>
                  <a:lnTo>
                    <a:pt x="277" y="28"/>
                  </a:lnTo>
                  <a:cubicBezTo>
                    <a:pt x="275" y="27"/>
                    <a:pt x="272" y="27"/>
                    <a:pt x="270" y="27"/>
                  </a:cubicBezTo>
                  <a:cubicBezTo>
                    <a:pt x="122" y="27"/>
                    <a:pt x="1" y="286"/>
                    <a:pt x="1" y="286"/>
                  </a:cubicBezTo>
                  <a:lnTo>
                    <a:pt x="1" y="4408"/>
                  </a:lnTo>
                  <a:cubicBezTo>
                    <a:pt x="1" y="4542"/>
                    <a:pt x="99" y="4667"/>
                    <a:pt x="233" y="4684"/>
                  </a:cubicBezTo>
                  <a:cubicBezTo>
                    <a:pt x="247" y="4687"/>
                    <a:pt x="262" y="4688"/>
                    <a:pt x="276" y="4688"/>
                  </a:cubicBezTo>
                  <a:cubicBezTo>
                    <a:pt x="426" y="4688"/>
                    <a:pt x="545" y="4563"/>
                    <a:pt x="545" y="4417"/>
                  </a:cubicBezTo>
                  <a:lnTo>
                    <a:pt x="545" y="3355"/>
                  </a:lnTo>
                  <a:lnTo>
                    <a:pt x="1178" y="3355"/>
                  </a:lnTo>
                  <a:cubicBezTo>
                    <a:pt x="1732" y="3355"/>
                    <a:pt x="2178" y="2909"/>
                    <a:pt x="2178" y="2356"/>
                  </a:cubicBezTo>
                  <a:lnTo>
                    <a:pt x="2178" y="1000"/>
                  </a:lnTo>
                  <a:cubicBezTo>
                    <a:pt x="2178" y="447"/>
                    <a:pt x="1732" y="1"/>
                    <a:pt x="1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a:off x="4987450" y="3524650"/>
              <a:ext cx="68050" cy="116900"/>
            </a:xfrm>
            <a:custGeom>
              <a:avLst/>
              <a:gdLst/>
              <a:ahLst/>
              <a:cxnLst/>
              <a:rect l="l" t="t" r="r" b="b"/>
              <a:pathLst>
                <a:path w="2722" h="4676" extrusionOk="0">
                  <a:moveTo>
                    <a:pt x="1357" y="1"/>
                  </a:moveTo>
                  <a:cubicBezTo>
                    <a:pt x="1232" y="1"/>
                    <a:pt x="1125" y="81"/>
                    <a:pt x="1089" y="206"/>
                  </a:cubicBezTo>
                  <a:lnTo>
                    <a:pt x="36" y="4327"/>
                  </a:lnTo>
                  <a:cubicBezTo>
                    <a:pt x="1" y="4461"/>
                    <a:pt x="72" y="4613"/>
                    <a:pt x="206" y="4657"/>
                  </a:cubicBezTo>
                  <a:cubicBezTo>
                    <a:pt x="233" y="4666"/>
                    <a:pt x="268" y="4675"/>
                    <a:pt x="295" y="4675"/>
                  </a:cubicBezTo>
                  <a:cubicBezTo>
                    <a:pt x="420" y="4675"/>
                    <a:pt x="527" y="4595"/>
                    <a:pt x="563" y="4470"/>
                  </a:cubicBezTo>
                  <a:lnTo>
                    <a:pt x="723" y="3819"/>
                  </a:lnTo>
                  <a:lnTo>
                    <a:pt x="1990" y="3819"/>
                  </a:lnTo>
                  <a:lnTo>
                    <a:pt x="2151" y="4470"/>
                  </a:lnTo>
                  <a:cubicBezTo>
                    <a:pt x="2186" y="4595"/>
                    <a:pt x="2293" y="4675"/>
                    <a:pt x="2418" y="4675"/>
                  </a:cubicBezTo>
                  <a:cubicBezTo>
                    <a:pt x="2436" y="4675"/>
                    <a:pt x="2463" y="4675"/>
                    <a:pt x="2481" y="4666"/>
                  </a:cubicBezTo>
                  <a:cubicBezTo>
                    <a:pt x="2632" y="4631"/>
                    <a:pt x="2722" y="4479"/>
                    <a:pt x="2677" y="4336"/>
                  </a:cubicBezTo>
                  <a:lnTo>
                    <a:pt x="2347" y="3025"/>
                  </a:lnTo>
                  <a:cubicBezTo>
                    <a:pt x="2317" y="2907"/>
                    <a:pt x="2209" y="2826"/>
                    <a:pt x="2092" y="2826"/>
                  </a:cubicBezTo>
                  <a:cubicBezTo>
                    <a:pt x="2067" y="2826"/>
                    <a:pt x="2042" y="2830"/>
                    <a:pt x="2017" y="2838"/>
                  </a:cubicBezTo>
                  <a:cubicBezTo>
                    <a:pt x="1865" y="2873"/>
                    <a:pt x="1785" y="3016"/>
                    <a:pt x="1821" y="3168"/>
                  </a:cubicBezTo>
                  <a:lnTo>
                    <a:pt x="1847" y="3275"/>
                  </a:lnTo>
                  <a:lnTo>
                    <a:pt x="866" y="3275"/>
                  </a:lnTo>
                  <a:lnTo>
                    <a:pt x="1357" y="1366"/>
                  </a:lnTo>
                  <a:lnTo>
                    <a:pt x="1606" y="2356"/>
                  </a:lnTo>
                  <a:cubicBezTo>
                    <a:pt x="1640" y="2483"/>
                    <a:pt x="1756" y="2571"/>
                    <a:pt x="1882" y="2571"/>
                  </a:cubicBezTo>
                  <a:cubicBezTo>
                    <a:pt x="1889" y="2571"/>
                    <a:pt x="1895" y="2570"/>
                    <a:pt x="1901" y="2570"/>
                  </a:cubicBezTo>
                  <a:cubicBezTo>
                    <a:pt x="2070" y="2552"/>
                    <a:pt x="2177" y="2391"/>
                    <a:pt x="2142" y="2231"/>
                  </a:cubicBezTo>
                  <a:lnTo>
                    <a:pt x="1624" y="206"/>
                  </a:lnTo>
                  <a:cubicBezTo>
                    <a:pt x="1589" y="81"/>
                    <a:pt x="1482" y="1"/>
                    <a:pt x="1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a:off x="5149375" y="3524875"/>
              <a:ext cx="51775" cy="116450"/>
            </a:xfrm>
            <a:custGeom>
              <a:avLst/>
              <a:gdLst/>
              <a:ahLst/>
              <a:cxnLst/>
              <a:rect l="l" t="t" r="r" b="b"/>
              <a:pathLst>
                <a:path w="2071" h="4658" extrusionOk="0">
                  <a:moveTo>
                    <a:pt x="304" y="1"/>
                  </a:moveTo>
                  <a:cubicBezTo>
                    <a:pt x="161" y="1"/>
                    <a:pt x="45" y="99"/>
                    <a:pt x="27" y="233"/>
                  </a:cubicBezTo>
                  <a:cubicBezTo>
                    <a:pt x="0" y="402"/>
                    <a:pt x="125" y="545"/>
                    <a:pt x="295" y="545"/>
                  </a:cubicBezTo>
                  <a:lnTo>
                    <a:pt x="759" y="545"/>
                  </a:lnTo>
                  <a:lnTo>
                    <a:pt x="759" y="4113"/>
                  </a:lnTo>
                  <a:lnTo>
                    <a:pt x="304" y="4113"/>
                  </a:lnTo>
                  <a:cubicBezTo>
                    <a:pt x="161" y="4113"/>
                    <a:pt x="45" y="4211"/>
                    <a:pt x="27" y="4345"/>
                  </a:cubicBezTo>
                  <a:cubicBezTo>
                    <a:pt x="0" y="4515"/>
                    <a:pt x="125" y="4657"/>
                    <a:pt x="295" y="4657"/>
                  </a:cubicBezTo>
                  <a:lnTo>
                    <a:pt x="1767" y="4657"/>
                  </a:lnTo>
                  <a:cubicBezTo>
                    <a:pt x="1909" y="4657"/>
                    <a:pt x="2025" y="4559"/>
                    <a:pt x="2043" y="4425"/>
                  </a:cubicBezTo>
                  <a:cubicBezTo>
                    <a:pt x="2070" y="4256"/>
                    <a:pt x="1945" y="4113"/>
                    <a:pt x="1776" y="4113"/>
                  </a:cubicBezTo>
                  <a:lnTo>
                    <a:pt x="1303" y="4113"/>
                  </a:lnTo>
                  <a:lnTo>
                    <a:pt x="1303" y="545"/>
                  </a:lnTo>
                  <a:lnTo>
                    <a:pt x="1767" y="545"/>
                  </a:lnTo>
                  <a:cubicBezTo>
                    <a:pt x="1909" y="545"/>
                    <a:pt x="2025" y="456"/>
                    <a:pt x="2043" y="313"/>
                  </a:cubicBezTo>
                  <a:cubicBezTo>
                    <a:pt x="2070" y="152"/>
                    <a:pt x="1945" y="1"/>
                    <a:pt x="1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5"/>
          <p:cNvGrpSpPr/>
          <p:nvPr/>
        </p:nvGrpSpPr>
        <p:grpSpPr>
          <a:xfrm>
            <a:off x="7488945" y="3762181"/>
            <a:ext cx="725195" cy="630588"/>
            <a:chOff x="3958850" y="2969100"/>
            <a:chExt cx="386750" cy="264975"/>
          </a:xfrm>
        </p:grpSpPr>
        <p:sp>
          <p:nvSpPr>
            <p:cNvPr id="1688" name="Google Shape;1688;p35"/>
            <p:cNvSpPr/>
            <p:nvPr/>
          </p:nvSpPr>
          <p:spPr>
            <a:xfrm>
              <a:off x="3983825" y="2975125"/>
              <a:ext cx="336800" cy="205425"/>
            </a:xfrm>
            <a:custGeom>
              <a:avLst/>
              <a:gdLst/>
              <a:ahLst/>
              <a:cxnLst/>
              <a:rect l="l" t="t" r="r" b="b"/>
              <a:pathLst>
                <a:path w="13472" h="8217" extrusionOk="0">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5"/>
            <p:cNvSpPr/>
            <p:nvPr/>
          </p:nvSpPr>
          <p:spPr>
            <a:xfrm>
              <a:off x="4121900" y="2975125"/>
              <a:ext cx="198725" cy="205425"/>
            </a:xfrm>
            <a:custGeom>
              <a:avLst/>
              <a:gdLst/>
              <a:ahLst/>
              <a:cxnLst/>
              <a:rect l="l" t="t" r="r" b="b"/>
              <a:pathLst>
                <a:path w="7949" h="8217" extrusionOk="0">
                  <a:moveTo>
                    <a:pt x="2302" y="0"/>
                  </a:moveTo>
                  <a:lnTo>
                    <a:pt x="0" y="8217"/>
                  </a:lnTo>
                  <a:lnTo>
                    <a:pt x="7949" y="8217"/>
                  </a:lnTo>
                  <a:lnTo>
                    <a:pt x="7949" y="955"/>
                  </a:lnTo>
                  <a:cubicBezTo>
                    <a:pt x="7949" y="429"/>
                    <a:pt x="7521" y="0"/>
                    <a:pt x="6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5"/>
            <p:cNvSpPr/>
            <p:nvPr/>
          </p:nvSpPr>
          <p:spPr>
            <a:xfrm>
              <a:off x="3983825" y="3005450"/>
              <a:ext cx="336800" cy="175100"/>
            </a:xfrm>
            <a:custGeom>
              <a:avLst/>
              <a:gdLst/>
              <a:ahLst/>
              <a:cxnLst/>
              <a:rect l="l" t="t" r="r" b="b"/>
              <a:pathLst>
                <a:path w="13472" h="7004" extrusionOk="0">
                  <a:moveTo>
                    <a:pt x="1" y="1"/>
                  </a:moveTo>
                  <a:lnTo>
                    <a:pt x="1" y="7004"/>
                  </a:lnTo>
                  <a:lnTo>
                    <a:pt x="13472" y="7004"/>
                  </a:lnTo>
                  <a:lnTo>
                    <a:pt x="13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5"/>
            <p:cNvSpPr/>
            <p:nvPr/>
          </p:nvSpPr>
          <p:spPr>
            <a:xfrm>
              <a:off x="3965775" y="3180525"/>
              <a:ext cx="373825" cy="46850"/>
            </a:xfrm>
            <a:custGeom>
              <a:avLst/>
              <a:gdLst/>
              <a:ahLst/>
              <a:cxnLst/>
              <a:rect l="l" t="t" r="r" b="b"/>
              <a:pathLst>
                <a:path w="14953" h="1874" extrusionOk="0">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4122325" y="3005450"/>
              <a:ext cx="198300" cy="175100"/>
            </a:xfrm>
            <a:custGeom>
              <a:avLst/>
              <a:gdLst/>
              <a:ahLst/>
              <a:cxnLst/>
              <a:rect l="l" t="t" r="r" b="b"/>
              <a:pathLst>
                <a:path w="7932" h="7004" extrusionOk="0">
                  <a:moveTo>
                    <a:pt x="1964" y="1"/>
                  </a:moveTo>
                  <a:lnTo>
                    <a:pt x="1" y="7004"/>
                  </a:lnTo>
                  <a:lnTo>
                    <a:pt x="7932" y="7004"/>
                  </a:lnTo>
                  <a:lnTo>
                    <a:pt x="7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145750" y="3180525"/>
              <a:ext cx="192950" cy="46850"/>
            </a:xfrm>
            <a:custGeom>
              <a:avLst/>
              <a:gdLst/>
              <a:ahLst/>
              <a:cxnLst/>
              <a:rect l="l" t="t" r="r" b="b"/>
              <a:pathLst>
                <a:path w="7718" h="1874" extrusionOk="0">
                  <a:moveTo>
                    <a:pt x="527" y="1"/>
                  </a:moveTo>
                  <a:lnTo>
                    <a:pt x="1" y="1874"/>
                  </a:lnTo>
                  <a:lnTo>
                    <a:pt x="6593" y="1874"/>
                  </a:lnTo>
                  <a:cubicBezTo>
                    <a:pt x="7218" y="1874"/>
                    <a:pt x="7717" y="1365"/>
                    <a:pt x="7717" y="750"/>
                  </a:cubicBezTo>
                  <a:lnTo>
                    <a:pt x="77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106950" y="3180525"/>
              <a:ext cx="90575" cy="23450"/>
            </a:xfrm>
            <a:custGeom>
              <a:avLst/>
              <a:gdLst/>
              <a:ahLst/>
              <a:cxnLst/>
              <a:rect l="l" t="t" r="r" b="b"/>
              <a:pathLst>
                <a:path w="3623" h="938" extrusionOk="0">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3958850" y="2972775"/>
              <a:ext cx="386750" cy="261300"/>
            </a:xfrm>
            <a:custGeom>
              <a:avLst/>
              <a:gdLst/>
              <a:ahLst/>
              <a:cxnLst/>
              <a:rect l="l" t="t" r="r" b="b"/>
              <a:pathLst>
                <a:path w="15470" h="10452" extrusionOk="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3977600" y="2969100"/>
              <a:ext cx="309575" cy="77625"/>
            </a:xfrm>
            <a:custGeom>
              <a:avLst/>
              <a:gdLst/>
              <a:ahLst/>
              <a:cxnLst/>
              <a:rect l="l" t="t" r="r" b="b"/>
              <a:pathLst>
                <a:path w="12383" h="3105" extrusionOk="0">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093350" y="3031275"/>
              <a:ext cx="48425" cy="111400"/>
            </a:xfrm>
            <a:custGeom>
              <a:avLst/>
              <a:gdLst/>
              <a:ahLst/>
              <a:cxnLst/>
              <a:rect l="l" t="t" r="r" b="b"/>
              <a:pathLst>
                <a:path w="1937" h="4456" extrusionOk="0">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230725" y="3031100"/>
              <a:ext cx="48200" cy="111750"/>
            </a:xfrm>
            <a:custGeom>
              <a:avLst/>
              <a:gdLst/>
              <a:ahLst/>
              <a:cxnLst/>
              <a:rect l="l" t="t" r="r" b="b"/>
              <a:pathLst>
                <a:path w="1928" h="4470" extrusionOk="0">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025325" y="3031675"/>
              <a:ext cx="49375" cy="110475"/>
            </a:xfrm>
            <a:custGeom>
              <a:avLst/>
              <a:gdLst/>
              <a:ahLst/>
              <a:cxnLst/>
              <a:rect l="l" t="t" r="r" b="b"/>
              <a:pathLst>
                <a:path w="1975" h="4419" extrusionOk="0">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162025" y="3031775"/>
              <a:ext cx="48425" cy="111075"/>
            </a:xfrm>
            <a:custGeom>
              <a:avLst/>
              <a:gdLst/>
              <a:ahLst/>
              <a:cxnLst/>
              <a:rect l="l" t="t" r="r" b="b"/>
              <a:pathLst>
                <a:path w="1937" h="4443" extrusionOk="0">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1" name="Google Shape;1701;p35"/>
          <p:cNvGrpSpPr/>
          <p:nvPr/>
        </p:nvGrpSpPr>
        <p:grpSpPr>
          <a:xfrm>
            <a:off x="980560" y="2528667"/>
            <a:ext cx="725198" cy="698751"/>
            <a:chOff x="3472000" y="2969100"/>
            <a:chExt cx="386525" cy="289950"/>
          </a:xfrm>
        </p:grpSpPr>
        <p:sp>
          <p:nvSpPr>
            <p:cNvPr id="1702" name="Google Shape;1702;p35"/>
            <p:cNvSpPr/>
            <p:nvPr/>
          </p:nvSpPr>
          <p:spPr>
            <a:xfrm>
              <a:off x="3478675"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3620075"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3478675"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3686550"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3526400" y="3091325"/>
              <a:ext cx="202325" cy="130700"/>
            </a:xfrm>
            <a:custGeom>
              <a:avLst/>
              <a:gdLst/>
              <a:ahLst/>
              <a:cxnLst/>
              <a:rect l="l" t="t" r="r" b="b"/>
              <a:pathLst>
                <a:path w="8093" h="5228" extrusionOk="0">
                  <a:moveTo>
                    <a:pt x="1" y="0"/>
                  </a:moveTo>
                  <a:lnTo>
                    <a:pt x="1" y="5228"/>
                  </a:lnTo>
                  <a:lnTo>
                    <a:pt x="8092" y="5228"/>
                  </a:lnTo>
                  <a:lnTo>
                    <a:pt x="8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3573925" y="3049175"/>
              <a:ext cx="202300" cy="130700"/>
            </a:xfrm>
            <a:custGeom>
              <a:avLst/>
              <a:gdLst/>
              <a:ahLst/>
              <a:cxnLst/>
              <a:rect l="l" t="t" r="r" b="b"/>
              <a:pathLst>
                <a:path w="8092" h="5228" extrusionOk="0">
                  <a:moveTo>
                    <a:pt x="0" y="0"/>
                  </a:moveTo>
                  <a:lnTo>
                    <a:pt x="0" y="5228"/>
                  </a:lnTo>
                  <a:lnTo>
                    <a:pt x="8091" y="5228"/>
                  </a:lnTo>
                  <a:lnTo>
                    <a:pt x="80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3711525" y="3068800"/>
              <a:ext cx="30800" cy="30800"/>
            </a:xfrm>
            <a:custGeom>
              <a:avLst/>
              <a:gdLst/>
              <a:ahLst/>
              <a:cxnLst/>
              <a:rect l="l" t="t" r="r" b="b"/>
              <a:pathLst>
                <a:path w="1232" h="1232" extrusionOk="0">
                  <a:moveTo>
                    <a:pt x="616" y="0"/>
                  </a:moveTo>
                  <a:cubicBezTo>
                    <a:pt x="277" y="0"/>
                    <a:pt x="0" y="277"/>
                    <a:pt x="0" y="616"/>
                  </a:cubicBezTo>
                  <a:cubicBezTo>
                    <a:pt x="0" y="955"/>
                    <a:pt x="277" y="1231"/>
                    <a:pt x="616" y="1231"/>
                  </a:cubicBezTo>
                  <a:cubicBezTo>
                    <a:pt x="955" y="1231"/>
                    <a:pt x="1231" y="955"/>
                    <a:pt x="1231" y="616"/>
                  </a:cubicBezTo>
                  <a:cubicBezTo>
                    <a:pt x="1231" y="277"/>
                    <a:pt x="955" y="0"/>
                    <a:pt x="6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3689675" y="3120750"/>
              <a:ext cx="86550" cy="59125"/>
            </a:xfrm>
            <a:custGeom>
              <a:avLst/>
              <a:gdLst/>
              <a:ahLst/>
              <a:cxnLst/>
              <a:rect l="l" t="t" r="r" b="b"/>
              <a:pathLst>
                <a:path w="3462" h="2365" extrusionOk="0">
                  <a:moveTo>
                    <a:pt x="1454" y="1"/>
                  </a:moveTo>
                  <a:lnTo>
                    <a:pt x="0" y="1268"/>
                  </a:lnTo>
                  <a:lnTo>
                    <a:pt x="1053" y="2365"/>
                  </a:lnTo>
                  <a:lnTo>
                    <a:pt x="3461" y="2365"/>
                  </a:lnTo>
                  <a:lnTo>
                    <a:pt x="3461" y="1321"/>
                  </a:lnTo>
                  <a:lnTo>
                    <a:pt x="1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3573925" y="3099800"/>
              <a:ext cx="142075" cy="80075"/>
            </a:xfrm>
            <a:custGeom>
              <a:avLst/>
              <a:gdLst/>
              <a:ahLst/>
              <a:cxnLst/>
              <a:rect l="l" t="t" r="r" b="b"/>
              <a:pathLst>
                <a:path w="5683" h="3203" extrusionOk="0">
                  <a:moveTo>
                    <a:pt x="2614" y="0"/>
                  </a:moveTo>
                  <a:lnTo>
                    <a:pt x="0" y="2480"/>
                  </a:lnTo>
                  <a:lnTo>
                    <a:pt x="0" y="3203"/>
                  </a:lnTo>
                  <a:lnTo>
                    <a:pt x="5683" y="3203"/>
                  </a:lnTo>
                  <a:lnTo>
                    <a:pt x="4630" y="2106"/>
                  </a:lnTo>
                  <a:lnTo>
                    <a:pt x="2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3472000"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4" y="11054"/>
                    <a:pt x="14078" y="11152"/>
                    <a:pt x="14060"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3472000"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25" y="7362"/>
                    <a:pt x="268" y="7362"/>
                  </a:cubicBezTo>
                  <a:lnTo>
                    <a:pt x="13382" y="7362"/>
                  </a:lnTo>
                  <a:cubicBezTo>
                    <a:pt x="13542" y="7362"/>
                    <a:pt x="13676" y="7219"/>
                    <a:pt x="13649" y="7050"/>
                  </a:cubicBezTo>
                  <a:cubicBezTo>
                    <a:pt x="13632" y="6916"/>
                    <a:pt x="13507" y="6818"/>
                    <a:pt x="13373" y="6818"/>
                  </a:cubicBezTo>
                  <a:lnTo>
                    <a:pt x="544" y="6818"/>
                  </a:lnTo>
                  <a:lnTo>
                    <a:pt x="544" y="278"/>
                  </a:lnTo>
                  <a:cubicBezTo>
                    <a:pt x="544"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3494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8" y="545"/>
                    <a:pt x="544" y="429"/>
                    <a:pt x="544" y="277"/>
                  </a:cubicBezTo>
                  <a:cubicBezTo>
                    <a:pt x="544" y="126"/>
                    <a:pt x="428"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3538675" y="2990725"/>
              <a:ext cx="13625" cy="13625"/>
            </a:xfrm>
            <a:custGeom>
              <a:avLst/>
              <a:gdLst/>
              <a:ahLst/>
              <a:cxnLst/>
              <a:rect l="l" t="t" r="r" b="b"/>
              <a:pathLst>
                <a:path w="545" h="545" extrusionOk="0">
                  <a:moveTo>
                    <a:pt x="277" y="1"/>
                  </a:moveTo>
                  <a:cubicBezTo>
                    <a:pt x="125" y="1"/>
                    <a:pt x="1" y="126"/>
                    <a:pt x="1" y="277"/>
                  </a:cubicBezTo>
                  <a:cubicBezTo>
                    <a:pt x="1"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35168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20" y="545"/>
                    <a:pt x="544" y="429"/>
                    <a:pt x="544" y="277"/>
                  </a:cubicBezTo>
                  <a:cubicBezTo>
                    <a:pt x="544"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708400" y="3203875"/>
              <a:ext cx="27225" cy="25075"/>
            </a:xfrm>
            <a:custGeom>
              <a:avLst/>
              <a:gdLst/>
              <a:ahLst/>
              <a:cxnLst/>
              <a:rect l="l" t="t" r="r" b="b"/>
              <a:pathLst>
                <a:path w="1089" h="1003" extrusionOk="0">
                  <a:moveTo>
                    <a:pt x="814" y="1"/>
                  </a:moveTo>
                  <a:cubicBezTo>
                    <a:pt x="756" y="1"/>
                    <a:pt x="695" y="18"/>
                    <a:pt x="634" y="57"/>
                  </a:cubicBezTo>
                  <a:cubicBezTo>
                    <a:pt x="580" y="101"/>
                    <a:pt x="545" y="164"/>
                    <a:pt x="545" y="235"/>
                  </a:cubicBezTo>
                  <a:lnTo>
                    <a:pt x="545" y="458"/>
                  </a:lnTo>
                  <a:lnTo>
                    <a:pt x="322" y="458"/>
                  </a:lnTo>
                  <a:cubicBezTo>
                    <a:pt x="250" y="458"/>
                    <a:pt x="188" y="494"/>
                    <a:pt x="143" y="547"/>
                  </a:cubicBezTo>
                  <a:cubicBezTo>
                    <a:pt x="0" y="770"/>
                    <a:pt x="152" y="1002"/>
                    <a:pt x="357" y="1002"/>
                  </a:cubicBezTo>
                  <a:lnTo>
                    <a:pt x="875" y="1002"/>
                  </a:lnTo>
                  <a:cubicBezTo>
                    <a:pt x="991" y="1002"/>
                    <a:pt x="1089" y="904"/>
                    <a:pt x="1089" y="788"/>
                  </a:cubicBezTo>
                  <a:lnTo>
                    <a:pt x="1089" y="271"/>
                  </a:lnTo>
                  <a:cubicBezTo>
                    <a:pt x="1089" y="122"/>
                    <a:pt x="966" y="1"/>
                    <a:pt x="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608250" y="3215325"/>
              <a:ext cx="38850" cy="13625"/>
            </a:xfrm>
            <a:custGeom>
              <a:avLst/>
              <a:gdLst/>
              <a:ahLst/>
              <a:cxnLst/>
              <a:rect l="l" t="t" r="r" b="b"/>
              <a:pathLst>
                <a:path w="1554" h="545" extrusionOk="0">
                  <a:moveTo>
                    <a:pt x="295" y="0"/>
                  </a:moveTo>
                  <a:cubicBezTo>
                    <a:pt x="135" y="0"/>
                    <a:pt x="1" y="143"/>
                    <a:pt x="28" y="312"/>
                  </a:cubicBezTo>
                  <a:cubicBezTo>
                    <a:pt x="46" y="446"/>
                    <a:pt x="170" y="544"/>
                    <a:pt x="304" y="544"/>
                  </a:cubicBezTo>
                  <a:lnTo>
                    <a:pt x="1250" y="544"/>
                  </a:lnTo>
                  <a:cubicBezTo>
                    <a:pt x="1384" y="544"/>
                    <a:pt x="1509" y="446"/>
                    <a:pt x="1526" y="312"/>
                  </a:cubicBezTo>
                  <a:cubicBezTo>
                    <a:pt x="1553" y="143"/>
                    <a:pt x="1419" y="0"/>
                    <a:pt x="1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3659325" y="3215325"/>
              <a:ext cx="38850" cy="13625"/>
            </a:xfrm>
            <a:custGeom>
              <a:avLst/>
              <a:gdLst/>
              <a:ahLst/>
              <a:cxnLst/>
              <a:rect l="l" t="t" r="r" b="b"/>
              <a:pathLst>
                <a:path w="1554" h="545" extrusionOk="0">
                  <a:moveTo>
                    <a:pt x="295" y="0"/>
                  </a:moveTo>
                  <a:cubicBezTo>
                    <a:pt x="126" y="0"/>
                    <a:pt x="1" y="143"/>
                    <a:pt x="28" y="312"/>
                  </a:cubicBezTo>
                  <a:cubicBezTo>
                    <a:pt x="45" y="446"/>
                    <a:pt x="161" y="544"/>
                    <a:pt x="304" y="544"/>
                  </a:cubicBezTo>
                  <a:lnTo>
                    <a:pt x="1250" y="544"/>
                  </a:lnTo>
                  <a:cubicBezTo>
                    <a:pt x="1384" y="544"/>
                    <a:pt x="1508" y="446"/>
                    <a:pt x="1526" y="312"/>
                  </a:cubicBezTo>
                  <a:cubicBezTo>
                    <a:pt x="1553" y="143"/>
                    <a:pt x="1419" y="0"/>
                    <a:pt x="1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557400" y="3215325"/>
              <a:ext cx="38625" cy="13625"/>
            </a:xfrm>
            <a:custGeom>
              <a:avLst/>
              <a:gdLst/>
              <a:ahLst/>
              <a:cxnLst/>
              <a:rect l="l" t="t" r="r" b="b"/>
              <a:pathLst>
                <a:path w="1545" h="545" extrusionOk="0">
                  <a:moveTo>
                    <a:pt x="295" y="0"/>
                  </a:moveTo>
                  <a:cubicBezTo>
                    <a:pt x="126" y="0"/>
                    <a:pt x="1" y="143"/>
                    <a:pt x="28" y="312"/>
                  </a:cubicBezTo>
                  <a:cubicBezTo>
                    <a:pt x="46" y="446"/>
                    <a:pt x="162" y="544"/>
                    <a:pt x="304" y="544"/>
                  </a:cubicBezTo>
                  <a:lnTo>
                    <a:pt x="1250" y="544"/>
                  </a:lnTo>
                  <a:cubicBezTo>
                    <a:pt x="1384" y="544"/>
                    <a:pt x="1509" y="446"/>
                    <a:pt x="1526" y="312"/>
                  </a:cubicBezTo>
                  <a:cubicBezTo>
                    <a:pt x="1544" y="143"/>
                    <a:pt x="1419" y="0"/>
                    <a:pt x="1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519500" y="3203900"/>
              <a:ext cx="27450" cy="25050"/>
            </a:xfrm>
            <a:custGeom>
              <a:avLst/>
              <a:gdLst/>
              <a:ahLst/>
              <a:cxnLst/>
              <a:rect l="l" t="t" r="r" b="b"/>
              <a:pathLst>
                <a:path w="1098" h="1002" extrusionOk="0">
                  <a:moveTo>
                    <a:pt x="273" y="1"/>
                  </a:moveTo>
                  <a:cubicBezTo>
                    <a:pt x="123" y="1"/>
                    <a:pt x="0" y="120"/>
                    <a:pt x="0" y="270"/>
                  </a:cubicBezTo>
                  <a:lnTo>
                    <a:pt x="0" y="725"/>
                  </a:lnTo>
                  <a:cubicBezTo>
                    <a:pt x="0" y="877"/>
                    <a:pt x="125" y="1001"/>
                    <a:pt x="277" y="1001"/>
                  </a:cubicBezTo>
                  <a:lnTo>
                    <a:pt x="785" y="1001"/>
                  </a:lnTo>
                  <a:cubicBezTo>
                    <a:pt x="839" y="1001"/>
                    <a:pt x="892" y="975"/>
                    <a:pt x="928" y="930"/>
                  </a:cubicBezTo>
                  <a:cubicBezTo>
                    <a:pt x="1098" y="698"/>
                    <a:pt x="946" y="457"/>
                    <a:pt x="732" y="457"/>
                  </a:cubicBezTo>
                  <a:lnTo>
                    <a:pt x="545" y="457"/>
                  </a:lnTo>
                  <a:lnTo>
                    <a:pt x="545" y="216"/>
                  </a:lnTo>
                  <a:cubicBezTo>
                    <a:pt x="545" y="163"/>
                    <a:pt x="518" y="109"/>
                    <a:pt x="473" y="74"/>
                  </a:cubicBezTo>
                  <a:cubicBezTo>
                    <a:pt x="406" y="23"/>
                    <a:pt x="337"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519500" y="3161250"/>
              <a:ext cx="13625" cy="33675"/>
            </a:xfrm>
            <a:custGeom>
              <a:avLst/>
              <a:gdLst/>
              <a:ahLst/>
              <a:cxnLst/>
              <a:rect l="l" t="t" r="r" b="b"/>
              <a:pathLst>
                <a:path w="545" h="1347" extrusionOk="0">
                  <a:moveTo>
                    <a:pt x="267" y="1"/>
                  </a:moveTo>
                  <a:cubicBezTo>
                    <a:pt x="118" y="1"/>
                    <a:pt x="0" y="118"/>
                    <a:pt x="0" y="272"/>
                  </a:cubicBezTo>
                  <a:lnTo>
                    <a:pt x="0" y="1075"/>
                  </a:lnTo>
                  <a:cubicBezTo>
                    <a:pt x="0" y="1229"/>
                    <a:pt x="118" y="1346"/>
                    <a:pt x="267" y="1346"/>
                  </a:cubicBezTo>
                  <a:cubicBezTo>
                    <a:pt x="282" y="1346"/>
                    <a:pt x="297" y="1345"/>
                    <a:pt x="313" y="1343"/>
                  </a:cubicBezTo>
                  <a:cubicBezTo>
                    <a:pt x="446" y="1325"/>
                    <a:pt x="545" y="1209"/>
                    <a:pt x="545" y="1066"/>
                  </a:cubicBezTo>
                  <a:lnTo>
                    <a:pt x="545" y="281"/>
                  </a:lnTo>
                  <a:cubicBezTo>
                    <a:pt x="545" y="138"/>
                    <a:pt x="446" y="22"/>
                    <a:pt x="313" y="4"/>
                  </a:cubicBezTo>
                  <a:cubicBezTo>
                    <a:pt x="297" y="2"/>
                    <a:pt x="282"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519500" y="3118450"/>
              <a:ext cx="13625" cy="33875"/>
            </a:xfrm>
            <a:custGeom>
              <a:avLst/>
              <a:gdLst/>
              <a:ahLst/>
              <a:cxnLst/>
              <a:rect l="l" t="t" r="r" b="b"/>
              <a:pathLst>
                <a:path w="545" h="1355" extrusionOk="0">
                  <a:moveTo>
                    <a:pt x="269" y="0"/>
                  </a:moveTo>
                  <a:cubicBezTo>
                    <a:pt x="119" y="0"/>
                    <a:pt x="0" y="124"/>
                    <a:pt x="0" y="271"/>
                  </a:cubicBezTo>
                  <a:lnTo>
                    <a:pt x="0" y="1083"/>
                  </a:lnTo>
                  <a:cubicBezTo>
                    <a:pt x="0" y="1230"/>
                    <a:pt x="119" y="1354"/>
                    <a:pt x="269" y="1354"/>
                  </a:cubicBezTo>
                  <a:cubicBezTo>
                    <a:pt x="283" y="1354"/>
                    <a:pt x="298" y="1353"/>
                    <a:pt x="313" y="1351"/>
                  </a:cubicBezTo>
                  <a:cubicBezTo>
                    <a:pt x="446" y="1333"/>
                    <a:pt x="545" y="1208"/>
                    <a:pt x="545" y="1074"/>
                  </a:cubicBezTo>
                  <a:lnTo>
                    <a:pt x="545" y="280"/>
                  </a:lnTo>
                  <a:cubicBezTo>
                    <a:pt x="545" y="146"/>
                    <a:pt x="446" y="21"/>
                    <a:pt x="313" y="4"/>
                  </a:cubicBezTo>
                  <a:cubicBezTo>
                    <a:pt x="298" y="1"/>
                    <a:pt x="283"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519500" y="3084625"/>
              <a:ext cx="27450" cy="24925"/>
            </a:xfrm>
            <a:custGeom>
              <a:avLst/>
              <a:gdLst/>
              <a:ahLst/>
              <a:cxnLst/>
              <a:rect l="l" t="t" r="r" b="b"/>
              <a:pathLst>
                <a:path w="1098" h="997" extrusionOk="0">
                  <a:moveTo>
                    <a:pt x="179" y="1"/>
                  </a:moveTo>
                  <a:cubicBezTo>
                    <a:pt x="81" y="1"/>
                    <a:pt x="0" y="81"/>
                    <a:pt x="0" y="179"/>
                  </a:cubicBezTo>
                  <a:lnTo>
                    <a:pt x="0" y="777"/>
                  </a:lnTo>
                  <a:cubicBezTo>
                    <a:pt x="0" y="839"/>
                    <a:pt x="27" y="893"/>
                    <a:pt x="72" y="919"/>
                  </a:cubicBezTo>
                  <a:cubicBezTo>
                    <a:pt x="139" y="973"/>
                    <a:pt x="209" y="996"/>
                    <a:pt x="273" y="996"/>
                  </a:cubicBezTo>
                  <a:cubicBezTo>
                    <a:pt x="423" y="996"/>
                    <a:pt x="545" y="873"/>
                    <a:pt x="545" y="723"/>
                  </a:cubicBezTo>
                  <a:lnTo>
                    <a:pt x="545" y="545"/>
                  </a:lnTo>
                  <a:lnTo>
                    <a:pt x="785" y="545"/>
                  </a:lnTo>
                  <a:cubicBezTo>
                    <a:pt x="839" y="545"/>
                    <a:pt x="892" y="518"/>
                    <a:pt x="928" y="473"/>
                  </a:cubicBezTo>
                  <a:cubicBezTo>
                    <a:pt x="1098" y="250"/>
                    <a:pt x="946"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35"/>
          <p:cNvGrpSpPr/>
          <p:nvPr/>
        </p:nvGrpSpPr>
        <p:grpSpPr>
          <a:xfrm>
            <a:off x="980543" y="3752683"/>
            <a:ext cx="725213" cy="630616"/>
            <a:chOff x="2413950" y="2437625"/>
            <a:chExt cx="384300" cy="386525"/>
          </a:xfrm>
        </p:grpSpPr>
        <p:sp>
          <p:nvSpPr>
            <p:cNvPr id="1725" name="Google Shape;1725;p35"/>
            <p:cNvSpPr/>
            <p:nvPr/>
          </p:nvSpPr>
          <p:spPr>
            <a:xfrm>
              <a:off x="2571400" y="2769725"/>
              <a:ext cx="69400" cy="47750"/>
            </a:xfrm>
            <a:custGeom>
              <a:avLst/>
              <a:gdLst/>
              <a:ahLst/>
              <a:cxnLst/>
              <a:rect l="l" t="t" r="r" b="b"/>
              <a:pathLst>
                <a:path w="2776" h="1910" extrusionOk="0">
                  <a:moveTo>
                    <a:pt x="456" y="0"/>
                  </a:moveTo>
                  <a:lnTo>
                    <a:pt x="233" y="937"/>
                  </a:lnTo>
                  <a:lnTo>
                    <a:pt x="1" y="1909"/>
                  </a:lnTo>
                  <a:lnTo>
                    <a:pt x="2775" y="1909"/>
                  </a:lnTo>
                  <a:lnTo>
                    <a:pt x="2543" y="937"/>
                  </a:lnTo>
                  <a:lnTo>
                    <a:pt x="23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2577200" y="2745625"/>
              <a:ext cx="57800" cy="47525"/>
            </a:xfrm>
            <a:custGeom>
              <a:avLst/>
              <a:gdLst/>
              <a:ahLst/>
              <a:cxnLst/>
              <a:rect l="l" t="t" r="r" b="b"/>
              <a:pathLst>
                <a:path w="2312" h="1901" extrusionOk="0">
                  <a:moveTo>
                    <a:pt x="1107" y="1"/>
                  </a:moveTo>
                  <a:lnTo>
                    <a:pt x="224" y="964"/>
                  </a:lnTo>
                  <a:lnTo>
                    <a:pt x="1" y="1901"/>
                  </a:lnTo>
                  <a:lnTo>
                    <a:pt x="2311" y="1901"/>
                  </a:lnTo>
                  <a:lnTo>
                    <a:pt x="2088" y="964"/>
                  </a:lnTo>
                  <a:lnTo>
                    <a:pt x="1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2420650" y="2495625"/>
              <a:ext cx="370925" cy="274125"/>
            </a:xfrm>
            <a:custGeom>
              <a:avLst/>
              <a:gdLst/>
              <a:ahLst/>
              <a:cxnLst/>
              <a:rect l="l" t="t" r="r" b="b"/>
              <a:pathLst>
                <a:path w="14837" h="10965" extrusionOk="0">
                  <a:moveTo>
                    <a:pt x="982" y="0"/>
                  </a:moveTo>
                  <a:cubicBezTo>
                    <a:pt x="446" y="0"/>
                    <a:pt x="0" y="446"/>
                    <a:pt x="0" y="981"/>
                  </a:cubicBezTo>
                  <a:lnTo>
                    <a:pt x="0" y="9983"/>
                  </a:lnTo>
                  <a:cubicBezTo>
                    <a:pt x="0" y="10527"/>
                    <a:pt x="446" y="10964"/>
                    <a:pt x="982" y="10964"/>
                  </a:cubicBezTo>
                  <a:lnTo>
                    <a:pt x="13855" y="10964"/>
                  </a:lnTo>
                  <a:cubicBezTo>
                    <a:pt x="14390" y="10964"/>
                    <a:pt x="14836" y="10527"/>
                    <a:pt x="14836" y="9983"/>
                  </a:cubicBezTo>
                  <a:lnTo>
                    <a:pt x="14836" y="981"/>
                  </a:lnTo>
                  <a:cubicBezTo>
                    <a:pt x="14836" y="446"/>
                    <a:pt x="14390" y="0"/>
                    <a:pt x="1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2570075" y="2495625"/>
              <a:ext cx="221500" cy="274125"/>
            </a:xfrm>
            <a:custGeom>
              <a:avLst/>
              <a:gdLst/>
              <a:ahLst/>
              <a:cxnLst/>
              <a:rect l="l" t="t" r="r" b="b"/>
              <a:pathLst>
                <a:path w="8860" h="10965" extrusionOk="0">
                  <a:moveTo>
                    <a:pt x="3078" y="0"/>
                  </a:moveTo>
                  <a:lnTo>
                    <a:pt x="0" y="10964"/>
                  </a:lnTo>
                  <a:lnTo>
                    <a:pt x="7878" y="10964"/>
                  </a:lnTo>
                  <a:cubicBezTo>
                    <a:pt x="8413" y="10964"/>
                    <a:pt x="8859" y="10527"/>
                    <a:pt x="8859" y="9983"/>
                  </a:cubicBezTo>
                  <a:lnTo>
                    <a:pt x="8859" y="981"/>
                  </a:lnTo>
                  <a:cubicBezTo>
                    <a:pt x="8859" y="446"/>
                    <a:pt x="8413" y="0"/>
                    <a:pt x="7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2420650" y="2528850"/>
              <a:ext cx="370925" cy="207000"/>
            </a:xfrm>
            <a:custGeom>
              <a:avLst/>
              <a:gdLst/>
              <a:ahLst/>
              <a:cxnLst/>
              <a:rect l="l" t="t" r="r" b="b"/>
              <a:pathLst>
                <a:path w="14837" h="8280" extrusionOk="0">
                  <a:moveTo>
                    <a:pt x="0" y="0"/>
                  </a:moveTo>
                  <a:lnTo>
                    <a:pt x="0" y="8279"/>
                  </a:lnTo>
                  <a:lnTo>
                    <a:pt x="14836" y="8279"/>
                  </a:lnTo>
                  <a:lnTo>
                    <a:pt x="1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2579450" y="2528850"/>
              <a:ext cx="212125" cy="207000"/>
            </a:xfrm>
            <a:custGeom>
              <a:avLst/>
              <a:gdLst/>
              <a:ahLst/>
              <a:cxnLst/>
              <a:rect l="l" t="t" r="r" b="b"/>
              <a:pathLst>
                <a:path w="8485" h="8280" extrusionOk="0">
                  <a:moveTo>
                    <a:pt x="2320" y="0"/>
                  </a:moveTo>
                  <a:lnTo>
                    <a:pt x="0" y="8279"/>
                  </a:lnTo>
                  <a:lnTo>
                    <a:pt x="8484" y="8279"/>
                  </a:lnTo>
                  <a:lnTo>
                    <a:pt x="8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2589025" y="2701925"/>
              <a:ext cx="120900" cy="33925"/>
            </a:xfrm>
            <a:custGeom>
              <a:avLst/>
              <a:gdLst/>
              <a:ahLst/>
              <a:cxnLst/>
              <a:rect l="l" t="t" r="r" b="b"/>
              <a:pathLst>
                <a:path w="4836" h="1357" extrusionOk="0">
                  <a:moveTo>
                    <a:pt x="1" y="0"/>
                  </a:moveTo>
                  <a:lnTo>
                    <a:pt x="1" y="1356"/>
                  </a:lnTo>
                  <a:lnTo>
                    <a:pt x="4836" y="1356"/>
                  </a:lnTo>
                  <a:lnTo>
                    <a:pt x="48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2521225" y="2469975"/>
              <a:ext cx="126050" cy="31700"/>
            </a:xfrm>
            <a:custGeom>
              <a:avLst/>
              <a:gdLst/>
              <a:ahLst/>
              <a:cxnLst/>
              <a:rect l="l" t="t" r="r" b="b"/>
              <a:pathLst>
                <a:path w="5042" h="1268" extrusionOk="0">
                  <a:moveTo>
                    <a:pt x="1" y="0"/>
                  </a:moveTo>
                  <a:lnTo>
                    <a:pt x="1" y="1267"/>
                  </a:lnTo>
                  <a:lnTo>
                    <a:pt x="5041" y="1267"/>
                  </a:lnTo>
                  <a:lnTo>
                    <a:pt x="50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2466150" y="2469975"/>
              <a:ext cx="23225" cy="31700"/>
            </a:xfrm>
            <a:custGeom>
              <a:avLst/>
              <a:gdLst/>
              <a:ahLst/>
              <a:cxnLst/>
              <a:rect l="l" t="t" r="r" b="b"/>
              <a:pathLst>
                <a:path w="929" h="1268" extrusionOk="0">
                  <a:moveTo>
                    <a:pt x="0" y="0"/>
                  </a:moveTo>
                  <a:lnTo>
                    <a:pt x="0" y="1267"/>
                  </a:lnTo>
                  <a:lnTo>
                    <a:pt x="928" y="1267"/>
                  </a:lnTo>
                  <a:lnTo>
                    <a:pt x="9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2489350" y="2469975"/>
              <a:ext cx="31900" cy="31700"/>
            </a:xfrm>
            <a:custGeom>
              <a:avLst/>
              <a:gdLst/>
              <a:ahLst/>
              <a:cxnLst/>
              <a:rect l="l" t="t" r="r" b="b"/>
              <a:pathLst>
                <a:path w="1276" h="1268" extrusionOk="0">
                  <a:moveTo>
                    <a:pt x="0" y="0"/>
                  </a:moveTo>
                  <a:lnTo>
                    <a:pt x="0" y="1267"/>
                  </a:lnTo>
                  <a:lnTo>
                    <a:pt x="1276" y="1267"/>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2489350" y="2444325"/>
              <a:ext cx="31900" cy="25675"/>
            </a:xfrm>
            <a:custGeom>
              <a:avLst/>
              <a:gdLst/>
              <a:ahLst/>
              <a:cxnLst/>
              <a:rect l="l" t="t" r="r" b="b"/>
              <a:pathLst>
                <a:path w="1276" h="1027" extrusionOk="0">
                  <a:moveTo>
                    <a:pt x="0" y="0"/>
                  </a:moveTo>
                  <a:lnTo>
                    <a:pt x="0" y="1026"/>
                  </a:lnTo>
                  <a:lnTo>
                    <a:pt x="1276" y="1026"/>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2489350" y="2501650"/>
              <a:ext cx="31900" cy="234200"/>
            </a:xfrm>
            <a:custGeom>
              <a:avLst/>
              <a:gdLst/>
              <a:ahLst/>
              <a:cxnLst/>
              <a:rect l="l" t="t" r="r" b="b"/>
              <a:pathLst>
                <a:path w="1276" h="9368" extrusionOk="0">
                  <a:moveTo>
                    <a:pt x="0" y="0"/>
                  </a:moveTo>
                  <a:lnTo>
                    <a:pt x="0" y="9367"/>
                  </a:lnTo>
                  <a:lnTo>
                    <a:pt x="1276" y="9367"/>
                  </a:lnTo>
                  <a:lnTo>
                    <a:pt x="12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2413950" y="2488475"/>
              <a:ext cx="39275" cy="68725"/>
            </a:xfrm>
            <a:custGeom>
              <a:avLst/>
              <a:gdLst/>
              <a:ahLst/>
              <a:cxnLst/>
              <a:rect l="l" t="t" r="r" b="b"/>
              <a:pathLst>
                <a:path w="1571" h="2749" extrusionOk="0">
                  <a:moveTo>
                    <a:pt x="1259" y="1"/>
                  </a:moveTo>
                  <a:cubicBezTo>
                    <a:pt x="563" y="1"/>
                    <a:pt x="1" y="563"/>
                    <a:pt x="1" y="1259"/>
                  </a:cubicBezTo>
                  <a:lnTo>
                    <a:pt x="1" y="2481"/>
                  </a:lnTo>
                  <a:cubicBezTo>
                    <a:pt x="1" y="2628"/>
                    <a:pt x="122" y="2748"/>
                    <a:pt x="270" y="2748"/>
                  </a:cubicBezTo>
                  <a:cubicBezTo>
                    <a:pt x="293" y="2748"/>
                    <a:pt x="316" y="2745"/>
                    <a:pt x="340" y="2739"/>
                  </a:cubicBezTo>
                  <a:cubicBezTo>
                    <a:pt x="456" y="2713"/>
                    <a:pt x="545" y="2597"/>
                    <a:pt x="545" y="2472"/>
                  </a:cubicBezTo>
                  <a:lnTo>
                    <a:pt x="545" y="1259"/>
                  </a:lnTo>
                  <a:cubicBezTo>
                    <a:pt x="545" y="866"/>
                    <a:pt x="866" y="545"/>
                    <a:pt x="1259" y="536"/>
                  </a:cubicBezTo>
                  <a:cubicBezTo>
                    <a:pt x="1383" y="536"/>
                    <a:pt x="1491" y="456"/>
                    <a:pt x="1526" y="340"/>
                  </a:cubicBezTo>
                  <a:cubicBezTo>
                    <a:pt x="1571" y="161"/>
                    <a:pt x="1437" y="1"/>
                    <a:pt x="12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2659050" y="2488925"/>
              <a:ext cx="139200" cy="240075"/>
            </a:xfrm>
            <a:custGeom>
              <a:avLst/>
              <a:gdLst/>
              <a:ahLst/>
              <a:cxnLst/>
              <a:rect l="l" t="t" r="r" b="b"/>
              <a:pathLst>
                <a:path w="5568" h="9603" extrusionOk="0">
                  <a:moveTo>
                    <a:pt x="304" y="1"/>
                  </a:moveTo>
                  <a:cubicBezTo>
                    <a:pt x="269" y="1"/>
                    <a:pt x="242" y="9"/>
                    <a:pt x="224" y="36"/>
                  </a:cubicBezTo>
                  <a:cubicBezTo>
                    <a:pt x="1" y="268"/>
                    <a:pt x="162" y="545"/>
                    <a:pt x="385" y="545"/>
                  </a:cubicBezTo>
                  <a:lnTo>
                    <a:pt x="4738" y="545"/>
                  </a:lnTo>
                  <a:cubicBezTo>
                    <a:pt x="4899" y="545"/>
                    <a:pt x="5023" y="670"/>
                    <a:pt x="5023" y="830"/>
                  </a:cubicBezTo>
                  <a:lnTo>
                    <a:pt x="5023" y="9421"/>
                  </a:lnTo>
                  <a:cubicBezTo>
                    <a:pt x="5023" y="9448"/>
                    <a:pt x="5041" y="9475"/>
                    <a:pt x="5059" y="9501"/>
                  </a:cubicBezTo>
                  <a:cubicBezTo>
                    <a:pt x="5136" y="9572"/>
                    <a:pt x="5218" y="9602"/>
                    <a:pt x="5293" y="9602"/>
                  </a:cubicBezTo>
                  <a:cubicBezTo>
                    <a:pt x="5444" y="9602"/>
                    <a:pt x="5568" y="9481"/>
                    <a:pt x="5568" y="9332"/>
                  </a:cubicBezTo>
                  <a:lnTo>
                    <a:pt x="5568" y="1258"/>
                  </a:lnTo>
                  <a:cubicBezTo>
                    <a:pt x="5568" y="563"/>
                    <a:pt x="5006" y="1"/>
                    <a:pt x="4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2413950" y="2570625"/>
              <a:ext cx="384300" cy="253525"/>
            </a:xfrm>
            <a:custGeom>
              <a:avLst/>
              <a:gdLst/>
              <a:ahLst/>
              <a:cxnLst/>
              <a:rect l="l" t="t" r="r" b="b"/>
              <a:pathLst>
                <a:path w="15372" h="10141" extrusionOk="0">
                  <a:moveTo>
                    <a:pt x="8404" y="8241"/>
                  </a:moveTo>
                  <a:lnTo>
                    <a:pt x="8734" y="9597"/>
                  </a:lnTo>
                  <a:lnTo>
                    <a:pt x="6647" y="9597"/>
                  </a:lnTo>
                  <a:lnTo>
                    <a:pt x="6968" y="8241"/>
                  </a:lnTo>
                  <a:close/>
                  <a:moveTo>
                    <a:pt x="272" y="0"/>
                  </a:moveTo>
                  <a:cubicBezTo>
                    <a:pt x="126" y="0"/>
                    <a:pt x="1" y="115"/>
                    <a:pt x="1" y="265"/>
                  </a:cubicBezTo>
                  <a:lnTo>
                    <a:pt x="1" y="6983"/>
                  </a:lnTo>
                  <a:cubicBezTo>
                    <a:pt x="1" y="7679"/>
                    <a:pt x="563" y="8241"/>
                    <a:pt x="1250" y="8241"/>
                  </a:cubicBezTo>
                  <a:lnTo>
                    <a:pt x="6460" y="8241"/>
                  </a:lnTo>
                  <a:lnTo>
                    <a:pt x="6129" y="9597"/>
                  </a:lnTo>
                  <a:lnTo>
                    <a:pt x="5220" y="9597"/>
                  </a:lnTo>
                  <a:cubicBezTo>
                    <a:pt x="5086" y="9597"/>
                    <a:pt x="4979" y="9686"/>
                    <a:pt x="4943" y="9802"/>
                  </a:cubicBezTo>
                  <a:cubicBezTo>
                    <a:pt x="4907" y="9980"/>
                    <a:pt x="5041" y="10141"/>
                    <a:pt x="5211" y="10141"/>
                  </a:cubicBezTo>
                  <a:lnTo>
                    <a:pt x="10162" y="10141"/>
                  </a:lnTo>
                  <a:cubicBezTo>
                    <a:pt x="10287" y="10141"/>
                    <a:pt x="10403" y="10061"/>
                    <a:pt x="10429" y="9936"/>
                  </a:cubicBezTo>
                  <a:cubicBezTo>
                    <a:pt x="10465" y="9757"/>
                    <a:pt x="10331" y="9597"/>
                    <a:pt x="10162" y="9597"/>
                  </a:cubicBezTo>
                  <a:lnTo>
                    <a:pt x="9288" y="9597"/>
                  </a:lnTo>
                  <a:lnTo>
                    <a:pt x="8966" y="8241"/>
                  </a:lnTo>
                  <a:lnTo>
                    <a:pt x="14123" y="8241"/>
                  </a:lnTo>
                  <a:cubicBezTo>
                    <a:pt x="14810" y="8241"/>
                    <a:pt x="15363" y="7679"/>
                    <a:pt x="15372" y="6992"/>
                  </a:cubicBezTo>
                  <a:cubicBezTo>
                    <a:pt x="15372" y="6858"/>
                    <a:pt x="15282" y="6742"/>
                    <a:pt x="15158" y="6715"/>
                  </a:cubicBezTo>
                  <a:cubicBezTo>
                    <a:pt x="15139" y="6711"/>
                    <a:pt x="15120" y="6709"/>
                    <a:pt x="15102" y="6709"/>
                  </a:cubicBezTo>
                  <a:cubicBezTo>
                    <a:pt x="14955" y="6709"/>
                    <a:pt x="14827" y="6831"/>
                    <a:pt x="14827" y="6974"/>
                  </a:cubicBezTo>
                  <a:cubicBezTo>
                    <a:pt x="14827" y="7375"/>
                    <a:pt x="14515" y="7696"/>
                    <a:pt x="14123" y="7696"/>
                  </a:cubicBezTo>
                  <a:lnTo>
                    <a:pt x="1259" y="7696"/>
                  </a:lnTo>
                  <a:cubicBezTo>
                    <a:pt x="866" y="7696"/>
                    <a:pt x="545" y="7375"/>
                    <a:pt x="545" y="6983"/>
                  </a:cubicBezTo>
                  <a:lnTo>
                    <a:pt x="545" y="274"/>
                  </a:lnTo>
                  <a:cubicBezTo>
                    <a:pt x="545" y="149"/>
                    <a:pt x="456" y="33"/>
                    <a:pt x="331" y="7"/>
                  </a:cubicBezTo>
                  <a:cubicBezTo>
                    <a:pt x="311" y="2"/>
                    <a:pt x="292" y="0"/>
                    <a:pt x="2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2566500" y="2602900"/>
              <a:ext cx="117125" cy="33925"/>
            </a:xfrm>
            <a:custGeom>
              <a:avLst/>
              <a:gdLst/>
              <a:ahLst/>
              <a:cxnLst/>
              <a:rect l="l" t="t" r="r" b="b"/>
              <a:pathLst>
                <a:path w="4685" h="1357" extrusionOk="0">
                  <a:moveTo>
                    <a:pt x="1" y="0"/>
                  </a:moveTo>
                  <a:lnTo>
                    <a:pt x="1" y="1356"/>
                  </a:lnTo>
                  <a:lnTo>
                    <a:pt x="4684" y="1356"/>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2436925" y="2437625"/>
              <a:ext cx="338575" cy="304950"/>
            </a:xfrm>
            <a:custGeom>
              <a:avLst/>
              <a:gdLst/>
              <a:ahLst/>
              <a:cxnLst/>
              <a:rect l="l" t="t" r="r" b="b"/>
              <a:pathLst>
                <a:path w="13543" h="12198" extrusionOk="0">
                  <a:moveTo>
                    <a:pt x="3096" y="545"/>
                  </a:moveTo>
                  <a:lnTo>
                    <a:pt x="3096" y="1027"/>
                  </a:lnTo>
                  <a:lnTo>
                    <a:pt x="2347" y="1027"/>
                  </a:lnTo>
                  <a:lnTo>
                    <a:pt x="2347" y="545"/>
                  </a:lnTo>
                  <a:close/>
                  <a:moveTo>
                    <a:pt x="1829" y="1571"/>
                  </a:moveTo>
                  <a:lnTo>
                    <a:pt x="1829" y="2320"/>
                  </a:lnTo>
                  <a:lnTo>
                    <a:pt x="1437" y="2320"/>
                  </a:lnTo>
                  <a:lnTo>
                    <a:pt x="1437" y="1571"/>
                  </a:lnTo>
                  <a:close/>
                  <a:moveTo>
                    <a:pt x="3096" y="1571"/>
                  </a:moveTo>
                  <a:lnTo>
                    <a:pt x="3096" y="2320"/>
                  </a:lnTo>
                  <a:lnTo>
                    <a:pt x="2347" y="2320"/>
                  </a:lnTo>
                  <a:lnTo>
                    <a:pt x="2347" y="1571"/>
                  </a:lnTo>
                  <a:close/>
                  <a:moveTo>
                    <a:pt x="8146" y="1571"/>
                  </a:moveTo>
                  <a:lnTo>
                    <a:pt x="8146" y="2320"/>
                  </a:lnTo>
                  <a:lnTo>
                    <a:pt x="3640" y="2320"/>
                  </a:lnTo>
                  <a:lnTo>
                    <a:pt x="3640" y="1571"/>
                  </a:lnTo>
                  <a:close/>
                  <a:moveTo>
                    <a:pt x="2097" y="1"/>
                  </a:moveTo>
                  <a:cubicBezTo>
                    <a:pt x="1954" y="1"/>
                    <a:pt x="1829" y="117"/>
                    <a:pt x="1829" y="268"/>
                  </a:cubicBezTo>
                  <a:lnTo>
                    <a:pt x="1829" y="1027"/>
                  </a:lnTo>
                  <a:lnTo>
                    <a:pt x="1160" y="1027"/>
                  </a:lnTo>
                  <a:cubicBezTo>
                    <a:pt x="1018" y="1027"/>
                    <a:pt x="893" y="1143"/>
                    <a:pt x="893" y="1294"/>
                  </a:cubicBezTo>
                  <a:lnTo>
                    <a:pt x="893" y="2570"/>
                  </a:lnTo>
                  <a:cubicBezTo>
                    <a:pt x="893" y="2713"/>
                    <a:pt x="1018" y="2838"/>
                    <a:pt x="1160" y="2838"/>
                  </a:cubicBezTo>
                  <a:lnTo>
                    <a:pt x="1829" y="2838"/>
                  </a:lnTo>
                  <a:lnTo>
                    <a:pt x="1829" y="8128"/>
                  </a:lnTo>
                  <a:cubicBezTo>
                    <a:pt x="1829" y="8262"/>
                    <a:pt x="1919" y="8378"/>
                    <a:pt x="2052" y="8395"/>
                  </a:cubicBezTo>
                  <a:cubicBezTo>
                    <a:pt x="2066" y="8398"/>
                    <a:pt x="2079" y="8399"/>
                    <a:pt x="2091" y="8399"/>
                  </a:cubicBezTo>
                  <a:cubicBezTo>
                    <a:pt x="2228" y="8399"/>
                    <a:pt x="2347" y="8274"/>
                    <a:pt x="2347" y="8128"/>
                  </a:cubicBezTo>
                  <a:lnTo>
                    <a:pt x="2347" y="2838"/>
                  </a:lnTo>
                  <a:lnTo>
                    <a:pt x="3096" y="2838"/>
                  </a:lnTo>
                  <a:lnTo>
                    <a:pt x="3096" y="11652"/>
                  </a:lnTo>
                  <a:lnTo>
                    <a:pt x="2374" y="11652"/>
                  </a:lnTo>
                  <a:lnTo>
                    <a:pt x="2374" y="9180"/>
                  </a:lnTo>
                  <a:cubicBezTo>
                    <a:pt x="2365" y="9029"/>
                    <a:pt x="2240" y="8904"/>
                    <a:pt x="2088" y="8904"/>
                  </a:cubicBezTo>
                  <a:cubicBezTo>
                    <a:pt x="1945" y="8904"/>
                    <a:pt x="1820" y="9029"/>
                    <a:pt x="1829" y="9180"/>
                  </a:cubicBezTo>
                  <a:lnTo>
                    <a:pt x="1829" y="11652"/>
                  </a:lnTo>
                  <a:lnTo>
                    <a:pt x="268" y="11652"/>
                  </a:lnTo>
                  <a:cubicBezTo>
                    <a:pt x="117" y="11669"/>
                    <a:pt x="1" y="11794"/>
                    <a:pt x="1" y="11937"/>
                  </a:cubicBezTo>
                  <a:cubicBezTo>
                    <a:pt x="1" y="12079"/>
                    <a:pt x="102" y="12197"/>
                    <a:pt x="239" y="12197"/>
                  </a:cubicBezTo>
                  <a:cubicBezTo>
                    <a:pt x="249" y="12197"/>
                    <a:pt x="258" y="12197"/>
                    <a:pt x="268" y="12196"/>
                  </a:cubicBezTo>
                  <a:lnTo>
                    <a:pt x="13275" y="12196"/>
                  </a:lnTo>
                  <a:cubicBezTo>
                    <a:pt x="13284" y="12197"/>
                    <a:pt x="13293" y="12197"/>
                    <a:pt x="13302" y="12197"/>
                  </a:cubicBezTo>
                  <a:cubicBezTo>
                    <a:pt x="13433" y="12197"/>
                    <a:pt x="13543" y="12079"/>
                    <a:pt x="13543" y="11937"/>
                  </a:cubicBezTo>
                  <a:cubicBezTo>
                    <a:pt x="13543" y="11794"/>
                    <a:pt x="13275" y="11652"/>
                    <a:pt x="13275" y="11652"/>
                  </a:cubicBezTo>
                  <a:lnTo>
                    <a:pt x="3640" y="11652"/>
                  </a:lnTo>
                  <a:lnTo>
                    <a:pt x="3640" y="2838"/>
                  </a:lnTo>
                  <a:lnTo>
                    <a:pt x="7209" y="2838"/>
                  </a:lnTo>
                  <a:lnTo>
                    <a:pt x="7209" y="5014"/>
                  </a:lnTo>
                  <a:lnTo>
                    <a:pt x="5237" y="6736"/>
                  </a:lnTo>
                  <a:lnTo>
                    <a:pt x="6058" y="6736"/>
                  </a:lnTo>
                  <a:lnTo>
                    <a:pt x="7485" y="5496"/>
                  </a:lnTo>
                  <a:lnTo>
                    <a:pt x="8957" y="6763"/>
                  </a:lnTo>
                  <a:lnTo>
                    <a:pt x="9796" y="6763"/>
                  </a:lnTo>
                  <a:lnTo>
                    <a:pt x="7753" y="5014"/>
                  </a:lnTo>
                  <a:lnTo>
                    <a:pt x="7753" y="2838"/>
                  </a:lnTo>
                  <a:lnTo>
                    <a:pt x="8413" y="2838"/>
                  </a:lnTo>
                  <a:cubicBezTo>
                    <a:pt x="8565" y="2838"/>
                    <a:pt x="8681" y="2713"/>
                    <a:pt x="8681" y="2570"/>
                  </a:cubicBezTo>
                  <a:lnTo>
                    <a:pt x="8681" y="1294"/>
                  </a:lnTo>
                  <a:cubicBezTo>
                    <a:pt x="8681" y="1143"/>
                    <a:pt x="8565" y="1027"/>
                    <a:pt x="8413" y="1027"/>
                  </a:cubicBezTo>
                  <a:lnTo>
                    <a:pt x="3640" y="1027"/>
                  </a:lnTo>
                  <a:lnTo>
                    <a:pt x="3640" y="268"/>
                  </a:lnTo>
                  <a:cubicBezTo>
                    <a:pt x="3640" y="117"/>
                    <a:pt x="3524" y="1"/>
                    <a:pt x="3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2" name="Google Shape;1742;p35"/>
          <p:cNvSpPr txBox="1"/>
          <p:nvPr/>
        </p:nvSpPr>
        <p:spPr>
          <a:xfrm>
            <a:off x="1962200" y="1184275"/>
            <a:ext cx="1974000" cy="83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Objects, Fields, Relationships, Schema Builder</a:t>
            </a:r>
            <a:endParaRPr b="1">
              <a:latin typeface="Quicksand"/>
              <a:ea typeface="Quicksand"/>
              <a:cs typeface="Quicksand"/>
              <a:sym typeface="Quicksand"/>
            </a:endParaRPr>
          </a:p>
        </p:txBody>
      </p:sp>
      <p:sp>
        <p:nvSpPr>
          <p:cNvPr id="1743" name="Google Shape;1743;p35"/>
          <p:cNvSpPr txBox="1"/>
          <p:nvPr/>
        </p:nvSpPr>
        <p:spPr>
          <a:xfrm>
            <a:off x="1945550" y="2353000"/>
            <a:ext cx="1974000" cy="104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Apps, Tabs, Lightning App Builder, Page Layouts</a:t>
            </a:r>
            <a:endParaRPr b="1">
              <a:latin typeface="Quicksand"/>
              <a:ea typeface="Quicksand"/>
              <a:cs typeface="Quicksand"/>
              <a:sym typeface="Quicksand"/>
            </a:endParaRPr>
          </a:p>
        </p:txBody>
      </p:sp>
      <p:sp>
        <p:nvSpPr>
          <p:cNvPr id="1744" name="Google Shape;1744;p35"/>
          <p:cNvSpPr txBox="1"/>
          <p:nvPr/>
        </p:nvSpPr>
        <p:spPr>
          <a:xfrm>
            <a:off x="1958225" y="3600063"/>
            <a:ext cx="1974000" cy="104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Workflow Rules, Processes, Approval Process, Flows, Validation Rules </a:t>
            </a:r>
            <a:endParaRPr b="1">
              <a:latin typeface="Quicksand"/>
              <a:ea typeface="Quicksand"/>
              <a:cs typeface="Quicksand"/>
              <a:sym typeface="Quicksand"/>
            </a:endParaRPr>
          </a:p>
        </p:txBody>
      </p:sp>
      <p:sp>
        <p:nvSpPr>
          <p:cNvPr id="1745" name="Google Shape;1745;p35"/>
          <p:cNvSpPr txBox="1"/>
          <p:nvPr/>
        </p:nvSpPr>
        <p:spPr>
          <a:xfrm>
            <a:off x="5247200" y="1130725"/>
            <a:ext cx="1974000" cy="9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APIs</a:t>
            </a:r>
            <a:endParaRPr b="1">
              <a:latin typeface="Quicksand"/>
              <a:ea typeface="Quicksand"/>
              <a:cs typeface="Quicksand"/>
              <a:sym typeface="Quicksand"/>
            </a:endParaRPr>
          </a:p>
        </p:txBody>
      </p:sp>
      <p:sp>
        <p:nvSpPr>
          <p:cNvPr id="1746" name="Google Shape;1746;p35"/>
          <p:cNvSpPr txBox="1"/>
          <p:nvPr/>
        </p:nvSpPr>
        <p:spPr>
          <a:xfrm>
            <a:off x="5249800" y="2318276"/>
            <a:ext cx="1974000" cy="111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Visualforce, Lightning Components: Aura Model, Web Model</a:t>
            </a:r>
            <a:endParaRPr b="1">
              <a:latin typeface="Quicksand"/>
              <a:ea typeface="Quicksand"/>
              <a:cs typeface="Quicksand"/>
              <a:sym typeface="Quicksand"/>
            </a:endParaRPr>
          </a:p>
        </p:txBody>
      </p:sp>
      <p:sp>
        <p:nvSpPr>
          <p:cNvPr id="1747" name="Google Shape;1747;p35"/>
          <p:cNvSpPr txBox="1"/>
          <p:nvPr/>
        </p:nvSpPr>
        <p:spPr>
          <a:xfrm>
            <a:off x="5262475" y="3600093"/>
            <a:ext cx="1974000" cy="9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Quicksand"/>
                <a:ea typeface="Quicksand"/>
                <a:cs typeface="Quicksand"/>
                <a:sym typeface="Quicksand"/>
              </a:rPr>
              <a:t>Apex, JavaScript</a:t>
            </a:r>
            <a:endParaRPr b="1">
              <a:latin typeface="Quicksand"/>
              <a:ea typeface="Quicksand"/>
              <a:cs typeface="Quicksand"/>
              <a:sym typeface="Quicksand"/>
            </a:endParaRPr>
          </a:p>
        </p:txBody>
      </p:sp>
      <p:sp>
        <p:nvSpPr>
          <p:cNvPr id="1748" name="Google Shape;1748;p35"/>
          <p:cNvSpPr txBox="1"/>
          <p:nvPr/>
        </p:nvSpPr>
        <p:spPr>
          <a:xfrm>
            <a:off x="2197600" y="4633225"/>
            <a:ext cx="1437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5"/>
                </a:solidFill>
                <a:latin typeface="Quicksand"/>
                <a:ea typeface="Quicksand"/>
                <a:cs typeface="Quicksand"/>
                <a:sym typeface="Quicksand"/>
              </a:rPr>
              <a:t>Declarative</a:t>
            </a:r>
            <a:endParaRPr sz="1600" b="1">
              <a:solidFill>
                <a:schemeClr val="accent5"/>
              </a:solidFill>
              <a:latin typeface="Quicksand"/>
              <a:ea typeface="Quicksand"/>
              <a:cs typeface="Quicksand"/>
              <a:sym typeface="Quicksand"/>
            </a:endParaRPr>
          </a:p>
        </p:txBody>
      </p:sp>
      <p:sp>
        <p:nvSpPr>
          <p:cNvPr id="1749" name="Google Shape;1749;p35"/>
          <p:cNvSpPr txBox="1"/>
          <p:nvPr/>
        </p:nvSpPr>
        <p:spPr>
          <a:xfrm>
            <a:off x="5471000" y="4633225"/>
            <a:ext cx="1437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1"/>
                </a:solidFill>
                <a:latin typeface="Quicksand"/>
                <a:ea typeface="Quicksand"/>
                <a:cs typeface="Quicksand"/>
                <a:sym typeface="Quicksand"/>
              </a:rPr>
              <a:t>Imperative</a:t>
            </a:r>
            <a:endParaRPr sz="1600" b="1">
              <a:solidFill>
                <a:schemeClr val="accent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36"/>
          <p:cNvSpPr/>
          <p:nvPr/>
        </p:nvSpPr>
        <p:spPr>
          <a:xfrm>
            <a:off x="6819000" y="3547225"/>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55" name="Google Shape;1755;p36"/>
          <p:cNvSpPr/>
          <p:nvPr/>
        </p:nvSpPr>
        <p:spPr>
          <a:xfrm>
            <a:off x="6819000" y="1749525"/>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6"/>
          <p:cNvSpPr/>
          <p:nvPr/>
        </p:nvSpPr>
        <p:spPr>
          <a:xfrm>
            <a:off x="714800" y="3547225"/>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57" name="Google Shape;1757;p36"/>
          <p:cNvSpPr/>
          <p:nvPr/>
        </p:nvSpPr>
        <p:spPr>
          <a:xfrm>
            <a:off x="714800" y="1749525"/>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6"/>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9" name="Google Shape;1759;p36"/>
          <p:cNvGrpSpPr/>
          <p:nvPr/>
        </p:nvGrpSpPr>
        <p:grpSpPr>
          <a:xfrm>
            <a:off x="7631947" y="671363"/>
            <a:ext cx="636814" cy="120078"/>
            <a:chOff x="8209059" y="198000"/>
            <a:chExt cx="636814" cy="120078"/>
          </a:xfrm>
        </p:grpSpPr>
        <p:sp>
          <p:nvSpPr>
            <p:cNvPr id="1760" name="Google Shape;1760;p3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3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EXAMPLES</a:t>
            </a:r>
            <a:endParaRPr/>
          </a:p>
        </p:txBody>
      </p:sp>
      <p:grpSp>
        <p:nvGrpSpPr>
          <p:cNvPr id="1764" name="Google Shape;1764;p36"/>
          <p:cNvGrpSpPr/>
          <p:nvPr/>
        </p:nvGrpSpPr>
        <p:grpSpPr>
          <a:xfrm>
            <a:off x="2901207" y="2247871"/>
            <a:ext cx="3330395" cy="1856790"/>
            <a:chOff x="2806625" y="1915475"/>
            <a:chExt cx="3679588" cy="2051475"/>
          </a:xfrm>
        </p:grpSpPr>
        <p:sp>
          <p:nvSpPr>
            <p:cNvPr id="1765" name="Google Shape;1765;p36"/>
            <p:cNvSpPr/>
            <p:nvPr/>
          </p:nvSpPr>
          <p:spPr>
            <a:xfrm>
              <a:off x="2955463" y="3799625"/>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6" name="Google Shape;1766;p36"/>
            <p:cNvGrpSpPr/>
            <p:nvPr/>
          </p:nvGrpSpPr>
          <p:grpSpPr>
            <a:xfrm>
              <a:off x="2889525" y="3720000"/>
              <a:ext cx="3530750" cy="167325"/>
              <a:chOff x="2889525" y="3720000"/>
              <a:chExt cx="3530750" cy="167325"/>
            </a:xfrm>
          </p:grpSpPr>
          <p:sp>
            <p:nvSpPr>
              <p:cNvPr id="1767" name="Google Shape;1767;p36"/>
              <p:cNvSpPr/>
              <p:nvPr/>
            </p:nvSpPr>
            <p:spPr>
              <a:xfrm>
                <a:off x="2889525" y="3720000"/>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6"/>
              <p:cNvSpPr/>
              <p:nvPr/>
            </p:nvSpPr>
            <p:spPr>
              <a:xfrm>
                <a:off x="2889525" y="3720000"/>
                <a:ext cx="3530750" cy="92125"/>
              </a:xfrm>
              <a:custGeom>
                <a:avLst/>
                <a:gdLst/>
                <a:ahLst/>
                <a:cxnLst/>
                <a:rect l="l" t="t" r="r" b="b"/>
                <a:pathLst>
                  <a:path w="141230" h="3685" extrusionOk="0">
                    <a:moveTo>
                      <a:pt x="1" y="1"/>
                    </a:moveTo>
                    <a:lnTo>
                      <a:pt x="1" y="3685"/>
                    </a:ln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6"/>
            <p:cNvSpPr/>
            <p:nvPr/>
          </p:nvSpPr>
          <p:spPr>
            <a:xfrm>
              <a:off x="3223938" y="19950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6"/>
            <p:cNvSpPr/>
            <p:nvPr/>
          </p:nvSpPr>
          <p:spPr>
            <a:xfrm>
              <a:off x="3125238" y="19154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6"/>
            <p:cNvSpPr/>
            <p:nvPr/>
          </p:nvSpPr>
          <p:spPr>
            <a:xfrm>
              <a:off x="2806625" y="3720000"/>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6"/>
            <p:cNvSpPr/>
            <p:nvPr/>
          </p:nvSpPr>
          <p:spPr>
            <a:xfrm>
              <a:off x="2806625" y="3720000"/>
              <a:ext cx="3530750" cy="92125"/>
            </a:xfrm>
            <a:custGeom>
              <a:avLst/>
              <a:gdLst/>
              <a:ahLst/>
              <a:cxnLst/>
              <a:rect l="l" t="t" r="r" b="b"/>
              <a:pathLst>
                <a:path w="141230" h="3685" extrusionOk="0">
                  <a:moveTo>
                    <a:pt x="1" y="1"/>
                  </a:moveTo>
                  <a:lnTo>
                    <a:pt x="1" y="3685"/>
                  </a:lnTo>
                  <a:lnTo>
                    <a:pt x="141230" y="3685"/>
                  </a:lnTo>
                  <a:lnTo>
                    <a:pt x="141230"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6"/>
            <p:cNvSpPr/>
            <p:nvPr/>
          </p:nvSpPr>
          <p:spPr>
            <a:xfrm>
              <a:off x="4165650" y="3720000"/>
              <a:ext cx="812700" cy="50150"/>
            </a:xfrm>
            <a:custGeom>
              <a:avLst/>
              <a:gdLst/>
              <a:ahLst/>
              <a:cxnLst/>
              <a:rect l="l" t="t" r="r" b="b"/>
              <a:pathLst>
                <a:path w="32508" h="2006" extrusionOk="0">
                  <a:moveTo>
                    <a:pt x="1" y="1"/>
                  </a:moveTo>
                  <a:lnTo>
                    <a:pt x="1404" y="978"/>
                  </a:lnTo>
                  <a:cubicBezTo>
                    <a:pt x="2357" y="1630"/>
                    <a:pt x="3660" y="2006"/>
                    <a:pt x="5013" y="2006"/>
                  </a:cubicBezTo>
                  <a:lnTo>
                    <a:pt x="27495" y="2006"/>
                  </a:lnTo>
                  <a:cubicBezTo>
                    <a:pt x="28848" y="2006"/>
                    <a:pt x="30151" y="1630"/>
                    <a:pt x="31104" y="978"/>
                  </a:cubicBezTo>
                  <a:lnTo>
                    <a:pt x="32507" y="1"/>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6"/>
            <p:cNvSpPr/>
            <p:nvPr/>
          </p:nvSpPr>
          <p:spPr>
            <a:xfrm>
              <a:off x="3075425" y="19154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6"/>
            <p:cNvSpPr/>
            <p:nvPr/>
          </p:nvSpPr>
          <p:spPr>
            <a:xfrm>
              <a:off x="3184450" y="2025750"/>
              <a:ext cx="2775100" cy="1583375"/>
            </a:xfrm>
            <a:custGeom>
              <a:avLst/>
              <a:gdLst/>
              <a:ahLst/>
              <a:cxnLst/>
              <a:rect l="l" t="t" r="r" b="b"/>
              <a:pathLst>
                <a:path w="111004" h="63335" extrusionOk="0">
                  <a:moveTo>
                    <a:pt x="1" y="1"/>
                  </a:moveTo>
                  <a:lnTo>
                    <a:pt x="1" y="63335"/>
                  </a:lnTo>
                  <a:lnTo>
                    <a:pt x="111004" y="63335"/>
                  </a:lnTo>
                  <a:lnTo>
                    <a:pt x="111004" y="1"/>
                  </a:ln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6"/>
            <p:cNvSpPr/>
            <p:nvPr/>
          </p:nvSpPr>
          <p:spPr>
            <a:xfrm>
              <a:off x="3383700" y="258183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6"/>
            <p:cNvSpPr/>
            <p:nvPr/>
          </p:nvSpPr>
          <p:spPr>
            <a:xfrm>
              <a:off x="3891850" y="2581838"/>
              <a:ext cx="554550" cy="54550"/>
            </a:xfrm>
            <a:custGeom>
              <a:avLst/>
              <a:gdLst/>
              <a:ahLst/>
              <a:cxnLst/>
              <a:rect l="l" t="t" r="r" b="b"/>
              <a:pathLst>
                <a:path w="22182" h="2182" extrusionOk="0">
                  <a:moveTo>
                    <a:pt x="0" y="1"/>
                  </a:moveTo>
                  <a:lnTo>
                    <a:pt x="0" y="2181"/>
                  </a:lnTo>
                  <a:lnTo>
                    <a:pt x="22181" y="2181"/>
                  </a:lnTo>
                  <a:lnTo>
                    <a:pt x="2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6"/>
            <p:cNvSpPr/>
            <p:nvPr/>
          </p:nvSpPr>
          <p:spPr>
            <a:xfrm>
              <a:off x="3891850" y="2658913"/>
              <a:ext cx="474975" cy="27600"/>
            </a:xfrm>
            <a:custGeom>
              <a:avLst/>
              <a:gdLst/>
              <a:ahLst/>
              <a:cxnLst/>
              <a:rect l="l" t="t" r="r" b="b"/>
              <a:pathLst>
                <a:path w="18999" h="1104" extrusionOk="0">
                  <a:moveTo>
                    <a:pt x="0" y="1"/>
                  </a:moveTo>
                  <a:lnTo>
                    <a:pt x="0" y="1103"/>
                  </a:lnTo>
                  <a:lnTo>
                    <a:pt x="18998" y="1103"/>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9" name="Google Shape;1779;p36"/>
            <p:cNvGrpSpPr/>
            <p:nvPr/>
          </p:nvGrpSpPr>
          <p:grpSpPr>
            <a:xfrm>
              <a:off x="3891850" y="2831213"/>
              <a:ext cx="1460550" cy="132250"/>
              <a:chOff x="3891850" y="2794550"/>
              <a:chExt cx="1460550" cy="132250"/>
            </a:xfrm>
          </p:grpSpPr>
          <p:sp>
            <p:nvSpPr>
              <p:cNvPr id="1780" name="Google Shape;1780;p36"/>
              <p:cNvSpPr/>
              <p:nvPr/>
            </p:nvSpPr>
            <p:spPr>
              <a:xfrm>
                <a:off x="3891850" y="2794550"/>
                <a:ext cx="621575" cy="26975"/>
              </a:xfrm>
              <a:custGeom>
                <a:avLst/>
                <a:gdLst/>
                <a:ahLst/>
                <a:cxnLst/>
                <a:rect l="l" t="t" r="r" b="b"/>
                <a:pathLst>
                  <a:path w="24863" h="1079" extrusionOk="0">
                    <a:moveTo>
                      <a:pt x="0" y="1"/>
                    </a:moveTo>
                    <a:lnTo>
                      <a:pt x="0" y="1079"/>
                    </a:lnTo>
                    <a:lnTo>
                      <a:pt x="24863" y="1079"/>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6"/>
              <p:cNvSpPr/>
              <p:nvPr/>
            </p:nvSpPr>
            <p:spPr>
              <a:xfrm>
                <a:off x="4533450" y="2794550"/>
                <a:ext cx="273850" cy="26975"/>
              </a:xfrm>
              <a:custGeom>
                <a:avLst/>
                <a:gdLst/>
                <a:ahLst/>
                <a:cxnLst/>
                <a:rect l="l" t="t" r="r" b="b"/>
                <a:pathLst>
                  <a:path w="10954" h="1079" extrusionOk="0">
                    <a:moveTo>
                      <a:pt x="1" y="1"/>
                    </a:moveTo>
                    <a:lnTo>
                      <a:pt x="1" y="1079"/>
                    </a:lnTo>
                    <a:lnTo>
                      <a:pt x="10953" y="1079"/>
                    </a:lnTo>
                    <a:lnTo>
                      <a:pt x="10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6"/>
              <p:cNvSpPr/>
              <p:nvPr/>
            </p:nvSpPr>
            <p:spPr>
              <a:xfrm>
                <a:off x="4827325" y="2794550"/>
                <a:ext cx="525075" cy="26975"/>
              </a:xfrm>
              <a:custGeom>
                <a:avLst/>
                <a:gdLst/>
                <a:ahLst/>
                <a:cxnLst/>
                <a:rect l="l" t="t" r="r" b="b"/>
                <a:pathLst>
                  <a:path w="21003" h="1079" extrusionOk="0">
                    <a:moveTo>
                      <a:pt x="0" y="1"/>
                    </a:moveTo>
                    <a:lnTo>
                      <a:pt x="0" y="1079"/>
                    </a:lnTo>
                    <a:lnTo>
                      <a:pt x="21003" y="1079"/>
                    </a:lnTo>
                    <a:lnTo>
                      <a:pt x="2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6"/>
              <p:cNvSpPr/>
              <p:nvPr/>
            </p:nvSpPr>
            <p:spPr>
              <a:xfrm>
                <a:off x="3891850" y="2847825"/>
                <a:ext cx="621575" cy="26950"/>
              </a:xfrm>
              <a:custGeom>
                <a:avLst/>
                <a:gdLst/>
                <a:ahLst/>
                <a:cxnLst/>
                <a:rect l="l" t="t" r="r" b="b"/>
                <a:pathLst>
                  <a:path w="24863" h="1078" extrusionOk="0">
                    <a:moveTo>
                      <a:pt x="0" y="0"/>
                    </a:moveTo>
                    <a:lnTo>
                      <a:pt x="0" y="1078"/>
                    </a:lnTo>
                    <a:lnTo>
                      <a:pt x="24863" y="1078"/>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6"/>
              <p:cNvSpPr/>
              <p:nvPr/>
            </p:nvSpPr>
            <p:spPr>
              <a:xfrm>
                <a:off x="4533450" y="2847825"/>
                <a:ext cx="521325" cy="26950"/>
              </a:xfrm>
              <a:custGeom>
                <a:avLst/>
                <a:gdLst/>
                <a:ahLst/>
                <a:cxnLst/>
                <a:rect l="l" t="t" r="r" b="b"/>
                <a:pathLst>
                  <a:path w="20853" h="1078" extrusionOk="0">
                    <a:moveTo>
                      <a:pt x="1" y="0"/>
                    </a:moveTo>
                    <a:lnTo>
                      <a:pt x="1" y="1078"/>
                    </a:lnTo>
                    <a:lnTo>
                      <a:pt x="20853" y="1078"/>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6"/>
              <p:cNvSpPr/>
              <p:nvPr/>
            </p:nvSpPr>
            <p:spPr>
              <a:xfrm>
                <a:off x="3891850" y="2899200"/>
                <a:ext cx="521325" cy="27600"/>
              </a:xfrm>
              <a:custGeom>
                <a:avLst/>
                <a:gdLst/>
                <a:ahLst/>
                <a:cxnLst/>
                <a:rect l="l" t="t" r="r" b="b"/>
                <a:pathLst>
                  <a:path w="20853" h="1104" extrusionOk="0">
                    <a:moveTo>
                      <a:pt x="0" y="0"/>
                    </a:moveTo>
                    <a:lnTo>
                      <a:pt x="0" y="1103"/>
                    </a:lnTo>
                    <a:lnTo>
                      <a:pt x="20853" y="1103"/>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36"/>
            <p:cNvSpPr/>
            <p:nvPr/>
          </p:nvSpPr>
          <p:spPr>
            <a:xfrm>
              <a:off x="3891850" y="3113188"/>
              <a:ext cx="554550" cy="54525"/>
            </a:xfrm>
            <a:custGeom>
              <a:avLst/>
              <a:gdLst/>
              <a:ahLst/>
              <a:cxnLst/>
              <a:rect l="l" t="t" r="r" b="b"/>
              <a:pathLst>
                <a:path w="22182" h="2181" extrusionOk="0">
                  <a:moveTo>
                    <a:pt x="0" y="0"/>
                  </a:moveTo>
                  <a:lnTo>
                    <a:pt x="0" y="2181"/>
                  </a:lnTo>
                  <a:lnTo>
                    <a:pt x="22181" y="2181"/>
                  </a:lnTo>
                  <a:lnTo>
                    <a:pt x="221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6"/>
            <p:cNvSpPr/>
            <p:nvPr/>
          </p:nvSpPr>
          <p:spPr>
            <a:xfrm>
              <a:off x="3891850" y="3189775"/>
              <a:ext cx="474975" cy="26975"/>
            </a:xfrm>
            <a:custGeom>
              <a:avLst/>
              <a:gdLst/>
              <a:ahLst/>
              <a:cxnLst/>
              <a:rect l="l" t="t" r="r" b="b"/>
              <a:pathLst>
                <a:path w="18999" h="1079" extrusionOk="0">
                  <a:moveTo>
                    <a:pt x="0" y="1"/>
                  </a:moveTo>
                  <a:lnTo>
                    <a:pt x="0" y="1079"/>
                  </a:lnTo>
                  <a:lnTo>
                    <a:pt x="18998" y="1079"/>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36"/>
            <p:cNvGrpSpPr/>
            <p:nvPr/>
          </p:nvGrpSpPr>
          <p:grpSpPr>
            <a:xfrm>
              <a:off x="3891850" y="3362563"/>
              <a:ext cx="1460550" cy="132225"/>
              <a:chOff x="3891850" y="3325900"/>
              <a:chExt cx="1460550" cy="132225"/>
            </a:xfrm>
          </p:grpSpPr>
          <p:sp>
            <p:nvSpPr>
              <p:cNvPr id="1789" name="Google Shape;1789;p36"/>
              <p:cNvSpPr/>
              <p:nvPr/>
            </p:nvSpPr>
            <p:spPr>
              <a:xfrm>
                <a:off x="3891850" y="3325900"/>
                <a:ext cx="621575" cy="27575"/>
              </a:xfrm>
              <a:custGeom>
                <a:avLst/>
                <a:gdLst/>
                <a:ahLst/>
                <a:cxnLst/>
                <a:rect l="l" t="t" r="r" b="b"/>
                <a:pathLst>
                  <a:path w="24863" h="1103" extrusionOk="0">
                    <a:moveTo>
                      <a:pt x="0" y="0"/>
                    </a:moveTo>
                    <a:lnTo>
                      <a:pt x="0" y="1103"/>
                    </a:lnTo>
                    <a:lnTo>
                      <a:pt x="24863" y="1103"/>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6"/>
              <p:cNvSpPr/>
              <p:nvPr/>
            </p:nvSpPr>
            <p:spPr>
              <a:xfrm>
                <a:off x="4533450" y="3325900"/>
                <a:ext cx="273850" cy="27575"/>
              </a:xfrm>
              <a:custGeom>
                <a:avLst/>
                <a:gdLst/>
                <a:ahLst/>
                <a:cxnLst/>
                <a:rect l="l" t="t" r="r" b="b"/>
                <a:pathLst>
                  <a:path w="10954" h="1103" extrusionOk="0">
                    <a:moveTo>
                      <a:pt x="1" y="0"/>
                    </a:moveTo>
                    <a:lnTo>
                      <a:pt x="1" y="1103"/>
                    </a:lnTo>
                    <a:lnTo>
                      <a:pt x="10953" y="1103"/>
                    </a:lnTo>
                    <a:lnTo>
                      <a:pt x="10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6"/>
              <p:cNvSpPr/>
              <p:nvPr/>
            </p:nvSpPr>
            <p:spPr>
              <a:xfrm>
                <a:off x="4827325" y="3325900"/>
                <a:ext cx="525075" cy="27575"/>
              </a:xfrm>
              <a:custGeom>
                <a:avLst/>
                <a:gdLst/>
                <a:ahLst/>
                <a:cxnLst/>
                <a:rect l="l" t="t" r="r" b="b"/>
                <a:pathLst>
                  <a:path w="21003" h="1103" extrusionOk="0">
                    <a:moveTo>
                      <a:pt x="0" y="0"/>
                    </a:moveTo>
                    <a:lnTo>
                      <a:pt x="0" y="1103"/>
                    </a:lnTo>
                    <a:lnTo>
                      <a:pt x="21003" y="1103"/>
                    </a:lnTo>
                    <a:lnTo>
                      <a:pt x="2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3891850" y="3379150"/>
                <a:ext cx="621575" cy="27600"/>
              </a:xfrm>
              <a:custGeom>
                <a:avLst/>
                <a:gdLst/>
                <a:ahLst/>
                <a:cxnLst/>
                <a:rect l="l" t="t" r="r" b="b"/>
                <a:pathLst>
                  <a:path w="24863" h="1104" extrusionOk="0">
                    <a:moveTo>
                      <a:pt x="0" y="1"/>
                    </a:moveTo>
                    <a:lnTo>
                      <a:pt x="0" y="1103"/>
                    </a:lnTo>
                    <a:lnTo>
                      <a:pt x="24863" y="1103"/>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533450" y="3379150"/>
                <a:ext cx="521325" cy="27600"/>
              </a:xfrm>
              <a:custGeom>
                <a:avLst/>
                <a:gdLst/>
                <a:ahLst/>
                <a:cxnLst/>
                <a:rect l="l" t="t" r="r" b="b"/>
                <a:pathLst>
                  <a:path w="20853" h="1104" extrusionOk="0">
                    <a:moveTo>
                      <a:pt x="1" y="1"/>
                    </a:moveTo>
                    <a:lnTo>
                      <a:pt x="1" y="1103"/>
                    </a:lnTo>
                    <a:lnTo>
                      <a:pt x="20853" y="1103"/>
                    </a:lnTo>
                    <a:lnTo>
                      <a:pt x="20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3891850" y="3431150"/>
                <a:ext cx="521325" cy="26975"/>
              </a:xfrm>
              <a:custGeom>
                <a:avLst/>
                <a:gdLst/>
                <a:ahLst/>
                <a:cxnLst/>
                <a:rect l="l" t="t" r="r" b="b"/>
                <a:pathLst>
                  <a:path w="20853" h="1079" extrusionOk="0">
                    <a:moveTo>
                      <a:pt x="0" y="1"/>
                    </a:moveTo>
                    <a:lnTo>
                      <a:pt x="0" y="1078"/>
                    </a:lnTo>
                    <a:lnTo>
                      <a:pt x="20853" y="1078"/>
                    </a:lnTo>
                    <a:lnTo>
                      <a:pt x="20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36"/>
            <p:cNvSpPr/>
            <p:nvPr/>
          </p:nvSpPr>
          <p:spPr>
            <a:xfrm>
              <a:off x="5888100" y="2025750"/>
              <a:ext cx="71450" cy="1583375"/>
            </a:xfrm>
            <a:custGeom>
              <a:avLst/>
              <a:gdLst/>
              <a:ahLst/>
              <a:cxnLst/>
              <a:rect l="l" t="t" r="r" b="b"/>
              <a:pathLst>
                <a:path w="2858" h="63335" extrusionOk="0">
                  <a:moveTo>
                    <a:pt x="1" y="1"/>
                  </a:moveTo>
                  <a:lnTo>
                    <a:pt x="1" y="63335"/>
                  </a:lnTo>
                  <a:lnTo>
                    <a:pt x="2858" y="63335"/>
                  </a:lnTo>
                  <a:lnTo>
                    <a:pt x="2858" y="1"/>
                  </a:ln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5905025" y="2749450"/>
              <a:ext cx="37600" cy="481225"/>
            </a:xfrm>
            <a:custGeom>
              <a:avLst/>
              <a:gdLst/>
              <a:ahLst/>
              <a:cxnLst/>
              <a:rect l="l" t="t" r="r" b="b"/>
              <a:pathLst>
                <a:path w="1504" h="19249" extrusionOk="0">
                  <a:moveTo>
                    <a:pt x="0" y="0"/>
                  </a:moveTo>
                  <a:lnTo>
                    <a:pt x="0" y="19249"/>
                  </a:lnTo>
                  <a:lnTo>
                    <a:pt x="1504" y="19249"/>
                  </a:lnTo>
                  <a:lnTo>
                    <a:pt x="1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5904400" y="3554600"/>
              <a:ext cx="38225" cy="38225"/>
            </a:xfrm>
            <a:custGeom>
              <a:avLst/>
              <a:gdLst/>
              <a:ahLst/>
              <a:cxnLst/>
              <a:rect l="l" t="t" r="r" b="b"/>
              <a:pathLst>
                <a:path w="1529" h="1529" extrusionOk="0">
                  <a:moveTo>
                    <a:pt x="0" y="0"/>
                  </a:moveTo>
                  <a:lnTo>
                    <a:pt x="0" y="1529"/>
                  </a:lnTo>
                  <a:lnTo>
                    <a:pt x="1529" y="1529"/>
                  </a:lnTo>
                  <a:lnTo>
                    <a:pt x="1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5906900" y="3561475"/>
              <a:ext cx="32600" cy="24475"/>
            </a:xfrm>
            <a:custGeom>
              <a:avLst/>
              <a:gdLst/>
              <a:ahLst/>
              <a:cxnLst/>
              <a:rect l="l" t="t" r="r" b="b"/>
              <a:pathLst>
                <a:path w="1304" h="979" extrusionOk="0">
                  <a:moveTo>
                    <a:pt x="0" y="1"/>
                  </a:moveTo>
                  <a:lnTo>
                    <a:pt x="652" y="97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891850" y="2050488"/>
              <a:ext cx="554550" cy="54550"/>
            </a:xfrm>
            <a:custGeom>
              <a:avLst/>
              <a:gdLst/>
              <a:ahLst/>
              <a:cxnLst/>
              <a:rect l="l" t="t" r="r" b="b"/>
              <a:pathLst>
                <a:path w="22182" h="2182" extrusionOk="0">
                  <a:moveTo>
                    <a:pt x="0" y="1"/>
                  </a:moveTo>
                  <a:lnTo>
                    <a:pt x="0" y="2181"/>
                  </a:lnTo>
                  <a:lnTo>
                    <a:pt x="22181" y="2181"/>
                  </a:lnTo>
                  <a:lnTo>
                    <a:pt x="2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3891850" y="2127563"/>
              <a:ext cx="474975" cy="27600"/>
            </a:xfrm>
            <a:custGeom>
              <a:avLst/>
              <a:gdLst/>
              <a:ahLst/>
              <a:cxnLst/>
              <a:rect l="l" t="t" r="r" b="b"/>
              <a:pathLst>
                <a:path w="18999" h="1104" extrusionOk="0">
                  <a:moveTo>
                    <a:pt x="0" y="1"/>
                  </a:moveTo>
                  <a:lnTo>
                    <a:pt x="0" y="1103"/>
                  </a:lnTo>
                  <a:lnTo>
                    <a:pt x="18998" y="1103"/>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1" name="Google Shape;1801;p36"/>
            <p:cNvGrpSpPr/>
            <p:nvPr/>
          </p:nvGrpSpPr>
          <p:grpSpPr>
            <a:xfrm>
              <a:off x="3891850" y="2299863"/>
              <a:ext cx="1460550" cy="132250"/>
              <a:chOff x="3891850" y="2794550"/>
              <a:chExt cx="1460550" cy="132250"/>
            </a:xfrm>
          </p:grpSpPr>
          <p:sp>
            <p:nvSpPr>
              <p:cNvPr id="1802" name="Google Shape;1802;p36"/>
              <p:cNvSpPr/>
              <p:nvPr/>
            </p:nvSpPr>
            <p:spPr>
              <a:xfrm>
                <a:off x="3891850" y="2794550"/>
                <a:ext cx="621575" cy="26975"/>
              </a:xfrm>
              <a:custGeom>
                <a:avLst/>
                <a:gdLst/>
                <a:ahLst/>
                <a:cxnLst/>
                <a:rect l="l" t="t" r="r" b="b"/>
                <a:pathLst>
                  <a:path w="24863" h="1079" extrusionOk="0">
                    <a:moveTo>
                      <a:pt x="0" y="1"/>
                    </a:moveTo>
                    <a:lnTo>
                      <a:pt x="0" y="1079"/>
                    </a:lnTo>
                    <a:lnTo>
                      <a:pt x="24863" y="1079"/>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533450" y="2794550"/>
                <a:ext cx="273850" cy="26975"/>
              </a:xfrm>
              <a:custGeom>
                <a:avLst/>
                <a:gdLst/>
                <a:ahLst/>
                <a:cxnLst/>
                <a:rect l="l" t="t" r="r" b="b"/>
                <a:pathLst>
                  <a:path w="10954" h="1079" extrusionOk="0">
                    <a:moveTo>
                      <a:pt x="1" y="1"/>
                    </a:moveTo>
                    <a:lnTo>
                      <a:pt x="1" y="1079"/>
                    </a:lnTo>
                    <a:lnTo>
                      <a:pt x="10953" y="1079"/>
                    </a:lnTo>
                    <a:lnTo>
                      <a:pt x="10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827325" y="2794550"/>
                <a:ext cx="525075" cy="26975"/>
              </a:xfrm>
              <a:custGeom>
                <a:avLst/>
                <a:gdLst/>
                <a:ahLst/>
                <a:cxnLst/>
                <a:rect l="l" t="t" r="r" b="b"/>
                <a:pathLst>
                  <a:path w="21003" h="1079" extrusionOk="0">
                    <a:moveTo>
                      <a:pt x="0" y="1"/>
                    </a:moveTo>
                    <a:lnTo>
                      <a:pt x="0" y="1079"/>
                    </a:lnTo>
                    <a:lnTo>
                      <a:pt x="21003" y="1079"/>
                    </a:lnTo>
                    <a:lnTo>
                      <a:pt x="2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3891850" y="2847825"/>
                <a:ext cx="621575" cy="26950"/>
              </a:xfrm>
              <a:custGeom>
                <a:avLst/>
                <a:gdLst/>
                <a:ahLst/>
                <a:cxnLst/>
                <a:rect l="l" t="t" r="r" b="b"/>
                <a:pathLst>
                  <a:path w="24863" h="1078" extrusionOk="0">
                    <a:moveTo>
                      <a:pt x="0" y="0"/>
                    </a:moveTo>
                    <a:lnTo>
                      <a:pt x="0" y="1078"/>
                    </a:lnTo>
                    <a:lnTo>
                      <a:pt x="24863" y="1078"/>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4533450" y="2847825"/>
                <a:ext cx="521325" cy="26950"/>
              </a:xfrm>
              <a:custGeom>
                <a:avLst/>
                <a:gdLst/>
                <a:ahLst/>
                <a:cxnLst/>
                <a:rect l="l" t="t" r="r" b="b"/>
                <a:pathLst>
                  <a:path w="20853" h="1078" extrusionOk="0">
                    <a:moveTo>
                      <a:pt x="1" y="0"/>
                    </a:moveTo>
                    <a:lnTo>
                      <a:pt x="1" y="1078"/>
                    </a:lnTo>
                    <a:lnTo>
                      <a:pt x="20853" y="1078"/>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3891850" y="2899200"/>
                <a:ext cx="521325" cy="27600"/>
              </a:xfrm>
              <a:custGeom>
                <a:avLst/>
                <a:gdLst/>
                <a:ahLst/>
                <a:cxnLst/>
                <a:rect l="l" t="t" r="r" b="b"/>
                <a:pathLst>
                  <a:path w="20853" h="1104" extrusionOk="0">
                    <a:moveTo>
                      <a:pt x="0" y="0"/>
                    </a:moveTo>
                    <a:lnTo>
                      <a:pt x="0" y="1103"/>
                    </a:lnTo>
                    <a:lnTo>
                      <a:pt x="20853" y="1103"/>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36"/>
            <p:cNvGrpSpPr/>
            <p:nvPr/>
          </p:nvGrpSpPr>
          <p:grpSpPr>
            <a:xfrm>
              <a:off x="3523233" y="2775008"/>
              <a:ext cx="192750" cy="193089"/>
              <a:chOff x="2113017" y="2470600"/>
              <a:chExt cx="257308" cy="257761"/>
            </a:xfrm>
          </p:grpSpPr>
          <p:sp>
            <p:nvSpPr>
              <p:cNvPr id="1809" name="Google Shape;1809;p36"/>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rgbClr val="011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rgbClr val="5863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1" name="Google Shape;1811;p36"/>
            <p:cNvGrpSpPr/>
            <p:nvPr/>
          </p:nvGrpSpPr>
          <p:grpSpPr>
            <a:xfrm>
              <a:off x="3421690" y="2615381"/>
              <a:ext cx="144032" cy="55381"/>
              <a:chOff x="5892197" y="1860432"/>
              <a:chExt cx="149893" cy="57634"/>
            </a:xfrm>
          </p:grpSpPr>
          <p:sp>
            <p:nvSpPr>
              <p:cNvPr id="1812" name="Google Shape;1812;p36"/>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36"/>
            <p:cNvSpPr/>
            <p:nvPr/>
          </p:nvSpPr>
          <p:spPr>
            <a:xfrm>
              <a:off x="3383700" y="205048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5" name="Google Shape;1815;p36"/>
            <p:cNvGrpSpPr/>
            <p:nvPr/>
          </p:nvGrpSpPr>
          <p:grpSpPr>
            <a:xfrm>
              <a:off x="3421690" y="2084031"/>
              <a:ext cx="144032" cy="55381"/>
              <a:chOff x="5892197" y="1860432"/>
              <a:chExt cx="149893" cy="57634"/>
            </a:xfrm>
          </p:grpSpPr>
          <p:sp>
            <p:nvSpPr>
              <p:cNvPr id="1816" name="Google Shape;1816;p36"/>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8" name="Google Shape;1818;p36"/>
            <p:cNvSpPr/>
            <p:nvPr/>
          </p:nvSpPr>
          <p:spPr>
            <a:xfrm>
              <a:off x="3383700" y="311318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36"/>
            <p:cNvGrpSpPr/>
            <p:nvPr/>
          </p:nvGrpSpPr>
          <p:grpSpPr>
            <a:xfrm>
              <a:off x="3421690" y="3146731"/>
              <a:ext cx="144032" cy="55381"/>
              <a:chOff x="5892197" y="1860432"/>
              <a:chExt cx="149893" cy="57634"/>
            </a:xfrm>
          </p:grpSpPr>
          <p:sp>
            <p:nvSpPr>
              <p:cNvPr id="1820" name="Google Shape;1820;p36"/>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2" name="Google Shape;1822;p36"/>
          <p:cNvSpPr txBox="1"/>
          <p:nvPr/>
        </p:nvSpPr>
        <p:spPr>
          <a:xfrm>
            <a:off x="6887600" y="3639000"/>
            <a:ext cx="1531200" cy="2766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500">
                <a:solidFill>
                  <a:schemeClr val="dk1"/>
                </a:solidFill>
                <a:latin typeface="Bebas Neue"/>
                <a:ea typeface="Bebas Neue"/>
                <a:cs typeface="Bebas Neue"/>
                <a:sym typeface="Bebas Neue"/>
              </a:rPr>
              <a:t>apex</a:t>
            </a:r>
            <a:endParaRPr sz="1500">
              <a:solidFill>
                <a:schemeClr val="dk1"/>
              </a:solidFill>
              <a:latin typeface="Bebas Neue"/>
              <a:ea typeface="Bebas Neue"/>
              <a:cs typeface="Bebas Neue"/>
              <a:sym typeface="Bebas Neue"/>
            </a:endParaRPr>
          </a:p>
        </p:txBody>
      </p:sp>
      <p:sp>
        <p:nvSpPr>
          <p:cNvPr id="1823" name="Google Shape;1823;p36"/>
          <p:cNvSpPr txBox="1"/>
          <p:nvPr/>
        </p:nvSpPr>
        <p:spPr>
          <a:xfrm>
            <a:off x="6887600" y="4012200"/>
            <a:ext cx="1531200" cy="9108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Salesforce’s Programming Language</a:t>
            </a:r>
            <a:endParaRPr sz="1600">
              <a:solidFill>
                <a:schemeClr val="dk2"/>
              </a:solidFill>
              <a:latin typeface="Quicksand"/>
              <a:ea typeface="Quicksand"/>
              <a:cs typeface="Quicksand"/>
              <a:sym typeface="Quicksand"/>
            </a:endParaRPr>
          </a:p>
        </p:txBody>
      </p:sp>
      <p:sp>
        <p:nvSpPr>
          <p:cNvPr id="1824" name="Google Shape;1824;p36"/>
          <p:cNvSpPr txBox="1"/>
          <p:nvPr/>
        </p:nvSpPr>
        <p:spPr>
          <a:xfrm>
            <a:off x="6887600" y="1846125"/>
            <a:ext cx="1531200" cy="2766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500">
                <a:solidFill>
                  <a:schemeClr val="dk1"/>
                </a:solidFill>
                <a:latin typeface="Bebas Neue"/>
                <a:ea typeface="Bebas Neue"/>
                <a:cs typeface="Bebas Neue"/>
                <a:sym typeface="Bebas Neue"/>
              </a:rPr>
              <a:t>Visualforce</a:t>
            </a:r>
            <a:endParaRPr sz="1500">
              <a:solidFill>
                <a:schemeClr val="dk1"/>
              </a:solidFill>
              <a:latin typeface="Bebas Neue"/>
              <a:ea typeface="Bebas Neue"/>
              <a:cs typeface="Bebas Neue"/>
              <a:sym typeface="Bebas Neue"/>
            </a:endParaRPr>
          </a:p>
        </p:txBody>
      </p:sp>
      <p:sp>
        <p:nvSpPr>
          <p:cNvPr id="1825" name="Google Shape;1825;p36"/>
          <p:cNvSpPr txBox="1"/>
          <p:nvPr/>
        </p:nvSpPr>
        <p:spPr>
          <a:xfrm>
            <a:off x="6887601" y="2219325"/>
            <a:ext cx="15312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Page-centric UI Framework</a:t>
            </a:r>
            <a:endParaRPr sz="1600">
              <a:solidFill>
                <a:schemeClr val="dk2"/>
              </a:solidFill>
              <a:latin typeface="Quicksand"/>
              <a:ea typeface="Quicksand"/>
              <a:cs typeface="Quicksand"/>
              <a:sym typeface="Quicksand"/>
            </a:endParaRPr>
          </a:p>
        </p:txBody>
      </p:sp>
      <p:sp>
        <p:nvSpPr>
          <p:cNvPr id="1826" name="Google Shape;1826;p36"/>
          <p:cNvSpPr txBox="1"/>
          <p:nvPr/>
        </p:nvSpPr>
        <p:spPr>
          <a:xfrm>
            <a:off x="714800" y="3639000"/>
            <a:ext cx="1531200" cy="276600"/>
          </a:xfrm>
          <a:prstGeom prst="rect">
            <a:avLst/>
          </a:prstGeom>
          <a:noFill/>
          <a:ln>
            <a:noFill/>
          </a:ln>
        </p:spPr>
        <p:txBody>
          <a:bodyPr spcFirstLastPara="1" wrap="square" lIns="0" tIns="0" rIns="72000" bIns="0" anchor="ctr" anchorCtr="0">
            <a:noAutofit/>
          </a:bodyPr>
          <a:lstStyle/>
          <a:p>
            <a:pPr marL="0" lvl="0" indent="0" algn="r" rtl="0">
              <a:spcBef>
                <a:spcPts val="0"/>
              </a:spcBef>
              <a:spcAft>
                <a:spcPts val="0"/>
              </a:spcAft>
              <a:buNone/>
            </a:pPr>
            <a:r>
              <a:rPr lang="en" sz="1500">
                <a:solidFill>
                  <a:schemeClr val="dk1"/>
                </a:solidFill>
                <a:latin typeface="Bebas Neue"/>
                <a:ea typeface="Bebas Neue"/>
                <a:cs typeface="Bebas Neue"/>
                <a:sym typeface="Bebas Neue"/>
              </a:rPr>
              <a:t>Lightning app builder</a:t>
            </a:r>
            <a:endParaRPr sz="1500">
              <a:solidFill>
                <a:schemeClr val="dk1"/>
              </a:solidFill>
              <a:latin typeface="Bebas Neue"/>
              <a:ea typeface="Bebas Neue"/>
              <a:cs typeface="Bebas Neue"/>
              <a:sym typeface="Bebas Neue"/>
            </a:endParaRPr>
          </a:p>
        </p:txBody>
      </p:sp>
      <p:sp>
        <p:nvSpPr>
          <p:cNvPr id="1827" name="Google Shape;1827;p36"/>
          <p:cNvSpPr txBox="1"/>
          <p:nvPr/>
        </p:nvSpPr>
        <p:spPr>
          <a:xfrm>
            <a:off x="714800" y="4012200"/>
            <a:ext cx="1531200" cy="848700"/>
          </a:xfrm>
          <a:prstGeom prst="rect">
            <a:avLst/>
          </a:prstGeom>
          <a:noFill/>
          <a:ln>
            <a:noFill/>
          </a:ln>
        </p:spPr>
        <p:txBody>
          <a:bodyPr spcFirstLastPara="1" wrap="square" lIns="0" tIns="0" rIns="72000" bIns="0" anchor="ctr" anchorCtr="0">
            <a:noAutofit/>
          </a:bodyPr>
          <a:lstStyle/>
          <a:p>
            <a:pPr marL="0" lvl="0" indent="0" algn="r" rtl="0">
              <a:spcBef>
                <a:spcPts val="0"/>
              </a:spcBef>
              <a:spcAft>
                <a:spcPts val="0"/>
              </a:spcAft>
              <a:buNone/>
            </a:pPr>
            <a:r>
              <a:rPr lang="en" sz="1600">
                <a:solidFill>
                  <a:schemeClr val="dk2"/>
                </a:solidFill>
                <a:latin typeface="Quicksand"/>
                <a:ea typeface="Quicksand"/>
                <a:cs typeface="Quicksand"/>
                <a:sym typeface="Quicksand"/>
              </a:rPr>
              <a:t>Declarative tool for UI customization</a:t>
            </a:r>
            <a:endParaRPr sz="1600">
              <a:solidFill>
                <a:schemeClr val="dk2"/>
              </a:solidFill>
              <a:latin typeface="Quicksand"/>
              <a:ea typeface="Quicksand"/>
              <a:cs typeface="Quicksand"/>
              <a:sym typeface="Quicksand"/>
            </a:endParaRPr>
          </a:p>
        </p:txBody>
      </p:sp>
      <p:sp>
        <p:nvSpPr>
          <p:cNvPr id="1828" name="Google Shape;1828;p36"/>
          <p:cNvSpPr txBox="1"/>
          <p:nvPr/>
        </p:nvSpPr>
        <p:spPr>
          <a:xfrm>
            <a:off x="714800" y="1846175"/>
            <a:ext cx="1531200" cy="276600"/>
          </a:xfrm>
          <a:prstGeom prst="rect">
            <a:avLst/>
          </a:prstGeom>
          <a:noFill/>
          <a:ln>
            <a:noFill/>
          </a:ln>
        </p:spPr>
        <p:txBody>
          <a:bodyPr spcFirstLastPara="1" wrap="square" lIns="0" tIns="0" rIns="72000" bIns="0" anchor="ctr" anchorCtr="0">
            <a:noAutofit/>
          </a:bodyPr>
          <a:lstStyle/>
          <a:p>
            <a:pPr marL="0" lvl="0" indent="0" algn="r" rtl="0">
              <a:spcBef>
                <a:spcPts val="0"/>
              </a:spcBef>
              <a:spcAft>
                <a:spcPts val="0"/>
              </a:spcAft>
              <a:buNone/>
            </a:pPr>
            <a:r>
              <a:rPr lang="en" sz="1500">
                <a:solidFill>
                  <a:schemeClr val="dk1"/>
                </a:solidFill>
                <a:latin typeface="Bebas Neue"/>
                <a:ea typeface="Bebas Neue"/>
                <a:cs typeface="Bebas Neue"/>
                <a:sym typeface="Bebas Neue"/>
              </a:rPr>
              <a:t>Lightning Components</a:t>
            </a:r>
            <a:endParaRPr sz="1500">
              <a:solidFill>
                <a:schemeClr val="dk1"/>
              </a:solidFill>
              <a:latin typeface="Bebas Neue"/>
              <a:ea typeface="Bebas Neue"/>
              <a:cs typeface="Bebas Neue"/>
              <a:sym typeface="Bebas Neue"/>
            </a:endParaRPr>
          </a:p>
        </p:txBody>
      </p:sp>
      <p:sp>
        <p:nvSpPr>
          <p:cNvPr id="1829" name="Google Shape;1829;p36"/>
          <p:cNvSpPr txBox="1"/>
          <p:nvPr/>
        </p:nvSpPr>
        <p:spPr>
          <a:xfrm>
            <a:off x="714800" y="2219325"/>
            <a:ext cx="1531200" cy="848700"/>
          </a:xfrm>
          <a:prstGeom prst="rect">
            <a:avLst/>
          </a:prstGeom>
          <a:noFill/>
          <a:ln>
            <a:noFill/>
          </a:ln>
        </p:spPr>
        <p:txBody>
          <a:bodyPr spcFirstLastPara="1" wrap="square" lIns="0" tIns="0" rIns="72000" bIns="0" anchor="ctr" anchorCtr="0">
            <a:noAutofit/>
          </a:bodyPr>
          <a:lstStyle/>
          <a:p>
            <a:pPr marL="0" lvl="0" indent="0" algn="r" rtl="0">
              <a:spcBef>
                <a:spcPts val="0"/>
              </a:spcBef>
              <a:spcAft>
                <a:spcPts val="0"/>
              </a:spcAft>
              <a:buNone/>
            </a:pPr>
            <a:r>
              <a:rPr lang="en" sz="1600">
                <a:solidFill>
                  <a:schemeClr val="dk2"/>
                </a:solidFill>
                <a:latin typeface="Quicksand"/>
                <a:ea typeface="Quicksand"/>
                <a:cs typeface="Quicksand"/>
                <a:sym typeface="Quicksand"/>
              </a:rPr>
              <a:t>The newest framework for Custom UIs</a:t>
            </a:r>
            <a:endParaRPr sz="1600">
              <a:solidFill>
                <a:schemeClr val="dk2"/>
              </a:solidFill>
              <a:latin typeface="Quicksand"/>
              <a:ea typeface="Quicksand"/>
              <a:cs typeface="Quicksand"/>
              <a:sym typeface="Quicksand"/>
            </a:endParaRPr>
          </a:p>
        </p:txBody>
      </p:sp>
      <p:cxnSp>
        <p:nvCxnSpPr>
          <p:cNvPr id="1830" name="Google Shape;1830;p36"/>
          <p:cNvCxnSpPr>
            <a:stCxn id="1757" idx="3"/>
          </p:cNvCxnSpPr>
          <p:nvPr/>
        </p:nvCxnSpPr>
        <p:spPr>
          <a:xfrm>
            <a:off x="2313800" y="1984425"/>
            <a:ext cx="1088700" cy="596100"/>
          </a:xfrm>
          <a:prstGeom prst="bentConnector3">
            <a:avLst>
              <a:gd name="adj1" fmla="val 50000"/>
            </a:avLst>
          </a:prstGeom>
          <a:noFill/>
          <a:ln w="9525" cap="flat" cmpd="sng">
            <a:solidFill>
              <a:schemeClr val="dk2"/>
            </a:solidFill>
            <a:prstDash val="solid"/>
            <a:round/>
            <a:headEnd type="none" w="med" len="med"/>
            <a:tailEnd type="diamond" w="med" len="med"/>
          </a:ln>
        </p:spPr>
      </p:cxnSp>
      <p:cxnSp>
        <p:nvCxnSpPr>
          <p:cNvPr id="1831" name="Google Shape;1831;p36"/>
          <p:cNvCxnSpPr>
            <a:stCxn id="1756" idx="3"/>
          </p:cNvCxnSpPr>
          <p:nvPr/>
        </p:nvCxnSpPr>
        <p:spPr>
          <a:xfrm rot="10800000" flipH="1">
            <a:off x="2313800" y="3068125"/>
            <a:ext cx="1095000" cy="714000"/>
          </a:xfrm>
          <a:prstGeom prst="bentConnector3">
            <a:avLst>
              <a:gd name="adj1" fmla="val 50000"/>
            </a:avLst>
          </a:prstGeom>
          <a:noFill/>
          <a:ln w="9525" cap="flat" cmpd="sng">
            <a:solidFill>
              <a:schemeClr val="dk2"/>
            </a:solidFill>
            <a:prstDash val="solid"/>
            <a:round/>
            <a:headEnd type="none" w="med" len="med"/>
            <a:tailEnd type="diamond" w="med" len="med"/>
          </a:ln>
        </p:spPr>
      </p:cxnSp>
      <p:cxnSp>
        <p:nvCxnSpPr>
          <p:cNvPr id="1832" name="Google Shape;1832;p36"/>
          <p:cNvCxnSpPr>
            <a:stCxn id="1755" idx="1"/>
          </p:cNvCxnSpPr>
          <p:nvPr/>
        </p:nvCxnSpPr>
        <p:spPr>
          <a:xfrm flipH="1">
            <a:off x="5324100" y="1984425"/>
            <a:ext cx="1494900" cy="632400"/>
          </a:xfrm>
          <a:prstGeom prst="bentConnector3">
            <a:avLst>
              <a:gd name="adj1" fmla="val 43051"/>
            </a:avLst>
          </a:prstGeom>
          <a:noFill/>
          <a:ln w="9525" cap="flat" cmpd="sng">
            <a:solidFill>
              <a:schemeClr val="dk2"/>
            </a:solidFill>
            <a:prstDash val="solid"/>
            <a:round/>
            <a:headEnd type="none" w="med" len="med"/>
            <a:tailEnd type="diamond" w="med" len="med"/>
          </a:ln>
        </p:spPr>
      </p:cxnSp>
      <p:cxnSp>
        <p:nvCxnSpPr>
          <p:cNvPr id="1833" name="Google Shape;1833;p36"/>
          <p:cNvCxnSpPr>
            <a:stCxn id="1754" idx="1"/>
          </p:cNvCxnSpPr>
          <p:nvPr/>
        </p:nvCxnSpPr>
        <p:spPr>
          <a:xfrm rot="10800000">
            <a:off x="4662300" y="3368725"/>
            <a:ext cx="2156700" cy="413400"/>
          </a:xfrm>
          <a:prstGeom prst="bentConnector3">
            <a:avLst>
              <a:gd name="adj1" fmla="val 28345"/>
            </a:avLst>
          </a:prstGeom>
          <a:noFill/>
          <a:ln w="9525" cap="flat" cmpd="sng">
            <a:solidFill>
              <a:schemeClr val="dk2"/>
            </a:solidFill>
            <a:prstDash val="solid"/>
            <a:round/>
            <a:headEnd type="none" w="med" len="med"/>
            <a:tailEnd type="diamond" w="med" len="med"/>
          </a:ln>
        </p:spPr>
      </p:cxnSp>
      <p:sp>
        <p:nvSpPr>
          <p:cNvPr id="1834" name="Google Shape;1834;p36"/>
          <p:cNvSpPr/>
          <p:nvPr/>
        </p:nvSpPr>
        <p:spPr>
          <a:xfrm>
            <a:off x="4345150" y="1102250"/>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6"/>
          <p:cNvSpPr txBox="1"/>
          <p:nvPr/>
        </p:nvSpPr>
        <p:spPr>
          <a:xfrm>
            <a:off x="4413750" y="1198850"/>
            <a:ext cx="1531200" cy="2766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500">
                <a:solidFill>
                  <a:schemeClr val="dk1"/>
                </a:solidFill>
                <a:latin typeface="Bebas Neue"/>
                <a:ea typeface="Bebas Neue"/>
                <a:cs typeface="Bebas Neue"/>
                <a:sym typeface="Bebas Neue"/>
              </a:rPr>
              <a:t>Javascript</a:t>
            </a:r>
            <a:endParaRPr sz="1500">
              <a:solidFill>
                <a:schemeClr val="dk1"/>
              </a:solidFill>
              <a:latin typeface="Bebas Neue"/>
              <a:ea typeface="Bebas Neue"/>
              <a:cs typeface="Bebas Neue"/>
              <a:sym typeface="Bebas Neue"/>
            </a:endParaRPr>
          </a:p>
        </p:txBody>
      </p:sp>
      <p:sp>
        <p:nvSpPr>
          <p:cNvPr id="1836" name="Google Shape;1836;p36"/>
          <p:cNvSpPr txBox="1"/>
          <p:nvPr/>
        </p:nvSpPr>
        <p:spPr>
          <a:xfrm>
            <a:off x="4413751" y="1572050"/>
            <a:ext cx="15312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Client-side scripting</a:t>
            </a:r>
            <a:endParaRPr sz="1600">
              <a:solidFill>
                <a:schemeClr val="dk2"/>
              </a:solidFill>
              <a:latin typeface="Quicksand"/>
              <a:ea typeface="Quicksand"/>
              <a:cs typeface="Quicksand"/>
              <a:sym typeface="Quicksand"/>
            </a:endParaRPr>
          </a:p>
        </p:txBody>
      </p:sp>
      <p:cxnSp>
        <p:nvCxnSpPr>
          <p:cNvPr id="1837" name="Google Shape;1837;p36"/>
          <p:cNvCxnSpPr>
            <a:stCxn id="1834" idx="1"/>
          </p:cNvCxnSpPr>
          <p:nvPr/>
        </p:nvCxnSpPr>
        <p:spPr>
          <a:xfrm>
            <a:off x="4345150" y="1337150"/>
            <a:ext cx="357300" cy="1101000"/>
          </a:xfrm>
          <a:prstGeom prst="bentConnector4">
            <a:avLst>
              <a:gd name="adj1" fmla="val -66646"/>
              <a:gd name="adj2" fmla="val 71535"/>
            </a:avLst>
          </a:prstGeom>
          <a:noFill/>
          <a:ln w="9525" cap="flat" cmpd="sng">
            <a:solidFill>
              <a:schemeClr val="dk2"/>
            </a:solidFill>
            <a:prstDash val="solid"/>
            <a:round/>
            <a:headEnd type="none" w="med" len="med"/>
            <a:tailEnd type="diamond" w="med" len="med"/>
          </a:ln>
        </p:spPr>
      </p:cxnSp>
      <p:sp>
        <p:nvSpPr>
          <p:cNvPr id="1838" name="Google Shape;1838;p36"/>
          <p:cNvSpPr/>
          <p:nvPr/>
        </p:nvSpPr>
        <p:spPr>
          <a:xfrm>
            <a:off x="3059175" y="4616025"/>
            <a:ext cx="1599000" cy="469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txBox="1"/>
          <p:nvPr/>
        </p:nvSpPr>
        <p:spPr>
          <a:xfrm>
            <a:off x="3093075" y="4712625"/>
            <a:ext cx="1531200" cy="2766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500">
                <a:solidFill>
                  <a:schemeClr val="dk1"/>
                </a:solidFill>
                <a:latin typeface="Bebas Neue"/>
                <a:ea typeface="Bebas Neue"/>
                <a:cs typeface="Bebas Neue"/>
                <a:sym typeface="Bebas Neue"/>
              </a:rPr>
              <a:t>Flows</a:t>
            </a:r>
            <a:endParaRPr sz="1500">
              <a:solidFill>
                <a:schemeClr val="dk1"/>
              </a:solidFill>
              <a:latin typeface="Bebas Neue"/>
              <a:ea typeface="Bebas Neue"/>
              <a:cs typeface="Bebas Neue"/>
              <a:sym typeface="Bebas Neue"/>
            </a:endParaRPr>
          </a:p>
        </p:txBody>
      </p:sp>
      <p:sp>
        <p:nvSpPr>
          <p:cNvPr id="1840" name="Google Shape;1840;p36"/>
          <p:cNvSpPr txBox="1"/>
          <p:nvPr/>
        </p:nvSpPr>
        <p:spPr>
          <a:xfrm>
            <a:off x="3093076" y="4081025"/>
            <a:ext cx="15312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Declarative automation</a:t>
            </a:r>
            <a:endParaRPr sz="1600">
              <a:solidFill>
                <a:schemeClr val="dk2"/>
              </a:solidFill>
              <a:latin typeface="Quicksand"/>
              <a:ea typeface="Quicksand"/>
              <a:cs typeface="Quicksand"/>
              <a:sym typeface="Quicksand"/>
            </a:endParaRPr>
          </a:p>
        </p:txBody>
      </p:sp>
      <p:cxnSp>
        <p:nvCxnSpPr>
          <p:cNvPr id="1841" name="Google Shape;1841;p36"/>
          <p:cNvCxnSpPr>
            <a:stCxn id="1839" idx="3"/>
          </p:cNvCxnSpPr>
          <p:nvPr/>
        </p:nvCxnSpPr>
        <p:spPr>
          <a:xfrm rot="10800000">
            <a:off x="4348875" y="3661125"/>
            <a:ext cx="275400" cy="1189800"/>
          </a:xfrm>
          <a:prstGeom prst="bentConnector4">
            <a:avLst>
              <a:gd name="adj1" fmla="val -86465"/>
              <a:gd name="adj2" fmla="val 55812"/>
            </a:avLst>
          </a:prstGeom>
          <a:noFill/>
          <a:ln w="9525" cap="flat" cmpd="sng">
            <a:solidFill>
              <a:schemeClr val="dk2"/>
            </a:solidFill>
            <a:prstDash val="solid"/>
            <a:round/>
            <a:headEnd type="none" w="med" len="med"/>
            <a:tailEnd type="diamond"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37"/>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7"/>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7"/>
          <p:cNvSpPr txBox="1">
            <a:spLocks noGrp="1"/>
          </p:cNvSpPr>
          <p:nvPr>
            <p:ph type="title"/>
          </p:nvPr>
        </p:nvSpPr>
        <p:spPr>
          <a:xfrm>
            <a:off x="720000" y="2146300"/>
            <a:ext cx="4432500"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a:t>Career</a:t>
            </a:r>
            <a:endParaRPr sz="5100"/>
          </a:p>
          <a:p>
            <a:pPr marL="0" lvl="0" indent="0" algn="l" rtl="0">
              <a:spcBef>
                <a:spcPts val="0"/>
              </a:spcBef>
              <a:spcAft>
                <a:spcPts val="0"/>
              </a:spcAft>
              <a:buNone/>
            </a:pPr>
            <a:r>
              <a:rPr lang="en" sz="9100">
                <a:solidFill>
                  <a:schemeClr val="lt2"/>
                </a:solidFill>
              </a:rPr>
              <a:t>Paths</a:t>
            </a:r>
            <a:endParaRPr sz="9100">
              <a:solidFill>
                <a:schemeClr val="lt2"/>
              </a:solidFill>
            </a:endParaRPr>
          </a:p>
        </p:txBody>
      </p:sp>
      <p:sp>
        <p:nvSpPr>
          <p:cNvPr id="1849" name="Google Shape;1849;p37"/>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grpSp>
        <p:nvGrpSpPr>
          <p:cNvPr id="1850" name="Google Shape;1850;p37"/>
          <p:cNvGrpSpPr/>
          <p:nvPr/>
        </p:nvGrpSpPr>
        <p:grpSpPr>
          <a:xfrm>
            <a:off x="5338500" y="1269758"/>
            <a:ext cx="5117119" cy="3804580"/>
            <a:chOff x="5338500" y="1269758"/>
            <a:chExt cx="5117119" cy="3804580"/>
          </a:xfrm>
        </p:grpSpPr>
        <p:grpSp>
          <p:nvGrpSpPr>
            <p:cNvPr id="1851" name="Google Shape;1851;p37"/>
            <p:cNvGrpSpPr/>
            <p:nvPr/>
          </p:nvGrpSpPr>
          <p:grpSpPr>
            <a:xfrm>
              <a:off x="5455262" y="1269758"/>
              <a:ext cx="4739256" cy="3804580"/>
              <a:chOff x="492625" y="174055"/>
              <a:chExt cx="6376825" cy="5119188"/>
            </a:xfrm>
          </p:grpSpPr>
          <p:sp>
            <p:nvSpPr>
              <p:cNvPr id="1852" name="Google Shape;1852;p37"/>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7"/>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7"/>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7"/>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7"/>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7"/>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7"/>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7"/>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7"/>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7"/>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7"/>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7"/>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7"/>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7"/>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7"/>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7"/>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7"/>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7"/>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7"/>
            <p:cNvGrpSpPr/>
            <p:nvPr/>
          </p:nvGrpSpPr>
          <p:grpSpPr>
            <a:xfrm>
              <a:off x="8315845" y="1269762"/>
              <a:ext cx="581075" cy="752144"/>
              <a:chOff x="8163163" y="1229827"/>
              <a:chExt cx="581075" cy="752144"/>
            </a:xfrm>
          </p:grpSpPr>
          <p:sp>
            <p:nvSpPr>
              <p:cNvPr id="1882" name="Google Shape;1882;p37"/>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37"/>
            <p:cNvGrpSpPr/>
            <p:nvPr/>
          </p:nvGrpSpPr>
          <p:grpSpPr>
            <a:xfrm rot="-467288">
              <a:off x="6055373" y="2436186"/>
              <a:ext cx="855063" cy="737437"/>
              <a:chOff x="5285528" y="1142775"/>
              <a:chExt cx="855128" cy="737494"/>
            </a:xfrm>
          </p:grpSpPr>
          <p:sp>
            <p:nvSpPr>
              <p:cNvPr id="1886" name="Google Shape;1886;p37"/>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7"/>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0" name="Google Shape;1890;p37"/>
            <p:cNvGrpSpPr/>
            <p:nvPr/>
          </p:nvGrpSpPr>
          <p:grpSpPr>
            <a:xfrm rot="-256698">
              <a:off x="7651484" y="4210880"/>
              <a:ext cx="1281877" cy="753652"/>
              <a:chOff x="6915635" y="3201162"/>
              <a:chExt cx="1281894" cy="753662"/>
            </a:xfrm>
          </p:grpSpPr>
          <p:sp>
            <p:nvSpPr>
              <p:cNvPr id="1891" name="Google Shape;1891;p37"/>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37"/>
            <p:cNvSpPr/>
            <p:nvPr/>
          </p:nvSpPr>
          <p:spPr>
            <a:xfrm>
              <a:off x="7964325" y="1803449"/>
              <a:ext cx="1231800" cy="2737200"/>
            </a:xfrm>
            <a:prstGeom prst="roundRect">
              <a:avLst>
                <a:gd name="adj" fmla="val 10069"/>
              </a:avLst>
            </a:pr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37"/>
            <p:cNvGrpSpPr/>
            <p:nvPr/>
          </p:nvGrpSpPr>
          <p:grpSpPr>
            <a:xfrm>
              <a:off x="8781444" y="4392376"/>
              <a:ext cx="476781" cy="65648"/>
              <a:chOff x="1758630" y="1666992"/>
              <a:chExt cx="362571" cy="49934"/>
            </a:xfrm>
          </p:grpSpPr>
          <p:sp>
            <p:nvSpPr>
              <p:cNvPr id="1909" name="Google Shape;1909;p37"/>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37"/>
            <p:cNvGrpSpPr/>
            <p:nvPr/>
          </p:nvGrpSpPr>
          <p:grpSpPr>
            <a:xfrm flipH="1">
              <a:off x="5856425" y="2731825"/>
              <a:ext cx="2387550" cy="1878975"/>
              <a:chOff x="4529275" y="2572850"/>
              <a:chExt cx="2387550" cy="1878975"/>
            </a:xfrm>
          </p:grpSpPr>
          <p:sp>
            <p:nvSpPr>
              <p:cNvPr id="1912" name="Google Shape;1912;p37"/>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9" name="Google Shape;1979;p37"/>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3" name="Google Shape;1983;p37"/>
            <p:cNvGrpSpPr/>
            <p:nvPr/>
          </p:nvGrpSpPr>
          <p:grpSpPr>
            <a:xfrm>
              <a:off x="8781444" y="1756576"/>
              <a:ext cx="476781" cy="65648"/>
              <a:chOff x="1758630" y="1666992"/>
              <a:chExt cx="362571" cy="49934"/>
            </a:xfrm>
          </p:grpSpPr>
          <p:sp>
            <p:nvSpPr>
              <p:cNvPr id="1984" name="Google Shape;1984;p37"/>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86" name="Google Shape;1986;p37"/>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987" name="Google Shape;1987;p37"/>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8" name="Google Shape;1988;p37"/>
            <p:cNvGrpSpPr/>
            <p:nvPr/>
          </p:nvGrpSpPr>
          <p:grpSpPr>
            <a:xfrm>
              <a:off x="7136820" y="1740573"/>
              <a:ext cx="1376127" cy="649094"/>
              <a:chOff x="7136820" y="1800773"/>
              <a:chExt cx="1376127" cy="649094"/>
            </a:xfrm>
          </p:grpSpPr>
          <p:sp>
            <p:nvSpPr>
              <p:cNvPr id="1989" name="Google Shape;1989;p37"/>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0" name="Google Shape;1990;p37"/>
              <p:cNvGrpSpPr/>
              <p:nvPr/>
            </p:nvGrpSpPr>
            <p:grpSpPr>
              <a:xfrm>
                <a:off x="7136820" y="1800773"/>
                <a:ext cx="1376127" cy="649094"/>
                <a:chOff x="7136820" y="1800773"/>
                <a:chExt cx="1376127" cy="649094"/>
              </a:xfrm>
            </p:grpSpPr>
            <p:sp>
              <p:nvSpPr>
                <p:cNvPr id="1991" name="Google Shape;1991;p37"/>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accent6"/>
                      </a:solidFill>
                      <a:latin typeface="Bebas Neue"/>
                      <a:ea typeface="Bebas Neue"/>
                      <a:cs typeface="Bebas Neue"/>
                      <a:sym typeface="Bebas Neue"/>
                    </a:rPr>
                    <a:t>Lightning</a:t>
                  </a:r>
                  <a:endParaRPr sz="1000">
                    <a:solidFill>
                      <a:schemeClr val="accent6"/>
                    </a:solidFill>
                    <a:latin typeface="Bebas Neue"/>
                    <a:ea typeface="Bebas Neue"/>
                    <a:cs typeface="Bebas Neue"/>
                    <a:sym typeface="Bebas Neue"/>
                  </a:endParaRPr>
                </a:p>
              </p:txBody>
            </p:sp>
            <p:sp>
              <p:nvSpPr>
                <p:cNvPr id="1992" name="Google Shape;1992;p37"/>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37"/>
                <p:cNvGrpSpPr/>
                <p:nvPr/>
              </p:nvGrpSpPr>
              <p:grpSpPr>
                <a:xfrm>
                  <a:off x="8036174" y="2019940"/>
                  <a:ext cx="476773" cy="215767"/>
                  <a:chOff x="1458232" y="2264583"/>
                  <a:chExt cx="334906" cy="151575"/>
                </a:xfrm>
              </p:grpSpPr>
              <p:sp>
                <p:nvSpPr>
                  <p:cNvPr id="1996" name="Google Shape;1996;p37"/>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001" name="Google Shape;2001;p37"/>
          <p:cNvGrpSpPr/>
          <p:nvPr/>
        </p:nvGrpSpPr>
        <p:grpSpPr>
          <a:xfrm>
            <a:off x="7631947" y="671363"/>
            <a:ext cx="636814" cy="120078"/>
            <a:chOff x="8209059" y="198000"/>
            <a:chExt cx="636814" cy="120078"/>
          </a:xfrm>
        </p:grpSpPr>
        <p:sp>
          <p:nvSpPr>
            <p:cNvPr id="2002" name="Google Shape;2002;p3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38"/>
          <p:cNvSpPr/>
          <p:nvPr/>
        </p:nvSpPr>
        <p:spPr>
          <a:xfrm>
            <a:off x="714799" y="49651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0" name="Google Shape;2010;p38"/>
          <p:cNvGrpSpPr/>
          <p:nvPr/>
        </p:nvGrpSpPr>
        <p:grpSpPr>
          <a:xfrm>
            <a:off x="7631947" y="671363"/>
            <a:ext cx="636814" cy="120078"/>
            <a:chOff x="8209059" y="198000"/>
            <a:chExt cx="636814" cy="120078"/>
          </a:xfrm>
        </p:grpSpPr>
        <p:sp>
          <p:nvSpPr>
            <p:cNvPr id="2011" name="Google Shape;2011;p3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38"/>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Career Paths</a:t>
            </a:r>
            <a:endParaRPr/>
          </a:p>
        </p:txBody>
      </p:sp>
      <p:sp>
        <p:nvSpPr>
          <p:cNvPr id="2015" name="Google Shape;2015;p38"/>
          <p:cNvSpPr/>
          <p:nvPr/>
        </p:nvSpPr>
        <p:spPr>
          <a:xfrm>
            <a:off x="3397875"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8"/>
          <p:cNvSpPr/>
          <p:nvPr/>
        </p:nvSpPr>
        <p:spPr>
          <a:xfrm>
            <a:off x="607575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8"/>
          <p:cNvSpPr/>
          <p:nvPr/>
        </p:nvSpPr>
        <p:spPr>
          <a:xfrm>
            <a:off x="72000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8"/>
          <p:cNvSpPr txBox="1"/>
          <p:nvPr/>
        </p:nvSpPr>
        <p:spPr>
          <a:xfrm>
            <a:off x="912300"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Administrator</a:t>
            </a:r>
            <a:endParaRPr sz="3000">
              <a:solidFill>
                <a:schemeClr val="accent5"/>
              </a:solidFill>
              <a:latin typeface="Bebas Neue"/>
              <a:ea typeface="Bebas Neue"/>
              <a:cs typeface="Bebas Neue"/>
              <a:sym typeface="Bebas Neue"/>
            </a:endParaRPr>
          </a:p>
        </p:txBody>
      </p:sp>
      <p:sp>
        <p:nvSpPr>
          <p:cNvPr id="2019" name="Google Shape;2019;p38"/>
          <p:cNvSpPr txBox="1"/>
          <p:nvPr/>
        </p:nvSpPr>
        <p:spPr>
          <a:xfrm>
            <a:off x="912300" y="2144258"/>
            <a:ext cx="1963800" cy="1732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Administrators work with the declarative tools available in salesforce to meet their companies needs.</a:t>
            </a:r>
            <a:endParaRPr sz="1600">
              <a:solidFill>
                <a:schemeClr val="dk2"/>
              </a:solidFill>
              <a:latin typeface="Quicksand Light"/>
              <a:ea typeface="Quicksand Light"/>
              <a:cs typeface="Quicksand Light"/>
              <a:sym typeface="Quicksand Light"/>
            </a:endParaRPr>
          </a:p>
        </p:txBody>
      </p:sp>
      <p:sp>
        <p:nvSpPr>
          <p:cNvPr id="2020" name="Google Shape;2020;p38"/>
          <p:cNvSpPr txBox="1"/>
          <p:nvPr/>
        </p:nvSpPr>
        <p:spPr>
          <a:xfrm>
            <a:off x="912300" y="3853525"/>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dk2"/>
                </a:solidFill>
                <a:latin typeface="Bebas Neue"/>
                <a:ea typeface="Bebas Neue"/>
                <a:cs typeface="Bebas Neue"/>
                <a:sym typeface="Bebas Neue"/>
              </a:rPr>
              <a:t>Avg. $91k</a:t>
            </a:r>
            <a:endParaRPr sz="3000">
              <a:solidFill>
                <a:schemeClr val="dk2"/>
              </a:solidFill>
              <a:latin typeface="Bebas Neue"/>
              <a:ea typeface="Bebas Neue"/>
              <a:cs typeface="Bebas Neue"/>
              <a:sym typeface="Bebas Neue"/>
            </a:endParaRPr>
          </a:p>
        </p:txBody>
      </p:sp>
      <p:sp>
        <p:nvSpPr>
          <p:cNvPr id="2021" name="Google Shape;2021;p38"/>
          <p:cNvSpPr txBox="1"/>
          <p:nvPr/>
        </p:nvSpPr>
        <p:spPr>
          <a:xfrm>
            <a:off x="3590175"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Developer</a:t>
            </a:r>
            <a:endParaRPr sz="3000">
              <a:solidFill>
                <a:schemeClr val="accent5"/>
              </a:solidFill>
              <a:latin typeface="Bebas Neue"/>
              <a:ea typeface="Bebas Neue"/>
              <a:cs typeface="Bebas Neue"/>
              <a:sym typeface="Bebas Neue"/>
            </a:endParaRPr>
          </a:p>
        </p:txBody>
      </p:sp>
      <p:sp>
        <p:nvSpPr>
          <p:cNvPr id="2022" name="Google Shape;2022;p38"/>
          <p:cNvSpPr txBox="1"/>
          <p:nvPr/>
        </p:nvSpPr>
        <p:spPr>
          <a:xfrm>
            <a:off x="3590175" y="2144258"/>
            <a:ext cx="1963800" cy="1732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Developers work with both declarative and programmatic tools to extend the platform to meet their companies needs.</a:t>
            </a:r>
            <a:endParaRPr sz="1600">
              <a:solidFill>
                <a:schemeClr val="dk2"/>
              </a:solidFill>
              <a:latin typeface="Quicksand Light"/>
              <a:ea typeface="Quicksand Light"/>
              <a:cs typeface="Quicksand Light"/>
              <a:sym typeface="Quicksand Light"/>
            </a:endParaRPr>
          </a:p>
        </p:txBody>
      </p:sp>
      <p:sp>
        <p:nvSpPr>
          <p:cNvPr id="2023" name="Google Shape;2023;p38"/>
          <p:cNvSpPr txBox="1"/>
          <p:nvPr/>
        </p:nvSpPr>
        <p:spPr>
          <a:xfrm>
            <a:off x="3590175" y="3853525"/>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dk2"/>
                </a:solidFill>
                <a:latin typeface="Bebas Neue"/>
                <a:ea typeface="Bebas Neue"/>
                <a:cs typeface="Bebas Neue"/>
                <a:sym typeface="Bebas Neue"/>
              </a:rPr>
              <a:t>Avg. $108k</a:t>
            </a:r>
            <a:endParaRPr sz="3000">
              <a:solidFill>
                <a:schemeClr val="dk2"/>
              </a:solidFill>
              <a:latin typeface="Bebas Neue"/>
              <a:ea typeface="Bebas Neue"/>
              <a:cs typeface="Bebas Neue"/>
              <a:sym typeface="Bebas Neue"/>
            </a:endParaRPr>
          </a:p>
        </p:txBody>
      </p:sp>
      <p:sp>
        <p:nvSpPr>
          <p:cNvPr id="2024" name="Google Shape;2024;p38"/>
          <p:cNvSpPr txBox="1"/>
          <p:nvPr/>
        </p:nvSpPr>
        <p:spPr>
          <a:xfrm>
            <a:off x="6268050" y="16980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Architect</a:t>
            </a:r>
            <a:endParaRPr sz="3000">
              <a:solidFill>
                <a:schemeClr val="accent5"/>
              </a:solidFill>
              <a:latin typeface="Bebas Neue"/>
              <a:ea typeface="Bebas Neue"/>
              <a:cs typeface="Bebas Neue"/>
              <a:sym typeface="Bebas Neue"/>
            </a:endParaRPr>
          </a:p>
        </p:txBody>
      </p:sp>
      <p:sp>
        <p:nvSpPr>
          <p:cNvPr id="2025" name="Google Shape;2025;p38"/>
          <p:cNvSpPr txBox="1"/>
          <p:nvPr/>
        </p:nvSpPr>
        <p:spPr>
          <a:xfrm>
            <a:off x="6268050" y="2144258"/>
            <a:ext cx="1963800" cy="1732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Architects design systems and look at the big picture. These individuals are team leaders working to bring forth their vision.</a:t>
            </a:r>
            <a:endParaRPr sz="1600">
              <a:solidFill>
                <a:schemeClr val="dk2"/>
              </a:solidFill>
              <a:latin typeface="Quicksand Light"/>
              <a:ea typeface="Quicksand Light"/>
              <a:cs typeface="Quicksand Light"/>
              <a:sym typeface="Quicksand Light"/>
            </a:endParaRPr>
          </a:p>
        </p:txBody>
      </p:sp>
      <p:sp>
        <p:nvSpPr>
          <p:cNvPr id="2026" name="Google Shape;2026;p38"/>
          <p:cNvSpPr txBox="1"/>
          <p:nvPr/>
        </p:nvSpPr>
        <p:spPr>
          <a:xfrm>
            <a:off x="6268050" y="3853525"/>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dk2"/>
                </a:solidFill>
                <a:latin typeface="Bebas Neue"/>
                <a:ea typeface="Bebas Neue"/>
                <a:cs typeface="Bebas Neue"/>
                <a:sym typeface="Bebas Neue"/>
              </a:rPr>
              <a:t>Avg. $123k</a:t>
            </a:r>
            <a:endParaRPr sz="3000">
              <a:solidFill>
                <a:schemeClr val="dk2"/>
              </a:solidFill>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39"/>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9"/>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9"/>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2034" name="Google Shape;2034;p39"/>
          <p:cNvGrpSpPr/>
          <p:nvPr/>
        </p:nvGrpSpPr>
        <p:grpSpPr>
          <a:xfrm>
            <a:off x="5338500" y="1269758"/>
            <a:ext cx="5117119" cy="3804580"/>
            <a:chOff x="5338500" y="1269758"/>
            <a:chExt cx="5117119" cy="3804580"/>
          </a:xfrm>
        </p:grpSpPr>
        <p:grpSp>
          <p:nvGrpSpPr>
            <p:cNvPr id="2035" name="Google Shape;2035;p39"/>
            <p:cNvGrpSpPr/>
            <p:nvPr/>
          </p:nvGrpSpPr>
          <p:grpSpPr>
            <a:xfrm>
              <a:off x="5455262" y="1269758"/>
              <a:ext cx="4739256" cy="3804580"/>
              <a:chOff x="492625" y="174055"/>
              <a:chExt cx="6376825" cy="5119188"/>
            </a:xfrm>
          </p:grpSpPr>
          <p:sp>
            <p:nvSpPr>
              <p:cNvPr id="2036" name="Google Shape;2036;p39"/>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9"/>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9"/>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9"/>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9"/>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9"/>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9"/>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9"/>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9"/>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9"/>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9"/>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9"/>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9"/>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9"/>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9"/>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9"/>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9"/>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9"/>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9"/>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9"/>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9"/>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9"/>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9"/>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9"/>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9"/>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39"/>
            <p:cNvGrpSpPr/>
            <p:nvPr/>
          </p:nvGrpSpPr>
          <p:grpSpPr>
            <a:xfrm>
              <a:off x="8315845" y="1269762"/>
              <a:ext cx="581075" cy="752144"/>
              <a:chOff x="8163163" y="1229827"/>
              <a:chExt cx="581075" cy="752144"/>
            </a:xfrm>
          </p:grpSpPr>
          <p:sp>
            <p:nvSpPr>
              <p:cNvPr id="2066" name="Google Shape;2066;p39"/>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9"/>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9"/>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39"/>
            <p:cNvGrpSpPr/>
            <p:nvPr/>
          </p:nvGrpSpPr>
          <p:grpSpPr>
            <a:xfrm rot="-467288">
              <a:off x="6055373" y="2436186"/>
              <a:ext cx="855063" cy="737437"/>
              <a:chOff x="5285528" y="1142775"/>
              <a:chExt cx="855128" cy="737494"/>
            </a:xfrm>
          </p:grpSpPr>
          <p:sp>
            <p:nvSpPr>
              <p:cNvPr id="2070" name="Google Shape;2070;p39"/>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9"/>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9"/>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9"/>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4" name="Google Shape;2074;p39"/>
            <p:cNvGrpSpPr/>
            <p:nvPr/>
          </p:nvGrpSpPr>
          <p:grpSpPr>
            <a:xfrm rot="-256698">
              <a:off x="7651484" y="4210880"/>
              <a:ext cx="1281877" cy="753652"/>
              <a:chOff x="6915635" y="3201162"/>
              <a:chExt cx="1281894" cy="753662"/>
            </a:xfrm>
          </p:grpSpPr>
          <p:sp>
            <p:nvSpPr>
              <p:cNvPr id="2075" name="Google Shape;2075;p39"/>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9"/>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39"/>
            <p:cNvSpPr/>
            <p:nvPr/>
          </p:nvSpPr>
          <p:spPr>
            <a:xfrm>
              <a:off x="7964325" y="1803449"/>
              <a:ext cx="1231800" cy="2737200"/>
            </a:xfrm>
            <a:prstGeom prst="roundRect">
              <a:avLst>
                <a:gd name="adj" fmla="val 10069"/>
              </a:avLst>
            </a:pr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9"/>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9"/>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9"/>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9"/>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9"/>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9"/>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9"/>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9"/>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9"/>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9"/>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9"/>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9"/>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9"/>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9"/>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2" name="Google Shape;2092;p39"/>
            <p:cNvGrpSpPr/>
            <p:nvPr/>
          </p:nvGrpSpPr>
          <p:grpSpPr>
            <a:xfrm>
              <a:off x="8781444" y="4392376"/>
              <a:ext cx="476781" cy="65648"/>
              <a:chOff x="1758630" y="1666992"/>
              <a:chExt cx="362571" cy="49934"/>
            </a:xfrm>
          </p:grpSpPr>
          <p:sp>
            <p:nvSpPr>
              <p:cNvPr id="2093" name="Google Shape;2093;p39"/>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9"/>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39"/>
            <p:cNvGrpSpPr/>
            <p:nvPr/>
          </p:nvGrpSpPr>
          <p:grpSpPr>
            <a:xfrm flipH="1">
              <a:off x="5856425" y="2731825"/>
              <a:ext cx="2387550" cy="1878975"/>
              <a:chOff x="4529275" y="2572850"/>
              <a:chExt cx="2387550" cy="1878975"/>
            </a:xfrm>
          </p:grpSpPr>
          <p:sp>
            <p:nvSpPr>
              <p:cNvPr id="2096" name="Google Shape;2096;p39"/>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9"/>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9"/>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9"/>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9"/>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9"/>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9"/>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9"/>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9"/>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9"/>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9"/>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9"/>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9"/>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9"/>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9"/>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9"/>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9"/>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9"/>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9"/>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9"/>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9"/>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9"/>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9"/>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9"/>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9"/>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9"/>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9"/>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9"/>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9"/>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9"/>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9"/>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9"/>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9"/>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9"/>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9"/>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9"/>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9"/>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9"/>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9"/>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9"/>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9"/>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9"/>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9"/>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9"/>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9"/>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9"/>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9"/>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9"/>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9"/>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9"/>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9"/>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9"/>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9"/>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9"/>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9"/>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9"/>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9"/>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9"/>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9"/>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9"/>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9"/>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9"/>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9"/>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9"/>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9"/>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9"/>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9"/>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3" name="Google Shape;2163;p39"/>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9"/>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9"/>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39"/>
            <p:cNvGrpSpPr/>
            <p:nvPr/>
          </p:nvGrpSpPr>
          <p:grpSpPr>
            <a:xfrm>
              <a:off x="8781444" y="1756576"/>
              <a:ext cx="476781" cy="65648"/>
              <a:chOff x="1758630" y="1666992"/>
              <a:chExt cx="362571" cy="49934"/>
            </a:xfrm>
          </p:grpSpPr>
          <p:sp>
            <p:nvSpPr>
              <p:cNvPr id="2168" name="Google Shape;2168;p39"/>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9"/>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70" name="Google Shape;2170;p39"/>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2171" name="Google Shape;2171;p39"/>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2" name="Google Shape;2172;p39"/>
            <p:cNvGrpSpPr/>
            <p:nvPr/>
          </p:nvGrpSpPr>
          <p:grpSpPr>
            <a:xfrm>
              <a:off x="7136820" y="1740573"/>
              <a:ext cx="1376127" cy="649094"/>
              <a:chOff x="7136820" y="1800773"/>
              <a:chExt cx="1376127" cy="649094"/>
            </a:xfrm>
          </p:grpSpPr>
          <p:sp>
            <p:nvSpPr>
              <p:cNvPr id="2173" name="Google Shape;2173;p39"/>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39"/>
              <p:cNvGrpSpPr/>
              <p:nvPr/>
            </p:nvGrpSpPr>
            <p:grpSpPr>
              <a:xfrm>
                <a:off x="7136820" y="1800773"/>
                <a:ext cx="1376127" cy="649094"/>
                <a:chOff x="7136820" y="1800773"/>
                <a:chExt cx="1376127" cy="649094"/>
              </a:xfrm>
            </p:grpSpPr>
            <p:sp>
              <p:nvSpPr>
                <p:cNvPr id="2175" name="Google Shape;2175;p39"/>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accent6"/>
                      </a:solidFill>
                      <a:latin typeface="Bebas Neue"/>
                      <a:ea typeface="Bebas Neue"/>
                      <a:cs typeface="Bebas Neue"/>
                      <a:sym typeface="Bebas Neue"/>
                    </a:rPr>
                    <a:t>Lightning</a:t>
                  </a:r>
                  <a:endParaRPr sz="1000">
                    <a:solidFill>
                      <a:schemeClr val="accent6"/>
                    </a:solidFill>
                    <a:latin typeface="Bebas Neue"/>
                    <a:ea typeface="Bebas Neue"/>
                    <a:cs typeface="Bebas Neue"/>
                    <a:sym typeface="Bebas Neue"/>
                  </a:endParaRPr>
                </a:p>
              </p:txBody>
            </p:sp>
            <p:sp>
              <p:nvSpPr>
                <p:cNvPr id="2176" name="Google Shape;2176;p39"/>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9"/>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9"/>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39"/>
                <p:cNvGrpSpPr/>
                <p:nvPr/>
              </p:nvGrpSpPr>
              <p:grpSpPr>
                <a:xfrm>
                  <a:off x="8036174" y="2019940"/>
                  <a:ext cx="476773" cy="215767"/>
                  <a:chOff x="1458232" y="2264583"/>
                  <a:chExt cx="334906" cy="151575"/>
                </a:xfrm>
              </p:grpSpPr>
              <p:sp>
                <p:nvSpPr>
                  <p:cNvPr id="2180" name="Google Shape;2180;p39"/>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9"/>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9"/>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9"/>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9"/>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185" name="Google Shape;2185;p39"/>
          <p:cNvGrpSpPr/>
          <p:nvPr/>
        </p:nvGrpSpPr>
        <p:grpSpPr>
          <a:xfrm>
            <a:off x="7631947" y="671363"/>
            <a:ext cx="636814" cy="120078"/>
            <a:chOff x="8209059" y="198000"/>
            <a:chExt cx="636814" cy="120078"/>
          </a:xfrm>
        </p:grpSpPr>
        <p:sp>
          <p:nvSpPr>
            <p:cNvPr id="2186" name="Google Shape;2186;p3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9" name="Google Shape;2189;p39"/>
          <p:cNvSpPr txBox="1">
            <a:spLocks noGrp="1"/>
          </p:cNvSpPr>
          <p:nvPr>
            <p:ph type="title"/>
          </p:nvPr>
        </p:nvSpPr>
        <p:spPr>
          <a:xfrm>
            <a:off x="720000" y="2146300"/>
            <a:ext cx="5441400"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a:t>Career</a:t>
            </a:r>
            <a:endParaRPr sz="5100"/>
          </a:p>
          <a:p>
            <a:pPr marL="0" lvl="0" indent="0" algn="l" rtl="0">
              <a:spcBef>
                <a:spcPts val="0"/>
              </a:spcBef>
              <a:spcAft>
                <a:spcPts val="0"/>
              </a:spcAft>
              <a:buNone/>
            </a:pPr>
            <a:r>
              <a:rPr lang="en" sz="9100">
                <a:solidFill>
                  <a:schemeClr val="lt2"/>
                </a:solidFill>
              </a:rPr>
              <a:t>Opportunities</a:t>
            </a:r>
            <a:endParaRPr sz="91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40"/>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40"/>
          <p:cNvGrpSpPr/>
          <p:nvPr/>
        </p:nvGrpSpPr>
        <p:grpSpPr>
          <a:xfrm>
            <a:off x="7631947" y="671363"/>
            <a:ext cx="636814" cy="120078"/>
            <a:chOff x="8209059" y="198000"/>
            <a:chExt cx="636814" cy="120078"/>
          </a:xfrm>
        </p:grpSpPr>
        <p:sp>
          <p:nvSpPr>
            <p:cNvPr id="2196" name="Google Shape;2196;p4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9" name="Google Shape;2199;p40"/>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Jobs by region</a:t>
            </a:r>
            <a:endParaRPr/>
          </a:p>
        </p:txBody>
      </p:sp>
      <p:grpSp>
        <p:nvGrpSpPr>
          <p:cNvPr id="2200" name="Google Shape;2200;p40"/>
          <p:cNvGrpSpPr/>
          <p:nvPr/>
        </p:nvGrpSpPr>
        <p:grpSpPr>
          <a:xfrm>
            <a:off x="714795" y="1571055"/>
            <a:ext cx="5502858" cy="2931573"/>
            <a:chOff x="233350" y="949250"/>
            <a:chExt cx="7137300" cy="3802300"/>
          </a:xfrm>
        </p:grpSpPr>
        <p:sp>
          <p:nvSpPr>
            <p:cNvPr id="2201" name="Google Shape;2201;p4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2" name="Google Shape;2252;p40"/>
          <p:cNvSpPr txBox="1"/>
          <p:nvPr/>
        </p:nvSpPr>
        <p:spPr>
          <a:xfrm>
            <a:off x="6990800" y="1504425"/>
            <a:ext cx="1428000" cy="3258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2200">
                <a:solidFill>
                  <a:schemeClr val="lt2"/>
                </a:solidFill>
                <a:latin typeface="Bebas Neue"/>
                <a:ea typeface="Bebas Neue"/>
                <a:cs typeface="Bebas Neue"/>
                <a:sym typeface="Bebas Neue"/>
              </a:rPr>
              <a:t>North America</a:t>
            </a:r>
            <a:endParaRPr sz="2200">
              <a:solidFill>
                <a:schemeClr val="lt2"/>
              </a:solidFill>
              <a:latin typeface="Bebas Neue"/>
              <a:ea typeface="Bebas Neue"/>
              <a:cs typeface="Bebas Neue"/>
              <a:sym typeface="Bebas Neue"/>
            </a:endParaRPr>
          </a:p>
        </p:txBody>
      </p:sp>
      <p:sp>
        <p:nvSpPr>
          <p:cNvPr id="2253" name="Google Shape;2253;p40"/>
          <p:cNvSpPr txBox="1"/>
          <p:nvPr/>
        </p:nvSpPr>
        <p:spPr>
          <a:xfrm>
            <a:off x="6990801" y="1830225"/>
            <a:ext cx="14280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900,000+ Jobs</a:t>
            </a:r>
            <a:endParaRPr sz="1600">
              <a:solidFill>
                <a:schemeClr val="dk2"/>
              </a:solidFill>
              <a:latin typeface="Quicksand"/>
              <a:ea typeface="Quicksand"/>
              <a:cs typeface="Quicksand"/>
              <a:sym typeface="Quicksand"/>
            </a:endParaRPr>
          </a:p>
        </p:txBody>
      </p:sp>
      <p:sp>
        <p:nvSpPr>
          <p:cNvPr id="2254" name="Google Shape;2254;p40"/>
          <p:cNvSpPr txBox="1"/>
          <p:nvPr/>
        </p:nvSpPr>
        <p:spPr>
          <a:xfrm>
            <a:off x="6990800" y="3686475"/>
            <a:ext cx="1428000" cy="3258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2200">
                <a:solidFill>
                  <a:schemeClr val="lt2"/>
                </a:solidFill>
                <a:latin typeface="Bebas Neue"/>
                <a:ea typeface="Bebas Neue"/>
                <a:cs typeface="Bebas Neue"/>
                <a:sym typeface="Bebas Neue"/>
              </a:rPr>
              <a:t>Asia Pacific</a:t>
            </a:r>
            <a:endParaRPr sz="2200">
              <a:solidFill>
                <a:schemeClr val="lt2"/>
              </a:solidFill>
              <a:latin typeface="Bebas Neue"/>
              <a:ea typeface="Bebas Neue"/>
              <a:cs typeface="Bebas Neue"/>
              <a:sym typeface="Bebas Neue"/>
            </a:endParaRPr>
          </a:p>
        </p:txBody>
      </p:sp>
      <p:sp>
        <p:nvSpPr>
          <p:cNvPr id="2255" name="Google Shape;2255;p40"/>
          <p:cNvSpPr txBox="1"/>
          <p:nvPr/>
        </p:nvSpPr>
        <p:spPr>
          <a:xfrm>
            <a:off x="6990801" y="4012200"/>
            <a:ext cx="14280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750,000+ Jobs</a:t>
            </a:r>
            <a:endParaRPr sz="1600">
              <a:solidFill>
                <a:schemeClr val="dk2"/>
              </a:solidFill>
              <a:latin typeface="Quicksand"/>
              <a:ea typeface="Quicksand"/>
              <a:cs typeface="Quicksand"/>
              <a:sym typeface="Quicksand"/>
            </a:endParaRPr>
          </a:p>
        </p:txBody>
      </p:sp>
      <p:sp>
        <p:nvSpPr>
          <p:cNvPr id="2256" name="Google Shape;2256;p40"/>
          <p:cNvSpPr txBox="1"/>
          <p:nvPr/>
        </p:nvSpPr>
        <p:spPr>
          <a:xfrm>
            <a:off x="6990800" y="2595450"/>
            <a:ext cx="1601100" cy="3258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2200">
                <a:solidFill>
                  <a:schemeClr val="lt2"/>
                </a:solidFill>
                <a:latin typeface="Bebas Neue"/>
                <a:ea typeface="Bebas Neue"/>
                <a:cs typeface="Bebas Neue"/>
                <a:sym typeface="Bebas Neue"/>
              </a:rPr>
              <a:t>Western Europe</a:t>
            </a:r>
            <a:endParaRPr sz="2200">
              <a:solidFill>
                <a:schemeClr val="lt2"/>
              </a:solidFill>
              <a:latin typeface="Bebas Neue"/>
              <a:ea typeface="Bebas Neue"/>
              <a:cs typeface="Bebas Neue"/>
              <a:sym typeface="Bebas Neue"/>
            </a:endParaRPr>
          </a:p>
        </p:txBody>
      </p:sp>
      <p:sp>
        <p:nvSpPr>
          <p:cNvPr id="2257" name="Google Shape;2257;p40"/>
          <p:cNvSpPr txBox="1"/>
          <p:nvPr/>
        </p:nvSpPr>
        <p:spPr>
          <a:xfrm>
            <a:off x="6990801" y="2921250"/>
            <a:ext cx="1428000" cy="5913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1600">
                <a:solidFill>
                  <a:schemeClr val="dk2"/>
                </a:solidFill>
                <a:latin typeface="Quicksand"/>
                <a:ea typeface="Quicksand"/>
                <a:cs typeface="Quicksand"/>
                <a:sym typeface="Quicksand"/>
              </a:rPr>
              <a:t>450,000+ Jobs</a:t>
            </a:r>
            <a:endParaRPr sz="1600">
              <a:solidFill>
                <a:schemeClr val="dk2"/>
              </a:solidFill>
              <a:latin typeface="Quicksand"/>
              <a:ea typeface="Quicksand"/>
              <a:cs typeface="Quicksand"/>
              <a:sym typeface="Quicksand"/>
            </a:endParaRPr>
          </a:p>
        </p:txBody>
      </p:sp>
      <p:cxnSp>
        <p:nvCxnSpPr>
          <p:cNvPr id="2258" name="Google Shape;2258;p40"/>
          <p:cNvCxnSpPr>
            <a:stCxn id="2252" idx="1"/>
          </p:cNvCxnSpPr>
          <p:nvPr/>
        </p:nvCxnSpPr>
        <p:spPr>
          <a:xfrm flipH="1">
            <a:off x="1602200" y="1667325"/>
            <a:ext cx="5388600" cy="654900"/>
          </a:xfrm>
          <a:prstGeom prst="bentConnector3">
            <a:avLst>
              <a:gd name="adj1" fmla="val 78021"/>
            </a:avLst>
          </a:prstGeom>
          <a:noFill/>
          <a:ln w="9525" cap="flat" cmpd="sng">
            <a:solidFill>
              <a:schemeClr val="dk2"/>
            </a:solidFill>
            <a:prstDash val="solid"/>
            <a:round/>
            <a:headEnd type="none" w="med" len="med"/>
            <a:tailEnd type="diamond" w="med" len="med"/>
          </a:ln>
        </p:spPr>
      </p:cxnSp>
      <p:cxnSp>
        <p:nvCxnSpPr>
          <p:cNvPr id="2259" name="Google Shape;2259;p40"/>
          <p:cNvCxnSpPr>
            <a:stCxn id="2256" idx="1"/>
          </p:cNvCxnSpPr>
          <p:nvPr/>
        </p:nvCxnSpPr>
        <p:spPr>
          <a:xfrm rot="10800000">
            <a:off x="3227600" y="2206050"/>
            <a:ext cx="3763200" cy="552300"/>
          </a:xfrm>
          <a:prstGeom prst="bentConnector3">
            <a:avLst>
              <a:gd name="adj1" fmla="val 14842"/>
            </a:avLst>
          </a:prstGeom>
          <a:noFill/>
          <a:ln w="9525" cap="flat" cmpd="sng">
            <a:solidFill>
              <a:schemeClr val="dk2"/>
            </a:solidFill>
            <a:prstDash val="solid"/>
            <a:round/>
            <a:headEnd type="none" w="med" len="med"/>
            <a:tailEnd type="diamond" w="med" len="med"/>
          </a:ln>
        </p:spPr>
      </p:cxnSp>
      <p:cxnSp>
        <p:nvCxnSpPr>
          <p:cNvPr id="2260" name="Google Shape;2260;p40"/>
          <p:cNvCxnSpPr>
            <a:stCxn id="2254" idx="1"/>
          </p:cNvCxnSpPr>
          <p:nvPr/>
        </p:nvCxnSpPr>
        <p:spPr>
          <a:xfrm rot="10800000">
            <a:off x="5027300" y="2693775"/>
            <a:ext cx="1963500" cy="1155600"/>
          </a:xfrm>
          <a:prstGeom prst="bentConnector3">
            <a:avLst>
              <a:gd name="adj1" fmla="val 50000"/>
            </a:avLst>
          </a:prstGeom>
          <a:noFill/>
          <a:ln w="9525" cap="flat" cmpd="sng">
            <a:solidFill>
              <a:schemeClr val="dk2"/>
            </a:solidFill>
            <a:prstDash val="solid"/>
            <a:round/>
            <a:headEnd type="none" w="med" len="med"/>
            <a:tailEnd type="diamond" w="med" len="med"/>
          </a:ln>
        </p:spPr>
      </p:cxnSp>
      <p:sp>
        <p:nvSpPr>
          <p:cNvPr id="2261" name="Google Shape;2261;p40"/>
          <p:cNvSpPr/>
          <p:nvPr/>
        </p:nvSpPr>
        <p:spPr>
          <a:xfrm>
            <a:off x="3165202" y="215315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0"/>
          <p:cNvSpPr/>
          <p:nvPr/>
        </p:nvSpPr>
        <p:spPr>
          <a:xfrm>
            <a:off x="1558152" y="2273213"/>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0"/>
          <p:cNvSpPr/>
          <p:nvPr/>
        </p:nvSpPr>
        <p:spPr>
          <a:xfrm>
            <a:off x="5002216" y="2638273"/>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grpSp>
        <p:nvGrpSpPr>
          <p:cNvPr id="2268" name="Google Shape;2268;p41"/>
          <p:cNvGrpSpPr/>
          <p:nvPr/>
        </p:nvGrpSpPr>
        <p:grpSpPr>
          <a:xfrm>
            <a:off x="1440348" y="1363751"/>
            <a:ext cx="7195311" cy="3114941"/>
            <a:chOff x="1440348" y="1363751"/>
            <a:chExt cx="7195311" cy="3114941"/>
          </a:xfrm>
        </p:grpSpPr>
        <p:grpSp>
          <p:nvGrpSpPr>
            <p:cNvPr id="2269" name="Google Shape;2269;p41"/>
            <p:cNvGrpSpPr/>
            <p:nvPr/>
          </p:nvGrpSpPr>
          <p:grpSpPr>
            <a:xfrm>
              <a:off x="4354334" y="3667217"/>
              <a:ext cx="1380226" cy="811474"/>
              <a:chOff x="6868134" y="3422779"/>
              <a:chExt cx="1380226" cy="811474"/>
            </a:xfrm>
          </p:grpSpPr>
          <p:sp>
            <p:nvSpPr>
              <p:cNvPr id="2270" name="Google Shape;2270;p41"/>
              <p:cNvSpPr/>
              <p:nvPr/>
            </p:nvSpPr>
            <p:spPr>
              <a:xfrm>
                <a:off x="6868134" y="3422779"/>
                <a:ext cx="1380226" cy="811474"/>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6871998" y="3581536"/>
                <a:ext cx="1145571" cy="394644"/>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41"/>
            <p:cNvSpPr/>
            <p:nvPr/>
          </p:nvSpPr>
          <p:spPr>
            <a:xfrm>
              <a:off x="2082700" y="1531211"/>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1440348" y="1363751"/>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1823632" y="1545711"/>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rot="3427325">
              <a:off x="8007235" y="2094349"/>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rot="3427325">
              <a:off x="7835766" y="2064401"/>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rot="3427325">
              <a:off x="8000323" y="2249557"/>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41"/>
          <p:cNvSpPr/>
          <p:nvPr/>
        </p:nvSpPr>
        <p:spPr>
          <a:xfrm>
            <a:off x="719950" y="1809750"/>
            <a:ext cx="7704000" cy="2259300"/>
          </a:xfrm>
          <a:prstGeom prst="roundRect">
            <a:avLst>
              <a:gd name="adj" fmla="val 466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0" name="Google Shape;2280;p41"/>
          <p:cNvGrpSpPr/>
          <p:nvPr/>
        </p:nvGrpSpPr>
        <p:grpSpPr>
          <a:xfrm>
            <a:off x="7631947" y="671363"/>
            <a:ext cx="636814" cy="120078"/>
            <a:chOff x="8209059" y="198000"/>
            <a:chExt cx="636814" cy="120078"/>
          </a:xfrm>
        </p:grpSpPr>
        <p:sp>
          <p:nvSpPr>
            <p:cNvPr id="2281" name="Google Shape;2281;p4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4" name="Google Shape;2284;p41"/>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Job listings</a:t>
            </a:r>
            <a:endParaRPr/>
          </a:p>
        </p:txBody>
      </p:sp>
      <p:sp>
        <p:nvSpPr>
          <p:cNvPr id="2285" name="Google Shape;2285;p41"/>
          <p:cNvSpPr/>
          <p:nvPr/>
        </p:nvSpPr>
        <p:spPr>
          <a:xfrm>
            <a:off x="912300" y="1887875"/>
            <a:ext cx="2348400" cy="2066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txBox="1"/>
          <p:nvPr/>
        </p:nvSpPr>
        <p:spPr>
          <a:xfrm>
            <a:off x="1104600" y="20231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Administrator</a:t>
            </a:r>
            <a:endParaRPr sz="3000">
              <a:solidFill>
                <a:schemeClr val="accent5"/>
              </a:solidFill>
              <a:latin typeface="Bebas Neue"/>
              <a:ea typeface="Bebas Neue"/>
              <a:cs typeface="Bebas Neue"/>
              <a:sym typeface="Bebas Neue"/>
            </a:endParaRPr>
          </a:p>
        </p:txBody>
      </p:sp>
      <p:sp>
        <p:nvSpPr>
          <p:cNvPr id="2287" name="Google Shape;2287;p41"/>
          <p:cNvSpPr txBox="1"/>
          <p:nvPr/>
        </p:nvSpPr>
        <p:spPr>
          <a:xfrm>
            <a:off x="1104600" y="2492901"/>
            <a:ext cx="1963800" cy="138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3800" b="1">
                <a:solidFill>
                  <a:schemeClr val="dk2"/>
                </a:solidFill>
                <a:latin typeface="Quicksand"/>
                <a:ea typeface="Quicksand"/>
                <a:cs typeface="Quicksand"/>
                <a:sym typeface="Quicksand"/>
              </a:rPr>
              <a:t>48,000+ </a:t>
            </a:r>
            <a:endParaRPr sz="3800" b="1">
              <a:solidFill>
                <a:schemeClr val="dk2"/>
              </a:solidFill>
              <a:latin typeface="Quicksand"/>
              <a:ea typeface="Quicksand"/>
              <a:cs typeface="Quicksand"/>
              <a:sym typeface="Quicksand"/>
            </a:endParaRPr>
          </a:p>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Jobs posted in 2018</a:t>
            </a:r>
            <a:endParaRPr sz="1600">
              <a:solidFill>
                <a:schemeClr val="dk2"/>
              </a:solidFill>
              <a:latin typeface="Quicksand Light"/>
              <a:ea typeface="Quicksand Light"/>
              <a:cs typeface="Quicksand Light"/>
              <a:sym typeface="Quicksand Light"/>
            </a:endParaRPr>
          </a:p>
        </p:txBody>
      </p:sp>
      <p:sp>
        <p:nvSpPr>
          <p:cNvPr id="2288" name="Google Shape;2288;p41"/>
          <p:cNvSpPr/>
          <p:nvPr/>
        </p:nvSpPr>
        <p:spPr>
          <a:xfrm>
            <a:off x="3397800" y="1887875"/>
            <a:ext cx="2348400" cy="2066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txBox="1"/>
          <p:nvPr/>
        </p:nvSpPr>
        <p:spPr>
          <a:xfrm>
            <a:off x="3590100" y="2023100"/>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Developer</a:t>
            </a:r>
            <a:endParaRPr sz="3000">
              <a:solidFill>
                <a:schemeClr val="accent5"/>
              </a:solidFill>
              <a:latin typeface="Bebas Neue"/>
              <a:ea typeface="Bebas Neue"/>
              <a:cs typeface="Bebas Neue"/>
              <a:sym typeface="Bebas Neue"/>
            </a:endParaRPr>
          </a:p>
        </p:txBody>
      </p:sp>
      <p:sp>
        <p:nvSpPr>
          <p:cNvPr id="2290" name="Google Shape;2290;p41"/>
          <p:cNvSpPr txBox="1"/>
          <p:nvPr/>
        </p:nvSpPr>
        <p:spPr>
          <a:xfrm>
            <a:off x="3590100" y="2492901"/>
            <a:ext cx="1963800" cy="138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3800" b="1">
                <a:solidFill>
                  <a:schemeClr val="dk2"/>
                </a:solidFill>
                <a:latin typeface="Quicksand"/>
                <a:ea typeface="Quicksand"/>
                <a:cs typeface="Quicksand"/>
                <a:sym typeface="Quicksand"/>
              </a:rPr>
              <a:t>89,000+</a:t>
            </a:r>
            <a:endParaRPr sz="3800" b="1">
              <a:solidFill>
                <a:schemeClr val="dk2"/>
              </a:solidFill>
              <a:latin typeface="Quicksand"/>
              <a:ea typeface="Quicksand"/>
              <a:cs typeface="Quicksand"/>
              <a:sym typeface="Quicksand"/>
            </a:endParaRPr>
          </a:p>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Jobs posted in 2018</a:t>
            </a:r>
            <a:endParaRPr sz="1600">
              <a:solidFill>
                <a:schemeClr val="dk2"/>
              </a:solidFill>
              <a:latin typeface="Quicksand Light"/>
              <a:ea typeface="Quicksand Light"/>
              <a:cs typeface="Quicksand Light"/>
              <a:sym typeface="Quicksand Light"/>
            </a:endParaRPr>
          </a:p>
        </p:txBody>
      </p:sp>
      <p:sp>
        <p:nvSpPr>
          <p:cNvPr id="2291" name="Google Shape;2291;p41"/>
          <p:cNvSpPr/>
          <p:nvPr/>
        </p:nvSpPr>
        <p:spPr>
          <a:xfrm>
            <a:off x="5883300" y="1906050"/>
            <a:ext cx="2348400" cy="2066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txBox="1"/>
          <p:nvPr/>
        </p:nvSpPr>
        <p:spPr>
          <a:xfrm>
            <a:off x="6075600" y="2041275"/>
            <a:ext cx="19638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accent5"/>
                </a:solidFill>
                <a:latin typeface="Bebas Neue"/>
                <a:ea typeface="Bebas Neue"/>
                <a:cs typeface="Bebas Neue"/>
                <a:sym typeface="Bebas Neue"/>
              </a:rPr>
              <a:t>Architect</a:t>
            </a:r>
            <a:endParaRPr sz="3000">
              <a:solidFill>
                <a:schemeClr val="accent5"/>
              </a:solidFill>
              <a:latin typeface="Bebas Neue"/>
              <a:ea typeface="Bebas Neue"/>
              <a:cs typeface="Bebas Neue"/>
              <a:sym typeface="Bebas Neue"/>
            </a:endParaRPr>
          </a:p>
        </p:txBody>
      </p:sp>
      <p:sp>
        <p:nvSpPr>
          <p:cNvPr id="2293" name="Google Shape;2293;p41"/>
          <p:cNvSpPr txBox="1"/>
          <p:nvPr/>
        </p:nvSpPr>
        <p:spPr>
          <a:xfrm>
            <a:off x="6075600" y="2511076"/>
            <a:ext cx="1963800" cy="138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 sz="3800" b="1">
                <a:solidFill>
                  <a:schemeClr val="dk2"/>
                </a:solidFill>
                <a:latin typeface="Quicksand"/>
                <a:ea typeface="Quicksand"/>
                <a:cs typeface="Quicksand"/>
                <a:sym typeface="Quicksand"/>
              </a:rPr>
              <a:t>11,000+</a:t>
            </a:r>
            <a:endParaRPr sz="3800" b="1">
              <a:solidFill>
                <a:schemeClr val="dk2"/>
              </a:solidFill>
              <a:latin typeface="Quicksand"/>
              <a:ea typeface="Quicksand"/>
              <a:cs typeface="Quicksand"/>
              <a:sym typeface="Quicksand"/>
            </a:endParaRPr>
          </a:p>
          <a:p>
            <a:pPr marL="0" lvl="0" indent="0" algn="ctr" rtl="0">
              <a:lnSpc>
                <a:spcPct val="90000"/>
              </a:lnSpc>
              <a:spcBef>
                <a:spcPts val="0"/>
              </a:spcBef>
              <a:spcAft>
                <a:spcPts val="0"/>
              </a:spcAft>
              <a:buNone/>
            </a:pPr>
            <a:r>
              <a:rPr lang="en" sz="1600">
                <a:solidFill>
                  <a:schemeClr val="dk2"/>
                </a:solidFill>
                <a:latin typeface="Quicksand Light"/>
                <a:ea typeface="Quicksand Light"/>
                <a:cs typeface="Quicksand Light"/>
                <a:sym typeface="Quicksand Light"/>
              </a:rPr>
              <a:t>Jobs posted in 2018</a:t>
            </a:r>
            <a:endParaRPr sz="1600">
              <a:solidFill>
                <a:schemeClr val="dk2"/>
              </a:solidFill>
              <a:latin typeface="Quicksand Light"/>
              <a:ea typeface="Quicksand Light"/>
              <a:cs typeface="Quicksand Light"/>
              <a:sym typeface="Quicksa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4"/>
          <p:cNvSpPr/>
          <p:nvPr/>
        </p:nvSpPr>
        <p:spPr>
          <a:xfrm>
            <a:off x="720000" y="3646350"/>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720000" y="1896675"/>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Platform</a:t>
            </a:r>
            <a:endParaRPr/>
          </a:p>
        </p:txBody>
      </p:sp>
      <p:sp>
        <p:nvSpPr>
          <p:cNvPr id="697" name="Google Shape;697;p24"/>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is the Salesforce platform?</a:t>
            </a:r>
            <a:endParaRPr/>
          </a:p>
        </p:txBody>
      </p:sp>
      <p:sp>
        <p:nvSpPr>
          <p:cNvPr id="698" name="Google Shape;698;p24"/>
          <p:cNvSpPr txBox="1">
            <a:spLocks noGrp="1"/>
          </p:cNvSpPr>
          <p:nvPr>
            <p:ph type="title"/>
          </p:nvPr>
        </p:nvSpPr>
        <p:spPr>
          <a:xfrm>
            <a:off x="859800" y="383805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699" name="Google Shape;699;p24"/>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Career Opportunities</a:t>
            </a:r>
            <a:endParaRPr/>
          </a:p>
        </p:txBody>
      </p:sp>
      <p:sp>
        <p:nvSpPr>
          <p:cNvPr id="700" name="Google Shape;700;p24"/>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But are there jobs?</a:t>
            </a:r>
            <a:endParaRPr/>
          </a:p>
        </p:txBody>
      </p:sp>
      <p:sp>
        <p:nvSpPr>
          <p:cNvPr id="701" name="Google Shape;701;p24"/>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dk2"/>
                </a:solidFill>
              </a:rPr>
              <a:t>TABLE OF CONTENTS</a:t>
            </a:r>
            <a:endParaRPr sz="3000">
              <a:solidFill>
                <a:schemeClr val="dk2"/>
              </a:solidFill>
            </a:endParaRPr>
          </a:p>
        </p:txBody>
      </p:sp>
      <p:sp>
        <p:nvSpPr>
          <p:cNvPr id="702" name="Google Shape;702;p24"/>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Salesforce</a:t>
            </a:r>
            <a:endParaRPr/>
          </a:p>
        </p:txBody>
      </p:sp>
      <p:sp>
        <p:nvSpPr>
          <p:cNvPr id="703" name="Google Shape;703;p24"/>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is Salesforce as a company?</a:t>
            </a:r>
            <a:endParaRPr/>
          </a:p>
        </p:txBody>
      </p:sp>
      <p:sp>
        <p:nvSpPr>
          <p:cNvPr id="704" name="Google Shape;704;p24"/>
          <p:cNvSpPr txBox="1">
            <a:spLocks noGrp="1"/>
          </p:cNvSpPr>
          <p:nvPr>
            <p:ph type="title" idx="9"/>
          </p:nvPr>
        </p:nvSpPr>
        <p:spPr>
          <a:xfrm>
            <a:off x="859800" y="204517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705" name="Google Shape;705;p24"/>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Career Paths</a:t>
            </a:r>
            <a:endParaRPr/>
          </a:p>
        </p:txBody>
      </p:sp>
      <p:sp>
        <p:nvSpPr>
          <p:cNvPr id="706" name="Google Shape;706;p24"/>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route can your career take.</a:t>
            </a:r>
            <a:endParaRPr/>
          </a:p>
        </p:txBody>
      </p:sp>
      <p:grpSp>
        <p:nvGrpSpPr>
          <p:cNvPr id="707" name="Google Shape;707;p24"/>
          <p:cNvGrpSpPr/>
          <p:nvPr/>
        </p:nvGrpSpPr>
        <p:grpSpPr>
          <a:xfrm>
            <a:off x="7631947" y="671363"/>
            <a:ext cx="636814" cy="120078"/>
            <a:chOff x="8209059" y="198000"/>
            <a:chExt cx="636814" cy="120078"/>
          </a:xfrm>
        </p:grpSpPr>
        <p:sp>
          <p:nvSpPr>
            <p:cNvPr id="708" name="Google Shape;708;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24"/>
          <p:cNvSpPr/>
          <p:nvPr/>
        </p:nvSpPr>
        <p:spPr>
          <a:xfrm>
            <a:off x="4986600" y="3646350"/>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4986600" y="1896675"/>
            <a:ext cx="819300" cy="8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txBox="1">
            <a:spLocks noGrp="1"/>
          </p:cNvSpPr>
          <p:nvPr>
            <p:ph type="title" idx="5"/>
          </p:nvPr>
        </p:nvSpPr>
        <p:spPr>
          <a:xfrm>
            <a:off x="5126400" y="383805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714" name="Google Shape;714;p24"/>
          <p:cNvSpPr txBox="1">
            <a:spLocks noGrp="1"/>
          </p:cNvSpPr>
          <p:nvPr>
            <p:ph type="title" idx="15"/>
          </p:nvPr>
        </p:nvSpPr>
        <p:spPr>
          <a:xfrm>
            <a:off x="5126400" y="204517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7"/>
        <p:cNvGrpSpPr/>
        <p:nvPr/>
      </p:nvGrpSpPr>
      <p:grpSpPr>
        <a:xfrm>
          <a:off x="0" y="0"/>
          <a:ext cx="0" cy="0"/>
          <a:chOff x="0" y="0"/>
          <a:chExt cx="0" cy="0"/>
        </a:xfrm>
      </p:grpSpPr>
      <p:sp>
        <p:nvSpPr>
          <p:cNvPr id="2298" name="Google Shape;2298;p42"/>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THANKS!</a:t>
            </a:r>
            <a:endParaRPr/>
          </a:p>
        </p:txBody>
      </p:sp>
      <p:sp>
        <p:nvSpPr>
          <p:cNvPr id="2299" name="Google Shape;2299;p42"/>
          <p:cNvSpPr txBox="1">
            <a:spLocks noGrp="1"/>
          </p:cNvSpPr>
          <p:nvPr>
            <p:ph type="subTitle" idx="1"/>
          </p:nvPr>
        </p:nvSpPr>
        <p:spPr>
          <a:xfrm>
            <a:off x="711750" y="1748175"/>
            <a:ext cx="3291300"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Do you have any questions? </a:t>
            </a:r>
            <a:endParaRPr/>
          </a:p>
        </p:txBody>
      </p:sp>
      <p:sp>
        <p:nvSpPr>
          <p:cNvPr id="2300" name="Google Shape;2300;p42"/>
          <p:cNvSpPr txBox="1">
            <a:spLocks noGrp="1"/>
          </p:cNvSpPr>
          <p:nvPr>
            <p:ph type="subTitle" idx="2"/>
          </p:nvPr>
        </p:nvSpPr>
        <p:spPr>
          <a:xfrm>
            <a:off x="721865" y="2075593"/>
            <a:ext cx="3192210" cy="83155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benjamin.learn@revature.com</a:t>
            </a:r>
          </a:p>
          <a:p>
            <a:pPr marL="0" lvl="0" indent="0" algn="l" rtl="0">
              <a:spcBef>
                <a:spcPts val="0"/>
              </a:spcBef>
              <a:spcAft>
                <a:spcPts val="0"/>
              </a:spcAft>
              <a:buNone/>
            </a:pPr>
            <a:r>
              <a:rPr lang="en" dirty="0"/>
              <a:t>jared.longnecker@revature.com</a:t>
            </a:r>
          </a:p>
        </p:txBody>
      </p:sp>
      <p:sp>
        <p:nvSpPr>
          <p:cNvPr id="2301" name="Google Shape;2301;p42"/>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2"/>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3" name="Google Shape;2303;p42"/>
          <p:cNvGrpSpPr/>
          <p:nvPr/>
        </p:nvGrpSpPr>
        <p:grpSpPr>
          <a:xfrm>
            <a:off x="4572000" y="1065533"/>
            <a:ext cx="6196549" cy="4035741"/>
            <a:chOff x="4572000" y="1065533"/>
            <a:chExt cx="6196549" cy="4035741"/>
          </a:xfrm>
        </p:grpSpPr>
        <p:sp>
          <p:nvSpPr>
            <p:cNvPr id="2304" name="Google Shape;2304;p42"/>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42"/>
            <p:cNvGrpSpPr/>
            <p:nvPr/>
          </p:nvGrpSpPr>
          <p:grpSpPr>
            <a:xfrm>
              <a:off x="4964268" y="1110344"/>
              <a:ext cx="5102735" cy="3990930"/>
              <a:chOff x="492625" y="305827"/>
              <a:chExt cx="6376825" cy="4987416"/>
            </a:xfrm>
          </p:grpSpPr>
          <p:sp>
            <p:nvSpPr>
              <p:cNvPr id="2306" name="Google Shape;2306;p4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42"/>
            <p:cNvGrpSpPr/>
            <p:nvPr/>
          </p:nvGrpSpPr>
          <p:grpSpPr>
            <a:xfrm>
              <a:off x="7226758" y="4067417"/>
              <a:ext cx="1624154" cy="811468"/>
              <a:chOff x="10163420" y="3422779"/>
              <a:chExt cx="1624154" cy="811468"/>
            </a:xfrm>
          </p:grpSpPr>
          <p:sp>
            <p:nvSpPr>
              <p:cNvPr id="2337" name="Google Shape;2337;p42"/>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9" name="Google Shape;2339;p42"/>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2"/>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2"/>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2"/>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2"/>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2"/>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2"/>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2"/>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2"/>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2"/>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2"/>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2"/>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2"/>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2"/>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2"/>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2"/>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2"/>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2"/>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2"/>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2"/>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2"/>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2"/>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2"/>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2"/>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2"/>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2"/>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2"/>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2"/>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2"/>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2"/>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2"/>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2"/>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2"/>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2"/>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2"/>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2"/>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2"/>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2"/>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2"/>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2"/>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2"/>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2"/>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2"/>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2"/>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2"/>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2"/>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2"/>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2"/>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2"/>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2"/>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2"/>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2"/>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2"/>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2"/>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2"/>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2"/>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2"/>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2"/>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2"/>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2"/>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2"/>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2"/>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2"/>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2"/>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2"/>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2"/>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2"/>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2"/>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2"/>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2"/>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2"/>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2"/>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2"/>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2"/>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2"/>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2"/>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2"/>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2"/>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2"/>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2"/>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0" name="Google Shape;2430;p42"/>
            <p:cNvGrpSpPr/>
            <p:nvPr/>
          </p:nvGrpSpPr>
          <p:grpSpPr>
            <a:xfrm>
              <a:off x="4749975" y="2572850"/>
              <a:ext cx="2133600" cy="1878725"/>
              <a:chOff x="5389350" y="2572850"/>
              <a:chExt cx="2133600" cy="1878725"/>
            </a:xfrm>
          </p:grpSpPr>
          <p:sp>
            <p:nvSpPr>
              <p:cNvPr id="2431" name="Google Shape;2431;p42"/>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rgbClr val="8492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9" name="Google Shape;2499;p42"/>
          <p:cNvGrpSpPr/>
          <p:nvPr/>
        </p:nvGrpSpPr>
        <p:grpSpPr>
          <a:xfrm>
            <a:off x="7631947" y="671363"/>
            <a:ext cx="636814" cy="120078"/>
            <a:chOff x="8209059" y="198000"/>
            <a:chExt cx="636814" cy="120078"/>
          </a:xfrm>
        </p:grpSpPr>
        <p:sp>
          <p:nvSpPr>
            <p:cNvPr id="2500" name="Google Shape;2500;p4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5"/>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25"/>
          <p:cNvGrpSpPr/>
          <p:nvPr/>
        </p:nvGrpSpPr>
        <p:grpSpPr>
          <a:xfrm>
            <a:off x="7631947" y="671363"/>
            <a:ext cx="636814" cy="120078"/>
            <a:chOff x="8209059" y="198000"/>
            <a:chExt cx="636814" cy="120078"/>
          </a:xfrm>
        </p:grpSpPr>
        <p:sp>
          <p:nvSpPr>
            <p:cNvPr id="721" name="Google Shape;721;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5"/>
          <p:cNvSpPr txBox="1">
            <a:spLocks noGrp="1"/>
          </p:cNvSpPr>
          <p:nvPr>
            <p:ph type="title"/>
          </p:nvPr>
        </p:nvSpPr>
        <p:spPr>
          <a:xfrm>
            <a:off x="1191500" y="1745350"/>
            <a:ext cx="6724200" cy="1463400"/>
          </a:xfrm>
          <a:prstGeom prst="rect">
            <a:avLst/>
          </a:prstGeom>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a:t>“</a:t>
            </a:r>
            <a:r>
              <a:rPr lang="en">
                <a:solidFill>
                  <a:srgbClr val="181818"/>
                </a:solidFill>
              </a:rPr>
              <a:t>The gap between what customers really want from businesses and what’s actually possible is vanishing rapidly. And that’s going to change everything. The future isn’t about learning to be better at doing what we already do, it’s about how far we can stretch the boundaries of our imagination.</a:t>
            </a:r>
            <a:r>
              <a:rPr lang="en"/>
              <a:t>”</a:t>
            </a:r>
            <a:endParaRPr/>
          </a:p>
        </p:txBody>
      </p:sp>
      <p:sp>
        <p:nvSpPr>
          <p:cNvPr id="725" name="Google Shape;725;p25"/>
          <p:cNvSpPr txBox="1">
            <a:spLocks noGrp="1"/>
          </p:cNvSpPr>
          <p:nvPr>
            <p:ph type="title" idx="2"/>
          </p:nvPr>
        </p:nvSpPr>
        <p:spPr>
          <a:xfrm>
            <a:off x="1620350" y="3839700"/>
            <a:ext cx="5866500" cy="46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a:t>— MARC BENIOFF, CEO of Salesforce</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6"/>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txBox="1">
            <a:spLocks noGrp="1"/>
          </p:cNvSpPr>
          <p:nvPr>
            <p:ph type="title"/>
          </p:nvPr>
        </p:nvSpPr>
        <p:spPr>
          <a:xfrm>
            <a:off x="720000" y="2146300"/>
            <a:ext cx="4432500"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a:t>ABOUT</a:t>
            </a:r>
            <a:endParaRPr sz="5100"/>
          </a:p>
          <a:p>
            <a:pPr marL="0" lvl="0" indent="0" algn="l" rtl="0">
              <a:spcBef>
                <a:spcPts val="0"/>
              </a:spcBef>
              <a:spcAft>
                <a:spcPts val="0"/>
              </a:spcAft>
              <a:buNone/>
            </a:pPr>
            <a:r>
              <a:rPr lang="en" sz="9100">
                <a:solidFill>
                  <a:schemeClr val="lt2"/>
                </a:solidFill>
              </a:rPr>
              <a:t>SALESFORCE</a:t>
            </a:r>
            <a:endParaRPr sz="9100">
              <a:solidFill>
                <a:schemeClr val="lt2"/>
              </a:solidFill>
            </a:endParaRPr>
          </a:p>
        </p:txBody>
      </p:sp>
      <p:sp>
        <p:nvSpPr>
          <p:cNvPr id="733" name="Google Shape;733;p26"/>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734" name="Google Shape;734;p26"/>
          <p:cNvGrpSpPr/>
          <p:nvPr/>
        </p:nvGrpSpPr>
        <p:grpSpPr>
          <a:xfrm>
            <a:off x="5338500" y="1269758"/>
            <a:ext cx="5117119" cy="3804580"/>
            <a:chOff x="5338500" y="1269758"/>
            <a:chExt cx="5117119" cy="3804580"/>
          </a:xfrm>
        </p:grpSpPr>
        <p:grpSp>
          <p:nvGrpSpPr>
            <p:cNvPr id="735" name="Google Shape;735;p26"/>
            <p:cNvGrpSpPr/>
            <p:nvPr/>
          </p:nvGrpSpPr>
          <p:grpSpPr>
            <a:xfrm>
              <a:off x="5455262" y="1269758"/>
              <a:ext cx="4739256" cy="3804580"/>
              <a:chOff x="492625" y="174055"/>
              <a:chExt cx="6376825" cy="5119188"/>
            </a:xfrm>
          </p:grpSpPr>
          <p:sp>
            <p:nvSpPr>
              <p:cNvPr id="736" name="Google Shape;736;p26"/>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6"/>
            <p:cNvGrpSpPr/>
            <p:nvPr/>
          </p:nvGrpSpPr>
          <p:grpSpPr>
            <a:xfrm>
              <a:off x="8315845" y="1269762"/>
              <a:ext cx="581075" cy="752144"/>
              <a:chOff x="8163163" y="1229827"/>
              <a:chExt cx="581075" cy="752144"/>
            </a:xfrm>
          </p:grpSpPr>
          <p:sp>
            <p:nvSpPr>
              <p:cNvPr id="766" name="Google Shape;766;p26"/>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6"/>
            <p:cNvGrpSpPr/>
            <p:nvPr/>
          </p:nvGrpSpPr>
          <p:grpSpPr>
            <a:xfrm rot="-467288">
              <a:off x="6055373" y="2436186"/>
              <a:ext cx="855063" cy="737437"/>
              <a:chOff x="5285528" y="1142775"/>
              <a:chExt cx="855128" cy="737494"/>
            </a:xfrm>
          </p:grpSpPr>
          <p:sp>
            <p:nvSpPr>
              <p:cNvPr id="770" name="Google Shape;770;p26"/>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26"/>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26"/>
            <p:cNvGrpSpPr/>
            <p:nvPr/>
          </p:nvGrpSpPr>
          <p:grpSpPr>
            <a:xfrm rot="-256698">
              <a:off x="7651484" y="4210880"/>
              <a:ext cx="1281877" cy="753652"/>
              <a:chOff x="6915635" y="3201162"/>
              <a:chExt cx="1281894" cy="753662"/>
            </a:xfrm>
          </p:grpSpPr>
          <p:sp>
            <p:nvSpPr>
              <p:cNvPr id="775" name="Google Shape;775;p26"/>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26"/>
            <p:cNvSpPr/>
            <p:nvPr/>
          </p:nvSpPr>
          <p:spPr>
            <a:xfrm>
              <a:off x="7964325" y="1803449"/>
              <a:ext cx="1231800" cy="2737200"/>
            </a:xfrm>
            <a:prstGeom prst="roundRect">
              <a:avLst>
                <a:gd name="adj" fmla="val 10069"/>
              </a:avLst>
            </a:pr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6"/>
            <p:cNvGrpSpPr/>
            <p:nvPr/>
          </p:nvGrpSpPr>
          <p:grpSpPr>
            <a:xfrm>
              <a:off x="8781444" y="4392376"/>
              <a:ext cx="476781" cy="65648"/>
              <a:chOff x="1758630" y="1666992"/>
              <a:chExt cx="362571" cy="49934"/>
            </a:xfrm>
          </p:grpSpPr>
          <p:sp>
            <p:nvSpPr>
              <p:cNvPr id="793" name="Google Shape;793;p26"/>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26"/>
            <p:cNvGrpSpPr/>
            <p:nvPr/>
          </p:nvGrpSpPr>
          <p:grpSpPr>
            <a:xfrm flipH="1">
              <a:off x="5856425" y="2731825"/>
              <a:ext cx="2387550" cy="1878975"/>
              <a:chOff x="4529275" y="2572850"/>
              <a:chExt cx="2387550" cy="1878975"/>
            </a:xfrm>
          </p:grpSpPr>
          <p:sp>
            <p:nvSpPr>
              <p:cNvPr id="796" name="Google Shape;796;p26"/>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26"/>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26"/>
            <p:cNvGrpSpPr/>
            <p:nvPr/>
          </p:nvGrpSpPr>
          <p:grpSpPr>
            <a:xfrm>
              <a:off x="8781444" y="1756576"/>
              <a:ext cx="476781" cy="65648"/>
              <a:chOff x="1758630" y="1666992"/>
              <a:chExt cx="362571" cy="49934"/>
            </a:xfrm>
          </p:grpSpPr>
          <p:sp>
            <p:nvSpPr>
              <p:cNvPr id="868" name="Google Shape;868;p26"/>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0" name="Google Shape;870;p26"/>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871" name="Google Shape;871;p26"/>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26"/>
            <p:cNvGrpSpPr/>
            <p:nvPr/>
          </p:nvGrpSpPr>
          <p:grpSpPr>
            <a:xfrm>
              <a:off x="7136820" y="1740573"/>
              <a:ext cx="1376127" cy="649094"/>
              <a:chOff x="7136820" y="1800773"/>
              <a:chExt cx="1376127" cy="649094"/>
            </a:xfrm>
          </p:grpSpPr>
          <p:sp>
            <p:nvSpPr>
              <p:cNvPr id="873" name="Google Shape;873;p26"/>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26"/>
              <p:cNvGrpSpPr/>
              <p:nvPr/>
            </p:nvGrpSpPr>
            <p:grpSpPr>
              <a:xfrm>
                <a:off x="7136820" y="1800773"/>
                <a:ext cx="1376127" cy="649094"/>
                <a:chOff x="7136820" y="1800773"/>
                <a:chExt cx="1376127" cy="649094"/>
              </a:xfrm>
            </p:grpSpPr>
            <p:sp>
              <p:nvSpPr>
                <p:cNvPr id="875" name="Google Shape;875;p26"/>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accent6"/>
                      </a:solidFill>
                      <a:latin typeface="Bebas Neue"/>
                      <a:ea typeface="Bebas Neue"/>
                      <a:cs typeface="Bebas Neue"/>
                      <a:sym typeface="Bebas Neue"/>
                    </a:rPr>
                    <a:t>Lightning</a:t>
                  </a:r>
                  <a:endParaRPr sz="1000">
                    <a:solidFill>
                      <a:schemeClr val="accent6"/>
                    </a:solidFill>
                    <a:latin typeface="Bebas Neue"/>
                    <a:ea typeface="Bebas Neue"/>
                    <a:cs typeface="Bebas Neue"/>
                    <a:sym typeface="Bebas Neue"/>
                  </a:endParaRPr>
                </a:p>
              </p:txBody>
            </p:sp>
            <p:sp>
              <p:nvSpPr>
                <p:cNvPr id="876" name="Google Shape;876;p26"/>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26"/>
                <p:cNvGrpSpPr/>
                <p:nvPr/>
              </p:nvGrpSpPr>
              <p:grpSpPr>
                <a:xfrm>
                  <a:off x="8036174" y="2019940"/>
                  <a:ext cx="476773" cy="215767"/>
                  <a:chOff x="1458232" y="2264583"/>
                  <a:chExt cx="334906" cy="151575"/>
                </a:xfrm>
              </p:grpSpPr>
              <p:sp>
                <p:nvSpPr>
                  <p:cNvPr id="880" name="Google Shape;880;p26"/>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885" name="Google Shape;885;p26"/>
          <p:cNvGrpSpPr/>
          <p:nvPr/>
        </p:nvGrpSpPr>
        <p:grpSpPr>
          <a:xfrm>
            <a:off x="7631947" y="671363"/>
            <a:ext cx="636814" cy="120078"/>
            <a:chOff x="8209059" y="198000"/>
            <a:chExt cx="636814" cy="120078"/>
          </a:xfrm>
        </p:grpSpPr>
        <p:sp>
          <p:nvSpPr>
            <p:cNvPr id="886" name="Google Shape;886;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27"/>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INTRODUCTION</a:t>
            </a:r>
            <a:endParaRPr/>
          </a:p>
        </p:txBody>
      </p:sp>
      <p:sp>
        <p:nvSpPr>
          <p:cNvPr id="894" name="Google Shape;894;p27"/>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Salesforce is a multibillion dollar corporation most well known for its cloud based CRM software. Though not a household name like Microsoft or Google, it is one of the world’s largest software companies.</a:t>
            </a:r>
            <a:endParaRPr/>
          </a:p>
        </p:txBody>
      </p:sp>
      <p:grpSp>
        <p:nvGrpSpPr>
          <p:cNvPr id="895" name="Google Shape;895;p27"/>
          <p:cNvGrpSpPr/>
          <p:nvPr/>
        </p:nvGrpSpPr>
        <p:grpSpPr>
          <a:xfrm>
            <a:off x="242155" y="855580"/>
            <a:ext cx="3565562" cy="3432346"/>
            <a:chOff x="242155" y="855580"/>
            <a:chExt cx="3565562" cy="3432346"/>
          </a:xfrm>
        </p:grpSpPr>
        <p:sp>
          <p:nvSpPr>
            <p:cNvPr id="896" name="Google Shape;896;p27"/>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7"/>
            <p:cNvGrpSpPr/>
            <p:nvPr/>
          </p:nvGrpSpPr>
          <p:grpSpPr>
            <a:xfrm>
              <a:off x="570236" y="1107330"/>
              <a:ext cx="2885937" cy="2831206"/>
              <a:chOff x="570236" y="1107330"/>
              <a:chExt cx="2885937" cy="2831206"/>
            </a:xfrm>
          </p:grpSpPr>
          <p:sp>
            <p:nvSpPr>
              <p:cNvPr id="898" name="Google Shape;898;p27"/>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rgbClr val="000E33">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7"/>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7"/>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7"/>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7"/>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7"/>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rgbClr val="849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7"/>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7"/>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7"/>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7"/>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7"/>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7"/>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7"/>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7"/>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7"/>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7"/>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7"/>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7"/>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rgbClr val="00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7"/>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7"/>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7"/>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7"/>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7"/>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7"/>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7"/>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7"/>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7"/>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7"/>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7"/>
              <p:cNvSpPr/>
              <p:nvPr/>
            </p:nvSpPr>
            <p:spPr>
              <a:xfrm>
                <a:off x="576120" y="2060395"/>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7"/>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7"/>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7"/>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7"/>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7"/>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7"/>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7"/>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7"/>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7"/>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7"/>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7"/>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7"/>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7"/>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7"/>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7"/>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7"/>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7"/>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7"/>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7"/>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7"/>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7"/>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7"/>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7"/>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7"/>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7"/>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7"/>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7"/>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rgbClr val="8492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7"/>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7"/>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7"/>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7"/>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7"/>
              <p:cNvSpPr txBox="1"/>
              <p:nvPr/>
            </p:nvSpPr>
            <p:spPr>
              <a:xfrm>
                <a:off x="2676513" y="30371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6"/>
                    </a:solidFill>
                    <a:latin typeface="Bebas Neue"/>
                    <a:ea typeface="Bebas Neue"/>
                    <a:cs typeface="Bebas Neue"/>
                    <a:sym typeface="Bebas Neue"/>
                  </a:rPr>
                  <a:t>Aura</a:t>
                </a:r>
                <a:endParaRPr sz="1600">
                  <a:solidFill>
                    <a:schemeClr val="accent6"/>
                  </a:solidFill>
                  <a:latin typeface="Bebas Neue"/>
                  <a:ea typeface="Bebas Neue"/>
                  <a:cs typeface="Bebas Neue"/>
                  <a:sym typeface="Bebas Neue"/>
                </a:endParaRPr>
              </a:p>
            </p:txBody>
          </p:sp>
          <p:sp>
            <p:nvSpPr>
              <p:cNvPr id="992" name="Google Shape;992;p27"/>
              <p:cNvSpPr txBox="1"/>
              <p:nvPr/>
            </p:nvSpPr>
            <p:spPr>
              <a:xfrm>
                <a:off x="2467388" y="213622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sp>
            <p:nvSpPr>
              <p:cNvPr id="993" name="Google Shape;993;p27"/>
              <p:cNvSpPr txBox="1"/>
              <p:nvPr/>
            </p:nvSpPr>
            <p:spPr>
              <a:xfrm>
                <a:off x="791350" y="2317875"/>
                <a:ext cx="522000" cy="2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6"/>
                    </a:solidFill>
                    <a:latin typeface="Bebas Neue"/>
                    <a:ea typeface="Bebas Neue"/>
                    <a:cs typeface="Bebas Neue"/>
                    <a:sym typeface="Bebas Neue"/>
                  </a:rPr>
                  <a:t>HTML</a:t>
                </a:r>
                <a:endParaRPr sz="1500">
                  <a:solidFill>
                    <a:schemeClr val="accent6"/>
                  </a:solidFill>
                  <a:latin typeface="Bebas Neue"/>
                  <a:ea typeface="Bebas Neue"/>
                  <a:cs typeface="Bebas Neue"/>
                  <a:sym typeface="Bebas Neue"/>
                </a:endParaRPr>
              </a:p>
            </p:txBody>
          </p:sp>
        </p:grpSp>
        <p:grpSp>
          <p:nvGrpSpPr>
            <p:cNvPr id="994" name="Google Shape;994;p27"/>
            <p:cNvGrpSpPr/>
            <p:nvPr/>
          </p:nvGrpSpPr>
          <p:grpSpPr>
            <a:xfrm>
              <a:off x="242155" y="855580"/>
              <a:ext cx="3486733" cy="3432346"/>
              <a:chOff x="242155" y="855580"/>
              <a:chExt cx="3486733" cy="3432346"/>
            </a:xfrm>
          </p:grpSpPr>
          <p:sp>
            <p:nvSpPr>
              <p:cNvPr id="995" name="Google Shape;995;p27"/>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7"/>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7"/>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7"/>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7"/>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5" name="Google Shape;1015;p27"/>
          <p:cNvGrpSpPr/>
          <p:nvPr/>
        </p:nvGrpSpPr>
        <p:grpSpPr>
          <a:xfrm>
            <a:off x="4572000" y="496500"/>
            <a:ext cx="3846900" cy="469800"/>
            <a:chOff x="4572000" y="496500"/>
            <a:chExt cx="3846900" cy="469800"/>
          </a:xfrm>
        </p:grpSpPr>
        <p:sp>
          <p:nvSpPr>
            <p:cNvPr id="1016" name="Google Shape;1016;p27"/>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27"/>
            <p:cNvGrpSpPr/>
            <p:nvPr/>
          </p:nvGrpSpPr>
          <p:grpSpPr>
            <a:xfrm>
              <a:off x="7631947" y="671363"/>
              <a:ext cx="636814" cy="120078"/>
              <a:chOff x="8209059" y="198000"/>
              <a:chExt cx="636814" cy="120078"/>
            </a:xfrm>
          </p:grpSpPr>
          <p:sp>
            <p:nvSpPr>
              <p:cNvPr id="1018" name="Google Shape;1018;p2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28"/>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28"/>
          <p:cNvGrpSpPr/>
          <p:nvPr/>
        </p:nvGrpSpPr>
        <p:grpSpPr>
          <a:xfrm>
            <a:off x="7631947" y="671363"/>
            <a:ext cx="636814" cy="120078"/>
            <a:chOff x="8209059" y="198000"/>
            <a:chExt cx="636814" cy="120078"/>
          </a:xfrm>
        </p:grpSpPr>
        <p:sp>
          <p:nvSpPr>
            <p:cNvPr id="1027" name="Google Shape;1027;p2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28"/>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 Quick Glance at Salesforce History</a:t>
            </a:r>
            <a:endParaRPr/>
          </a:p>
        </p:txBody>
      </p:sp>
      <p:sp>
        <p:nvSpPr>
          <p:cNvPr id="1031" name="Google Shape;1031;p28"/>
          <p:cNvSpPr txBox="1"/>
          <p:nvPr/>
        </p:nvSpPr>
        <p:spPr>
          <a:xfrm>
            <a:off x="3801200" y="3542401"/>
            <a:ext cx="15312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lt2"/>
                </a:solidFill>
                <a:latin typeface="Bebas Neue"/>
                <a:ea typeface="Bebas Neue"/>
                <a:cs typeface="Bebas Neue"/>
                <a:sym typeface="Bebas Neue"/>
              </a:rPr>
              <a:t>2018</a:t>
            </a:r>
            <a:endParaRPr sz="2200">
              <a:solidFill>
                <a:schemeClr val="lt2"/>
              </a:solidFill>
              <a:latin typeface="Bebas Neue"/>
              <a:ea typeface="Bebas Neue"/>
              <a:cs typeface="Bebas Neue"/>
              <a:sym typeface="Bebas Neue"/>
            </a:endParaRPr>
          </a:p>
        </p:txBody>
      </p:sp>
      <p:sp>
        <p:nvSpPr>
          <p:cNvPr id="1032" name="Google Shape;1032;p28"/>
          <p:cNvSpPr txBox="1"/>
          <p:nvPr/>
        </p:nvSpPr>
        <p:spPr>
          <a:xfrm>
            <a:off x="3801201" y="4012200"/>
            <a:ext cx="1531200" cy="591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Quicksand"/>
                <a:ea typeface="Quicksand"/>
                <a:cs typeface="Quicksand"/>
                <a:sym typeface="Quicksand"/>
              </a:rPr>
              <a:t>Salesforce acquires Mulesoft</a:t>
            </a:r>
            <a:endParaRPr sz="1600">
              <a:solidFill>
                <a:schemeClr val="dk2"/>
              </a:solidFill>
              <a:latin typeface="Quicksand"/>
              <a:ea typeface="Quicksand"/>
              <a:cs typeface="Quicksand"/>
              <a:sym typeface="Quicksand"/>
            </a:endParaRPr>
          </a:p>
        </p:txBody>
      </p:sp>
      <p:sp>
        <p:nvSpPr>
          <p:cNvPr id="1033" name="Google Shape;1033;p28"/>
          <p:cNvSpPr txBox="1"/>
          <p:nvPr/>
        </p:nvSpPr>
        <p:spPr>
          <a:xfrm>
            <a:off x="738800" y="3524826"/>
            <a:ext cx="15312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lt2"/>
                </a:solidFill>
                <a:latin typeface="Bebas Neue"/>
                <a:ea typeface="Bebas Neue"/>
                <a:cs typeface="Bebas Neue"/>
                <a:sym typeface="Bebas Neue"/>
              </a:rPr>
              <a:t>1999</a:t>
            </a:r>
            <a:endParaRPr sz="2200">
              <a:solidFill>
                <a:schemeClr val="lt2"/>
              </a:solidFill>
              <a:latin typeface="Bebas Neue"/>
              <a:ea typeface="Bebas Neue"/>
              <a:cs typeface="Bebas Neue"/>
              <a:sym typeface="Bebas Neue"/>
            </a:endParaRPr>
          </a:p>
        </p:txBody>
      </p:sp>
      <p:sp>
        <p:nvSpPr>
          <p:cNvPr id="1034" name="Google Shape;1034;p28"/>
          <p:cNvSpPr txBox="1"/>
          <p:nvPr/>
        </p:nvSpPr>
        <p:spPr>
          <a:xfrm>
            <a:off x="738801" y="3994625"/>
            <a:ext cx="1531200" cy="591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Quicksand"/>
                <a:ea typeface="Quicksand"/>
                <a:cs typeface="Quicksand"/>
                <a:sym typeface="Quicksand"/>
              </a:rPr>
              <a:t>Salesforce founded </a:t>
            </a:r>
            <a:endParaRPr sz="1600">
              <a:solidFill>
                <a:schemeClr val="dk2"/>
              </a:solidFill>
              <a:latin typeface="Quicksand"/>
              <a:ea typeface="Quicksand"/>
              <a:cs typeface="Quicksand"/>
              <a:sym typeface="Quicksand"/>
            </a:endParaRPr>
          </a:p>
        </p:txBody>
      </p:sp>
      <p:sp>
        <p:nvSpPr>
          <p:cNvPr id="1035" name="Google Shape;1035;p28"/>
          <p:cNvSpPr txBox="1"/>
          <p:nvPr/>
        </p:nvSpPr>
        <p:spPr>
          <a:xfrm>
            <a:off x="5332401" y="1731925"/>
            <a:ext cx="1531200" cy="591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Quicksand"/>
                <a:ea typeface="Quicksand"/>
                <a:cs typeface="Quicksand"/>
                <a:sym typeface="Quicksand"/>
              </a:rPr>
              <a:t>Salesforce acquires Tableau </a:t>
            </a:r>
            <a:endParaRPr sz="1600">
              <a:solidFill>
                <a:schemeClr val="dk2"/>
              </a:solidFill>
              <a:latin typeface="Quicksand"/>
              <a:ea typeface="Quicksand"/>
              <a:cs typeface="Quicksand"/>
              <a:sym typeface="Quicksand"/>
            </a:endParaRPr>
          </a:p>
        </p:txBody>
      </p:sp>
      <p:sp>
        <p:nvSpPr>
          <p:cNvPr id="1036" name="Google Shape;1036;p28"/>
          <p:cNvSpPr txBox="1"/>
          <p:nvPr/>
        </p:nvSpPr>
        <p:spPr>
          <a:xfrm>
            <a:off x="5332400" y="2323250"/>
            <a:ext cx="15312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lt2"/>
                </a:solidFill>
                <a:latin typeface="Bebas Neue"/>
                <a:ea typeface="Bebas Neue"/>
                <a:cs typeface="Bebas Neue"/>
                <a:sym typeface="Bebas Neue"/>
              </a:rPr>
              <a:t>2019</a:t>
            </a:r>
            <a:endParaRPr sz="2200">
              <a:solidFill>
                <a:schemeClr val="lt2"/>
              </a:solidFill>
              <a:latin typeface="Bebas Neue"/>
              <a:ea typeface="Bebas Neue"/>
              <a:cs typeface="Bebas Neue"/>
              <a:sym typeface="Bebas Neue"/>
            </a:endParaRPr>
          </a:p>
        </p:txBody>
      </p:sp>
      <p:sp>
        <p:nvSpPr>
          <p:cNvPr id="1037" name="Google Shape;1037;p28"/>
          <p:cNvSpPr txBox="1"/>
          <p:nvPr/>
        </p:nvSpPr>
        <p:spPr>
          <a:xfrm>
            <a:off x="2270000" y="2323238"/>
            <a:ext cx="15312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lt2"/>
                </a:solidFill>
                <a:latin typeface="Bebas Neue"/>
                <a:ea typeface="Bebas Neue"/>
                <a:cs typeface="Bebas Neue"/>
                <a:sym typeface="Bebas Neue"/>
              </a:rPr>
              <a:t>2004</a:t>
            </a:r>
            <a:endParaRPr sz="2200">
              <a:solidFill>
                <a:schemeClr val="lt2"/>
              </a:solidFill>
              <a:latin typeface="Bebas Neue"/>
              <a:ea typeface="Bebas Neue"/>
              <a:cs typeface="Bebas Neue"/>
              <a:sym typeface="Bebas Neue"/>
            </a:endParaRPr>
          </a:p>
        </p:txBody>
      </p:sp>
      <p:sp>
        <p:nvSpPr>
          <p:cNvPr id="1038" name="Google Shape;1038;p28"/>
          <p:cNvSpPr txBox="1"/>
          <p:nvPr/>
        </p:nvSpPr>
        <p:spPr>
          <a:xfrm>
            <a:off x="2270000" y="1498275"/>
            <a:ext cx="1531200" cy="825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Quicksand"/>
                <a:ea typeface="Quicksand"/>
                <a:cs typeface="Quicksand"/>
                <a:sym typeface="Quicksand"/>
              </a:rPr>
              <a:t>Salesforce becomes a publicly traded company</a:t>
            </a:r>
            <a:endParaRPr sz="1600">
              <a:solidFill>
                <a:schemeClr val="dk2"/>
              </a:solidFill>
              <a:latin typeface="Quicksand"/>
              <a:ea typeface="Quicksand"/>
              <a:cs typeface="Quicksand"/>
              <a:sym typeface="Quicksand"/>
            </a:endParaRPr>
          </a:p>
        </p:txBody>
      </p:sp>
      <p:sp>
        <p:nvSpPr>
          <p:cNvPr id="1039" name="Google Shape;1039;p28"/>
          <p:cNvSpPr txBox="1"/>
          <p:nvPr/>
        </p:nvSpPr>
        <p:spPr>
          <a:xfrm>
            <a:off x="6863600" y="3542401"/>
            <a:ext cx="15312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lt2"/>
                </a:solidFill>
                <a:latin typeface="Bebas Neue"/>
                <a:ea typeface="Bebas Neue"/>
                <a:cs typeface="Bebas Neue"/>
                <a:sym typeface="Bebas Neue"/>
              </a:rPr>
              <a:t>2020</a:t>
            </a:r>
            <a:endParaRPr sz="2200">
              <a:solidFill>
                <a:schemeClr val="lt2"/>
              </a:solidFill>
              <a:latin typeface="Bebas Neue"/>
              <a:ea typeface="Bebas Neue"/>
              <a:cs typeface="Bebas Neue"/>
              <a:sym typeface="Bebas Neue"/>
            </a:endParaRPr>
          </a:p>
        </p:txBody>
      </p:sp>
      <p:sp>
        <p:nvSpPr>
          <p:cNvPr id="1040" name="Google Shape;1040;p28"/>
          <p:cNvSpPr txBox="1"/>
          <p:nvPr/>
        </p:nvSpPr>
        <p:spPr>
          <a:xfrm>
            <a:off x="6863601" y="4012200"/>
            <a:ext cx="1531200" cy="591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Quicksand"/>
                <a:ea typeface="Quicksand"/>
                <a:cs typeface="Quicksand"/>
                <a:sym typeface="Quicksand"/>
              </a:rPr>
              <a:t>Salesforce acquires Slack </a:t>
            </a:r>
            <a:endParaRPr sz="1600">
              <a:solidFill>
                <a:schemeClr val="dk2"/>
              </a:solidFill>
              <a:latin typeface="Quicksand"/>
              <a:ea typeface="Quicksand"/>
              <a:cs typeface="Quicksand"/>
              <a:sym typeface="Quicksand"/>
            </a:endParaRPr>
          </a:p>
        </p:txBody>
      </p:sp>
      <p:cxnSp>
        <p:nvCxnSpPr>
          <p:cNvPr id="1041" name="Google Shape;1041;p28"/>
          <p:cNvCxnSpPr/>
          <p:nvPr/>
        </p:nvCxnSpPr>
        <p:spPr>
          <a:xfrm>
            <a:off x="732000" y="3168625"/>
            <a:ext cx="7680000" cy="0"/>
          </a:xfrm>
          <a:prstGeom prst="straightConnector1">
            <a:avLst/>
          </a:prstGeom>
          <a:noFill/>
          <a:ln w="9525" cap="flat" cmpd="sng">
            <a:solidFill>
              <a:schemeClr val="dk2"/>
            </a:solidFill>
            <a:prstDash val="solid"/>
            <a:round/>
            <a:headEnd type="diamond" w="med" len="med"/>
            <a:tailEnd type="diamond" w="med" len="med"/>
          </a:ln>
        </p:spPr>
      </p:cxnSp>
      <p:sp>
        <p:nvSpPr>
          <p:cNvPr id="1042" name="Google Shape;1042;p2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a:off x="72923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28"/>
          <p:cNvGrpSpPr/>
          <p:nvPr/>
        </p:nvGrpSpPr>
        <p:grpSpPr>
          <a:xfrm>
            <a:off x="5867103" y="3842579"/>
            <a:ext cx="461781" cy="346432"/>
            <a:chOff x="5918150" y="2969100"/>
            <a:chExt cx="386525" cy="289950"/>
          </a:xfrm>
        </p:grpSpPr>
        <p:sp>
          <p:nvSpPr>
            <p:cNvPr id="1048" name="Google Shape;1048;p2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8"/>
          <p:cNvGrpSpPr/>
          <p:nvPr/>
        </p:nvGrpSpPr>
        <p:grpSpPr>
          <a:xfrm>
            <a:off x="7398304" y="2146285"/>
            <a:ext cx="461781" cy="346432"/>
            <a:chOff x="4890225" y="2969100"/>
            <a:chExt cx="386525" cy="289950"/>
          </a:xfrm>
        </p:grpSpPr>
        <p:sp>
          <p:nvSpPr>
            <p:cNvPr id="1077" name="Google Shape;1077;p2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28"/>
          <p:cNvGrpSpPr/>
          <p:nvPr/>
        </p:nvGrpSpPr>
        <p:grpSpPr>
          <a:xfrm>
            <a:off x="4341113" y="2146285"/>
            <a:ext cx="461781" cy="346432"/>
            <a:chOff x="4442150" y="2969100"/>
            <a:chExt cx="386525" cy="289950"/>
          </a:xfrm>
        </p:grpSpPr>
        <p:sp>
          <p:nvSpPr>
            <p:cNvPr id="1101" name="Google Shape;1101;p2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28"/>
          <p:cNvGrpSpPr/>
          <p:nvPr/>
        </p:nvGrpSpPr>
        <p:grpSpPr>
          <a:xfrm>
            <a:off x="1273530" y="2129511"/>
            <a:ext cx="461781" cy="346432"/>
            <a:chOff x="3962650" y="1894800"/>
            <a:chExt cx="386525" cy="289950"/>
          </a:xfrm>
        </p:grpSpPr>
        <p:sp>
          <p:nvSpPr>
            <p:cNvPr id="1123" name="Google Shape;1123;p2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8"/>
          <p:cNvGrpSpPr/>
          <p:nvPr/>
        </p:nvGrpSpPr>
        <p:grpSpPr>
          <a:xfrm>
            <a:off x="2804602" y="3842615"/>
            <a:ext cx="461781" cy="346403"/>
            <a:chOff x="2394325" y="2969100"/>
            <a:chExt cx="386525" cy="289950"/>
          </a:xfrm>
        </p:grpSpPr>
        <p:sp>
          <p:nvSpPr>
            <p:cNvPr id="1141" name="Google Shape;1141;p2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1" name="Google Shape;1161;p28"/>
          <p:cNvCxnSpPr>
            <a:stCxn id="1033" idx="0"/>
            <a:endCxn id="1162" idx="2"/>
          </p:cNvCxnSpPr>
          <p:nvPr/>
        </p:nvCxnSpPr>
        <p:spPr>
          <a:xfrm rot="10800000">
            <a:off x="1504400" y="3314526"/>
            <a:ext cx="0" cy="210300"/>
          </a:xfrm>
          <a:prstGeom prst="straightConnector1">
            <a:avLst/>
          </a:prstGeom>
          <a:noFill/>
          <a:ln w="9525" cap="flat" cmpd="sng">
            <a:solidFill>
              <a:schemeClr val="dk2"/>
            </a:solidFill>
            <a:prstDash val="solid"/>
            <a:round/>
            <a:headEnd type="diamond" w="med" len="med"/>
            <a:tailEnd type="none" w="med" len="med"/>
          </a:ln>
        </p:spPr>
      </p:cxnSp>
      <p:cxnSp>
        <p:nvCxnSpPr>
          <p:cNvPr id="1163" name="Google Shape;1163;p28"/>
          <p:cNvCxnSpPr>
            <a:stCxn id="1031" idx="0"/>
            <a:endCxn id="1164" idx="2"/>
          </p:cNvCxnSpPr>
          <p:nvPr/>
        </p:nvCxnSpPr>
        <p:spPr>
          <a:xfrm rot="10800000">
            <a:off x="4566800" y="3314701"/>
            <a:ext cx="0" cy="227700"/>
          </a:xfrm>
          <a:prstGeom prst="straightConnector1">
            <a:avLst/>
          </a:prstGeom>
          <a:noFill/>
          <a:ln w="9525" cap="flat" cmpd="sng">
            <a:solidFill>
              <a:schemeClr val="dk2"/>
            </a:solidFill>
            <a:prstDash val="solid"/>
            <a:round/>
            <a:headEnd type="diamond" w="med" len="med"/>
            <a:tailEnd type="none" w="med" len="med"/>
          </a:ln>
        </p:spPr>
      </p:cxnSp>
      <p:cxnSp>
        <p:nvCxnSpPr>
          <p:cNvPr id="1165" name="Google Shape;1165;p28"/>
          <p:cNvCxnSpPr>
            <a:stCxn id="1039" idx="0"/>
            <a:endCxn id="1166" idx="2"/>
          </p:cNvCxnSpPr>
          <p:nvPr/>
        </p:nvCxnSpPr>
        <p:spPr>
          <a:xfrm rot="10800000">
            <a:off x="7629200" y="3314701"/>
            <a:ext cx="0" cy="227700"/>
          </a:xfrm>
          <a:prstGeom prst="straightConnector1">
            <a:avLst/>
          </a:prstGeom>
          <a:noFill/>
          <a:ln w="9525" cap="flat" cmpd="sng">
            <a:solidFill>
              <a:schemeClr val="dk2"/>
            </a:solidFill>
            <a:prstDash val="solid"/>
            <a:round/>
            <a:headEnd type="diamond" w="med" len="med"/>
            <a:tailEnd type="none" w="med" len="med"/>
          </a:ln>
        </p:spPr>
      </p:cxnSp>
      <p:cxnSp>
        <p:nvCxnSpPr>
          <p:cNvPr id="1167" name="Google Shape;1167;p28"/>
          <p:cNvCxnSpPr>
            <a:stCxn id="1037" idx="2"/>
            <a:endCxn id="1168" idx="0"/>
          </p:cNvCxnSpPr>
          <p:nvPr/>
        </p:nvCxnSpPr>
        <p:spPr>
          <a:xfrm>
            <a:off x="3035600" y="2793038"/>
            <a:ext cx="0" cy="229800"/>
          </a:xfrm>
          <a:prstGeom prst="straightConnector1">
            <a:avLst/>
          </a:prstGeom>
          <a:noFill/>
          <a:ln w="9525" cap="flat" cmpd="sng">
            <a:solidFill>
              <a:schemeClr val="dk2"/>
            </a:solidFill>
            <a:prstDash val="solid"/>
            <a:round/>
            <a:headEnd type="diamond" w="med" len="med"/>
            <a:tailEnd type="none" w="med" len="med"/>
          </a:ln>
        </p:spPr>
      </p:cxnSp>
      <p:cxnSp>
        <p:nvCxnSpPr>
          <p:cNvPr id="1169" name="Google Shape;1169;p28"/>
          <p:cNvCxnSpPr>
            <a:stCxn id="1036" idx="2"/>
            <a:endCxn id="1170" idx="0"/>
          </p:cNvCxnSpPr>
          <p:nvPr/>
        </p:nvCxnSpPr>
        <p:spPr>
          <a:xfrm>
            <a:off x="6098000" y="2793050"/>
            <a:ext cx="0" cy="229800"/>
          </a:xfrm>
          <a:prstGeom prst="straightConnector1">
            <a:avLst/>
          </a:prstGeom>
          <a:noFill/>
          <a:ln w="9525" cap="flat" cmpd="sng">
            <a:solidFill>
              <a:schemeClr val="dk2"/>
            </a:solidFill>
            <a:prstDash val="solid"/>
            <a:round/>
            <a:headEnd type="diamond" w="med" len="med"/>
            <a:tailEnd type="none" w="med" len="med"/>
          </a:ln>
        </p:spPr>
      </p:cxnSp>
      <p:sp>
        <p:nvSpPr>
          <p:cNvPr id="1162" name="Google Shape;1162;p2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1</a:t>
            </a:r>
            <a:endParaRPr sz="1600">
              <a:latin typeface="Bebas Neue"/>
              <a:ea typeface="Bebas Neue"/>
              <a:cs typeface="Bebas Neue"/>
              <a:sym typeface="Bebas Neue"/>
            </a:endParaRPr>
          </a:p>
        </p:txBody>
      </p:sp>
      <p:sp>
        <p:nvSpPr>
          <p:cNvPr id="1168" name="Google Shape;1168;p2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2</a:t>
            </a:r>
            <a:endParaRPr sz="1600">
              <a:latin typeface="Bebas Neue"/>
              <a:ea typeface="Bebas Neue"/>
              <a:cs typeface="Bebas Neue"/>
              <a:sym typeface="Bebas Neue"/>
            </a:endParaRPr>
          </a:p>
        </p:txBody>
      </p:sp>
      <p:sp>
        <p:nvSpPr>
          <p:cNvPr id="1164" name="Google Shape;1164;p2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3</a:t>
            </a:r>
            <a:endParaRPr sz="1600">
              <a:latin typeface="Bebas Neue"/>
              <a:ea typeface="Bebas Neue"/>
              <a:cs typeface="Bebas Neue"/>
              <a:sym typeface="Bebas Neue"/>
            </a:endParaRPr>
          </a:p>
        </p:txBody>
      </p:sp>
      <p:sp>
        <p:nvSpPr>
          <p:cNvPr id="1170" name="Google Shape;1170;p2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4</a:t>
            </a:r>
            <a:endParaRPr sz="1600">
              <a:latin typeface="Bebas Neue"/>
              <a:ea typeface="Bebas Neue"/>
              <a:cs typeface="Bebas Neue"/>
              <a:sym typeface="Bebas Neue"/>
            </a:endParaRPr>
          </a:p>
        </p:txBody>
      </p:sp>
      <p:sp>
        <p:nvSpPr>
          <p:cNvPr id="1166" name="Google Shape;1166;p2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5</a:t>
            </a:r>
            <a:endParaRPr sz="1600">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29"/>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29"/>
          <p:cNvGrpSpPr/>
          <p:nvPr/>
        </p:nvGrpSpPr>
        <p:grpSpPr>
          <a:xfrm flipH="1">
            <a:off x="109984" y="936938"/>
            <a:ext cx="7639875" cy="4125803"/>
            <a:chOff x="1394159" y="708338"/>
            <a:chExt cx="7639875" cy="4125803"/>
          </a:xfrm>
        </p:grpSpPr>
        <p:grpSp>
          <p:nvGrpSpPr>
            <p:cNvPr id="1177" name="Google Shape;1177;p29"/>
            <p:cNvGrpSpPr/>
            <p:nvPr/>
          </p:nvGrpSpPr>
          <p:grpSpPr>
            <a:xfrm>
              <a:off x="1394159" y="4022667"/>
              <a:ext cx="1380226" cy="811474"/>
              <a:chOff x="1741809" y="3853292"/>
              <a:chExt cx="1380226" cy="811474"/>
            </a:xfrm>
          </p:grpSpPr>
          <p:sp>
            <p:nvSpPr>
              <p:cNvPr id="1178" name="Google Shape;1178;p29"/>
              <p:cNvSpPr/>
              <p:nvPr/>
            </p:nvSpPr>
            <p:spPr>
              <a:xfrm>
                <a:off x="1741809" y="3853292"/>
                <a:ext cx="1380226" cy="811474"/>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745673" y="4012048"/>
                <a:ext cx="1145571" cy="394644"/>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29"/>
            <p:cNvSpPr/>
            <p:nvPr/>
          </p:nvSpPr>
          <p:spPr>
            <a:xfrm rot="3427325">
              <a:off x="8405610" y="1520911"/>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rot="3427325">
              <a:off x="8234141" y="1490964"/>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rot="3427325">
              <a:off x="8398698" y="1676120"/>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4543000" y="875799"/>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3900648" y="708338"/>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4283932" y="890299"/>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29"/>
          <p:cNvSpPr/>
          <p:nvPr/>
        </p:nvSpPr>
        <p:spPr>
          <a:xfrm>
            <a:off x="3397875"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607575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720000" y="1417800"/>
            <a:ext cx="2348400" cy="3185700"/>
          </a:xfrm>
          <a:prstGeom prst="roundRect">
            <a:avLst>
              <a:gd name="adj" fmla="val 374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txBox="1">
            <a:spLocks noGrp="1"/>
          </p:cNvSpPr>
          <p:nvPr>
            <p:ph type="title"/>
          </p:nvPr>
        </p:nvSpPr>
        <p:spPr>
          <a:xfrm>
            <a:off x="926486" y="2784575"/>
            <a:ext cx="1935600" cy="109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100"/>
              <a:t>150,000+</a:t>
            </a:r>
            <a:endParaRPr sz="5100"/>
          </a:p>
        </p:txBody>
      </p:sp>
      <p:sp>
        <p:nvSpPr>
          <p:cNvPr id="1190" name="Google Shape;1190;p2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Number of companies that use Salesforce.</a:t>
            </a:r>
            <a:endParaRPr/>
          </a:p>
        </p:txBody>
      </p:sp>
      <p:sp>
        <p:nvSpPr>
          <p:cNvPr id="1191" name="Google Shape;1191;p29"/>
          <p:cNvSpPr txBox="1">
            <a:spLocks noGrp="1"/>
          </p:cNvSpPr>
          <p:nvPr>
            <p:ph type="title" idx="2"/>
          </p:nvPr>
        </p:nvSpPr>
        <p:spPr>
          <a:xfrm>
            <a:off x="6282073" y="2784563"/>
            <a:ext cx="1935600" cy="109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180BN</a:t>
            </a:r>
            <a:endParaRPr/>
          </a:p>
        </p:txBody>
      </p:sp>
      <p:sp>
        <p:nvSpPr>
          <p:cNvPr id="1192" name="Google Shape;1192;p2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Market Capitalization as of 2020</a:t>
            </a:r>
            <a:endParaRPr/>
          </a:p>
        </p:txBody>
      </p:sp>
      <p:grpSp>
        <p:nvGrpSpPr>
          <p:cNvPr id="1193" name="Google Shape;1193;p29"/>
          <p:cNvGrpSpPr/>
          <p:nvPr/>
        </p:nvGrpSpPr>
        <p:grpSpPr>
          <a:xfrm>
            <a:off x="7631947" y="671363"/>
            <a:ext cx="636814" cy="120078"/>
            <a:chOff x="8209059" y="198000"/>
            <a:chExt cx="636814" cy="120078"/>
          </a:xfrm>
        </p:grpSpPr>
        <p:sp>
          <p:nvSpPr>
            <p:cNvPr id="1194" name="Google Shape;1194;p2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29"/>
          <p:cNvSpPr txBox="1">
            <a:spLocks noGrp="1"/>
          </p:cNvSpPr>
          <p:nvPr>
            <p:ph type="title" idx="4"/>
          </p:nvPr>
        </p:nvSpPr>
        <p:spPr>
          <a:xfrm>
            <a:off x="3604286" y="2784563"/>
            <a:ext cx="1935600" cy="109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83%</a:t>
            </a:r>
            <a:endParaRPr/>
          </a:p>
        </p:txBody>
      </p:sp>
      <p:sp>
        <p:nvSpPr>
          <p:cNvPr id="1198" name="Google Shape;1198;p2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Percent of Fortune 500 companies that use Salesforce</a:t>
            </a:r>
            <a:endParaRPr/>
          </a:p>
        </p:txBody>
      </p:sp>
      <p:grpSp>
        <p:nvGrpSpPr>
          <p:cNvPr id="1199" name="Google Shape;1199;p29"/>
          <p:cNvGrpSpPr/>
          <p:nvPr/>
        </p:nvGrpSpPr>
        <p:grpSpPr>
          <a:xfrm>
            <a:off x="4072025" y="1624474"/>
            <a:ext cx="999944" cy="1000017"/>
            <a:chOff x="4049800" y="640400"/>
            <a:chExt cx="858911" cy="858900"/>
          </a:xfrm>
        </p:grpSpPr>
        <p:sp>
          <p:nvSpPr>
            <p:cNvPr id="1200" name="Google Shape;1200;p29"/>
            <p:cNvSpPr/>
            <p:nvPr/>
          </p:nvSpPr>
          <p:spPr>
            <a:xfrm>
              <a:off x="4049811" y="640400"/>
              <a:ext cx="858900" cy="858900"/>
            </a:xfrm>
            <a:prstGeom prst="donut">
              <a:avLst>
                <a:gd name="adj" fmla="val 25000"/>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4049800" y="640400"/>
              <a:ext cx="858900" cy="858900"/>
            </a:xfrm>
            <a:prstGeom prst="blockArc">
              <a:avLst>
                <a:gd name="adj1" fmla="val 5357753"/>
                <a:gd name="adj2" fmla="val 1155695"/>
                <a:gd name="adj3" fmla="val 25403"/>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29"/>
          <p:cNvGrpSpPr/>
          <p:nvPr/>
        </p:nvGrpSpPr>
        <p:grpSpPr>
          <a:xfrm>
            <a:off x="926508" y="1624507"/>
            <a:ext cx="1823885" cy="1349102"/>
            <a:chOff x="926508" y="1624507"/>
            <a:chExt cx="1823885" cy="1349102"/>
          </a:xfrm>
        </p:grpSpPr>
        <p:sp>
          <p:nvSpPr>
            <p:cNvPr id="1203" name="Google Shape;1203;p29"/>
            <p:cNvSpPr/>
            <p:nvPr/>
          </p:nvSpPr>
          <p:spPr>
            <a:xfrm>
              <a:off x="953316" y="2239658"/>
              <a:ext cx="996946" cy="711689"/>
            </a:xfrm>
            <a:custGeom>
              <a:avLst/>
              <a:gdLst/>
              <a:ahLst/>
              <a:cxnLst/>
              <a:rect l="l" t="t" r="r" b="b"/>
              <a:pathLst>
                <a:path w="7512" h="6458" extrusionOk="0">
                  <a:moveTo>
                    <a:pt x="7319" y="0"/>
                  </a:moveTo>
                  <a:lnTo>
                    <a:pt x="3566" y="3542"/>
                  </a:lnTo>
                  <a:cubicBezTo>
                    <a:pt x="3489" y="3619"/>
                    <a:pt x="3383" y="3662"/>
                    <a:pt x="3272" y="3662"/>
                  </a:cubicBezTo>
                  <a:lnTo>
                    <a:pt x="3229" y="3662"/>
                  </a:lnTo>
                  <a:cubicBezTo>
                    <a:pt x="2988" y="3662"/>
                    <a:pt x="2796" y="3469"/>
                    <a:pt x="2796" y="3229"/>
                  </a:cubicBezTo>
                  <a:lnTo>
                    <a:pt x="2796" y="3012"/>
                  </a:lnTo>
                  <a:lnTo>
                    <a:pt x="1506" y="3012"/>
                  </a:lnTo>
                  <a:lnTo>
                    <a:pt x="1506" y="3335"/>
                  </a:lnTo>
                  <a:cubicBezTo>
                    <a:pt x="1506" y="3527"/>
                    <a:pt x="1376" y="3696"/>
                    <a:pt x="1193" y="3748"/>
                  </a:cubicBezTo>
                  <a:lnTo>
                    <a:pt x="467" y="3955"/>
                  </a:lnTo>
                  <a:cubicBezTo>
                    <a:pt x="193" y="4032"/>
                    <a:pt x="0" y="4287"/>
                    <a:pt x="0" y="4576"/>
                  </a:cubicBezTo>
                  <a:lnTo>
                    <a:pt x="0" y="6457"/>
                  </a:lnTo>
                  <a:lnTo>
                    <a:pt x="3445" y="6457"/>
                  </a:lnTo>
                  <a:lnTo>
                    <a:pt x="3445" y="5307"/>
                  </a:lnTo>
                  <a:cubicBezTo>
                    <a:pt x="3440" y="5077"/>
                    <a:pt x="3532" y="4860"/>
                    <a:pt x="3696" y="4696"/>
                  </a:cubicBezTo>
                  <a:lnTo>
                    <a:pt x="7357" y="1035"/>
                  </a:lnTo>
                  <a:cubicBezTo>
                    <a:pt x="7468" y="924"/>
                    <a:pt x="7511" y="770"/>
                    <a:pt x="7473" y="626"/>
                  </a:cubicBezTo>
                  <a:lnTo>
                    <a:pt x="7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695982" y="1646768"/>
              <a:ext cx="1028266" cy="711689"/>
            </a:xfrm>
            <a:custGeom>
              <a:avLst/>
              <a:gdLst/>
              <a:ahLst/>
              <a:cxnLst/>
              <a:rect l="l" t="t" r="r" b="b"/>
              <a:pathLst>
                <a:path w="7748" h="6458" extrusionOk="0">
                  <a:moveTo>
                    <a:pt x="428" y="1"/>
                  </a:moveTo>
                  <a:cubicBezTo>
                    <a:pt x="193" y="1"/>
                    <a:pt x="0" y="193"/>
                    <a:pt x="0" y="434"/>
                  </a:cubicBezTo>
                  <a:lnTo>
                    <a:pt x="0" y="6025"/>
                  </a:lnTo>
                  <a:cubicBezTo>
                    <a:pt x="0" y="6265"/>
                    <a:pt x="193" y="6458"/>
                    <a:pt x="428" y="6458"/>
                  </a:cubicBezTo>
                  <a:lnTo>
                    <a:pt x="7314" y="6458"/>
                  </a:lnTo>
                  <a:cubicBezTo>
                    <a:pt x="7550" y="6458"/>
                    <a:pt x="7747" y="6265"/>
                    <a:pt x="7747" y="6025"/>
                  </a:cubicBezTo>
                  <a:lnTo>
                    <a:pt x="7747" y="434"/>
                  </a:lnTo>
                  <a:cubicBezTo>
                    <a:pt x="7747" y="193"/>
                    <a:pt x="7550" y="1"/>
                    <a:pt x="7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038783" y="2239658"/>
              <a:ext cx="143198" cy="260960"/>
            </a:xfrm>
            <a:custGeom>
              <a:avLst/>
              <a:gdLst/>
              <a:ahLst/>
              <a:cxnLst/>
              <a:rect l="l" t="t" r="r" b="b"/>
              <a:pathLst>
                <a:path w="1079" h="2368" extrusionOk="0">
                  <a:moveTo>
                    <a:pt x="646" y="0"/>
                  </a:moveTo>
                  <a:cubicBezTo>
                    <a:pt x="290" y="0"/>
                    <a:pt x="1" y="289"/>
                    <a:pt x="1" y="650"/>
                  </a:cubicBezTo>
                  <a:lnTo>
                    <a:pt x="1" y="799"/>
                  </a:lnTo>
                  <a:cubicBezTo>
                    <a:pt x="1" y="982"/>
                    <a:pt x="30" y="1169"/>
                    <a:pt x="87" y="1343"/>
                  </a:cubicBezTo>
                  <a:lnTo>
                    <a:pt x="434" y="2368"/>
                  </a:lnTo>
                  <a:lnTo>
                    <a:pt x="1079" y="2368"/>
                  </a:lnTo>
                  <a:lnTo>
                    <a:pt x="10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1095718" y="2215744"/>
              <a:ext cx="343596" cy="284874"/>
            </a:xfrm>
            <a:custGeom>
              <a:avLst/>
              <a:gdLst/>
              <a:ahLst/>
              <a:cxnLst/>
              <a:rect l="l" t="t" r="r" b="b"/>
              <a:pathLst>
                <a:path w="2589" h="2585" extrusionOk="0">
                  <a:moveTo>
                    <a:pt x="650" y="1"/>
                  </a:moveTo>
                  <a:cubicBezTo>
                    <a:pt x="289" y="1"/>
                    <a:pt x="0" y="289"/>
                    <a:pt x="0" y="650"/>
                  </a:cubicBezTo>
                  <a:cubicBezTo>
                    <a:pt x="0" y="886"/>
                    <a:pt x="193" y="1078"/>
                    <a:pt x="433" y="1078"/>
                  </a:cubicBezTo>
                  <a:lnTo>
                    <a:pt x="2156" y="2585"/>
                  </a:lnTo>
                  <a:lnTo>
                    <a:pt x="2536" y="1252"/>
                  </a:lnTo>
                  <a:cubicBezTo>
                    <a:pt x="2570" y="1136"/>
                    <a:pt x="2584" y="1016"/>
                    <a:pt x="2589" y="896"/>
                  </a:cubicBez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153183" y="2571589"/>
              <a:ext cx="171201" cy="118909"/>
            </a:xfrm>
            <a:custGeom>
              <a:avLst/>
              <a:gdLst/>
              <a:ahLst/>
              <a:cxnLst/>
              <a:rect l="l" t="t" r="r" b="b"/>
              <a:pathLst>
                <a:path w="1290" h="1079" extrusionOk="0">
                  <a:moveTo>
                    <a:pt x="0" y="0"/>
                  </a:moveTo>
                  <a:lnTo>
                    <a:pt x="0" y="433"/>
                  </a:lnTo>
                  <a:cubicBezTo>
                    <a:pt x="0" y="789"/>
                    <a:pt x="289" y="1078"/>
                    <a:pt x="645" y="1078"/>
                  </a:cubicBezTo>
                  <a:cubicBezTo>
                    <a:pt x="1001" y="1078"/>
                    <a:pt x="1290" y="789"/>
                    <a:pt x="1290" y="433"/>
                  </a:cubicBezTo>
                  <a:lnTo>
                    <a:pt x="1290" y="0"/>
                  </a:ln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067582" y="2334984"/>
              <a:ext cx="343065" cy="260519"/>
            </a:xfrm>
            <a:custGeom>
              <a:avLst/>
              <a:gdLst/>
              <a:ahLst/>
              <a:cxnLst/>
              <a:rect l="l" t="t" r="r" b="b"/>
              <a:pathLst>
                <a:path w="2585" h="2364" extrusionOk="0">
                  <a:moveTo>
                    <a:pt x="811" y="1"/>
                  </a:moveTo>
                  <a:cubicBezTo>
                    <a:pt x="701" y="1"/>
                    <a:pt x="593" y="44"/>
                    <a:pt x="515" y="126"/>
                  </a:cubicBezTo>
                  <a:lnTo>
                    <a:pt x="304" y="338"/>
                  </a:lnTo>
                  <a:cubicBezTo>
                    <a:pt x="106" y="531"/>
                    <a:pt x="0" y="795"/>
                    <a:pt x="0" y="1074"/>
                  </a:cubicBezTo>
                  <a:cubicBezTo>
                    <a:pt x="0" y="1786"/>
                    <a:pt x="578" y="2364"/>
                    <a:pt x="1290" y="2364"/>
                  </a:cubicBezTo>
                  <a:cubicBezTo>
                    <a:pt x="2002" y="2364"/>
                    <a:pt x="2579" y="1786"/>
                    <a:pt x="2579" y="1074"/>
                  </a:cubicBezTo>
                  <a:lnTo>
                    <a:pt x="2579" y="800"/>
                  </a:lnTo>
                  <a:cubicBezTo>
                    <a:pt x="2584" y="685"/>
                    <a:pt x="2536" y="574"/>
                    <a:pt x="2459" y="492"/>
                  </a:cubicBezTo>
                  <a:cubicBezTo>
                    <a:pt x="2122" y="170"/>
                    <a:pt x="1516" y="20"/>
                    <a:pt x="828" y="1"/>
                  </a:cubicBezTo>
                  <a:cubicBezTo>
                    <a:pt x="822" y="1"/>
                    <a:pt x="816"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1067582" y="2334543"/>
              <a:ext cx="342402" cy="255119"/>
            </a:xfrm>
            <a:custGeom>
              <a:avLst/>
              <a:gdLst/>
              <a:ahLst/>
              <a:cxnLst/>
              <a:rect l="l" t="t" r="r" b="b"/>
              <a:pathLst>
                <a:path w="2580" h="2315" extrusionOk="0">
                  <a:moveTo>
                    <a:pt x="828" y="0"/>
                  </a:moveTo>
                  <a:cubicBezTo>
                    <a:pt x="708" y="0"/>
                    <a:pt x="597" y="44"/>
                    <a:pt x="515" y="130"/>
                  </a:cubicBezTo>
                  <a:lnTo>
                    <a:pt x="304" y="342"/>
                  </a:lnTo>
                  <a:cubicBezTo>
                    <a:pt x="106" y="535"/>
                    <a:pt x="0" y="799"/>
                    <a:pt x="0" y="1073"/>
                  </a:cubicBezTo>
                  <a:cubicBezTo>
                    <a:pt x="0" y="1651"/>
                    <a:pt x="381" y="2156"/>
                    <a:pt x="934" y="2315"/>
                  </a:cubicBezTo>
                  <a:cubicBezTo>
                    <a:pt x="746" y="2089"/>
                    <a:pt x="645" y="1800"/>
                    <a:pt x="645" y="1507"/>
                  </a:cubicBezTo>
                  <a:lnTo>
                    <a:pt x="645" y="1078"/>
                  </a:lnTo>
                  <a:cubicBezTo>
                    <a:pt x="645" y="837"/>
                    <a:pt x="838" y="644"/>
                    <a:pt x="1077" y="644"/>
                  </a:cubicBezTo>
                  <a:cubicBezTo>
                    <a:pt x="1085" y="644"/>
                    <a:pt x="1094" y="645"/>
                    <a:pt x="1102" y="645"/>
                  </a:cubicBezTo>
                  <a:cubicBezTo>
                    <a:pt x="1535" y="674"/>
                    <a:pt x="2180" y="746"/>
                    <a:pt x="2579" y="939"/>
                  </a:cubicBezTo>
                  <a:cubicBezTo>
                    <a:pt x="2565" y="847"/>
                    <a:pt x="2527" y="563"/>
                    <a:pt x="2459" y="496"/>
                  </a:cubicBezTo>
                  <a:cubicBezTo>
                    <a:pt x="2122" y="174"/>
                    <a:pt x="1516" y="24"/>
                    <a:pt x="828" y="0"/>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953316" y="2695677"/>
              <a:ext cx="114399" cy="255119"/>
            </a:xfrm>
            <a:custGeom>
              <a:avLst/>
              <a:gdLst/>
              <a:ahLst/>
              <a:cxnLst/>
              <a:rect l="l" t="t" r="r" b="b"/>
              <a:pathLst>
                <a:path w="862" h="2315" extrusionOk="0">
                  <a:moveTo>
                    <a:pt x="173" y="0"/>
                  </a:moveTo>
                  <a:cubicBezTo>
                    <a:pt x="63" y="116"/>
                    <a:pt x="0" y="274"/>
                    <a:pt x="0" y="433"/>
                  </a:cubicBezTo>
                  <a:lnTo>
                    <a:pt x="0" y="2315"/>
                  </a:lnTo>
                  <a:lnTo>
                    <a:pt x="861" y="2315"/>
                  </a:lnTo>
                  <a:lnTo>
                    <a:pt x="861" y="953"/>
                  </a:lnTo>
                  <a:cubicBezTo>
                    <a:pt x="861" y="785"/>
                    <a:pt x="789" y="621"/>
                    <a:pt x="674" y="501"/>
                  </a:cubicBezTo>
                  <a:lnTo>
                    <a:pt x="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1410515" y="2239658"/>
              <a:ext cx="539747" cy="584956"/>
            </a:xfrm>
            <a:custGeom>
              <a:avLst/>
              <a:gdLst/>
              <a:ahLst/>
              <a:cxnLst/>
              <a:rect l="l" t="t" r="r" b="b"/>
              <a:pathLst>
                <a:path w="4067" h="5308" extrusionOk="0">
                  <a:moveTo>
                    <a:pt x="3874" y="0"/>
                  </a:moveTo>
                  <a:lnTo>
                    <a:pt x="279" y="3392"/>
                  </a:lnTo>
                  <a:cubicBezTo>
                    <a:pt x="174" y="3493"/>
                    <a:pt x="106" y="3623"/>
                    <a:pt x="82" y="3763"/>
                  </a:cubicBezTo>
                  <a:cubicBezTo>
                    <a:pt x="10" y="4290"/>
                    <a:pt x="2" y="5079"/>
                    <a:pt x="0" y="5266"/>
                  </a:cubicBezTo>
                  <a:lnTo>
                    <a:pt x="0" y="5266"/>
                  </a:lnTo>
                  <a:cubicBezTo>
                    <a:pt x="7" y="5051"/>
                    <a:pt x="97" y="4850"/>
                    <a:pt x="251" y="4696"/>
                  </a:cubicBezTo>
                  <a:lnTo>
                    <a:pt x="3912" y="1035"/>
                  </a:lnTo>
                  <a:cubicBezTo>
                    <a:pt x="4023" y="929"/>
                    <a:pt x="4066" y="770"/>
                    <a:pt x="4028" y="626"/>
                  </a:cubicBezTo>
                  <a:lnTo>
                    <a:pt x="3874" y="0"/>
                  </a:lnTo>
                  <a:close/>
                  <a:moveTo>
                    <a:pt x="0" y="5266"/>
                  </a:moveTo>
                  <a:cubicBezTo>
                    <a:pt x="0" y="5280"/>
                    <a:pt x="0" y="5294"/>
                    <a:pt x="0" y="5307"/>
                  </a:cubicBezTo>
                  <a:cubicBezTo>
                    <a:pt x="0" y="5307"/>
                    <a:pt x="0" y="5293"/>
                    <a:pt x="0" y="52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1821795" y="2239658"/>
              <a:ext cx="128467" cy="142161"/>
            </a:xfrm>
            <a:custGeom>
              <a:avLst/>
              <a:gdLst/>
              <a:ahLst/>
              <a:cxnLst/>
              <a:rect l="l" t="t" r="r" b="b"/>
              <a:pathLst>
                <a:path w="968" h="1290" extrusionOk="0">
                  <a:moveTo>
                    <a:pt x="775" y="0"/>
                  </a:moveTo>
                  <a:lnTo>
                    <a:pt x="0" y="732"/>
                  </a:lnTo>
                  <a:lnTo>
                    <a:pt x="558" y="1290"/>
                  </a:lnTo>
                  <a:lnTo>
                    <a:pt x="813" y="1035"/>
                  </a:lnTo>
                  <a:cubicBezTo>
                    <a:pt x="924" y="924"/>
                    <a:pt x="967" y="770"/>
                    <a:pt x="929" y="626"/>
                  </a:cubicBezTo>
                  <a:lnTo>
                    <a:pt x="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117350" y="2312282"/>
              <a:ext cx="246715" cy="68546"/>
            </a:xfrm>
            <a:custGeom>
              <a:avLst/>
              <a:gdLst/>
              <a:ahLst/>
              <a:cxnLst/>
              <a:rect l="l" t="t" r="r" b="b"/>
              <a:pathLst>
                <a:path w="1859" h="622" extrusionOk="0">
                  <a:moveTo>
                    <a:pt x="270" y="0"/>
                  </a:moveTo>
                  <a:cubicBezTo>
                    <a:pt x="1" y="0"/>
                    <a:pt x="1" y="405"/>
                    <a:pt x="270" y="405"/>
                  </a:cubicBezTo>
                  <a:cubicBezTo>
                    <a:pt x="496" y="405"/>
                    <a:pt x="1156" y="438"/>
                    <a:pt x="1473" y="597"/>
                  </a:cubicBezTo>
                  <a:cubicBezTo>
                    <a:pt x="1506" y="614"/>
                    <a:pt x="1538" y="621"/>
                    <a:pt x="1568" y="621"/>
                  </a:cubicBezTo>
                  <a:cubicBezTo>
                    <a:pt x="1752" y="621"/>
                    <a:pt x="1858" y="340"/>
                    <a:pt x="1651" y="236"/>
                  </a:cubicBezTo>
                  <a:cubicBezTo>
                    <a:pt x="1184" y="0"/>
                    <a:pt x="309"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040774" y="2763011"/>
              <a:ext cx="53749" cy="210046"/>
            </a:xfrm>
            <a:custGeom>
              <a:avLst/>
              <a:gdLst/>
              <a:ahLst/>
              <a:cxnLst/>
              <a:rect l="l" t="t" r="r" b="b"/>
              <a:pathLst>
                <a:path w="405" h="1906" extrusionOk="0">
                  <a:moveTo>
                    <a:pt x="202" y="0"/>
                  </a:moveTo>
                  <a:cubicBezTo>
                    <a:pt x="92" y="0"/>
                    <a:pt x="0" y="92"/>
                    <a:pt x="0" y="202"/>
                  </a:cubicBezTo>
                  <a:lnTo>
                    <a:pt x="0" y="1704"/>
                  </a:lnTo>
                  <a:cubicBezTo>
                    <a:pt x="0" y="1838"/>
                    <a:pt x="101" y="1906"/>
                    <a:pt x="202" y="1906"/>
                  </a:cubicBezTo>
                  <a:cubicBezTo>
                    <a:pt x="303" y="1906"/>
                    <a:pt x="404" y="1838"/>
                    <a:pt x="404" y="1704"/>
                  </a:cubicBezTo>
                  <a:lnTo>
                    <a:pt x="404" y="202"/>
                  </a:lnTo>
                  <a:cubicBezTo>
                    <a:pt x="404" y="92"/>
                    <a:pt x="313"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926508" y="2193483"/>
              <a:ext cx="1055605" cy="780125"/>
            </a:xfrm>
            <a:custGeom>
              <a:avLst/>
              <a:gdLst/>
              <a:ahLst/>
              <a:cxnLst/>
              <a:rect l="l" t="t" r="r" b="b"/>
              <a:pathLst>
                <a:path w="7954" h="7079" extrusionOk="0">
                  <a:moveTo>
                    <a:pt x="7405" y="794"/>
                  </a:moveTo>
                  <a:lnTo>
                    <a:pt x="7477" y="1093"/>
                  </a:lnTo>
                  <a:cubicBezTo>
                    <a:pt x="7497" y="1170"/>
                    <a:pt x="7477" y="1252"/>
                    <a:pt x="7420" y="1309"/>
                  </a:cubicBezTo>
                  <a:lnTo>
                    <a:pt x="7304" y="1425"/>
                  </a:lnTo>
                  <a:lnTo>
                    <a:pt x="7030" y="1151"/>
                  </a:lnTo>
                  <a:lnTo>
                    <a:pt x="7405" y="794"/>
                  </a:lnTo>
                  <a:close/>
                  <a:moveTo>
                    <a:pt x="3657" y="405"/>
                  </a:moveTo>
                  <a:lnTo>
                    <a:pt x="3657" y="1242"/>
                  </a:lnTo>
                  <a:cubicBezTo>
                    <a:pt x="3657" y="1377"/>
                    <a:pt x="3628" y="1511"/>
                    <a:pt x="3565" y="1632"/>
                  </a:cubicBezTo>
                  <a:lnTo>
                    <a:pt x="3464" y="1834"/>
                  </a:lnTo>
                  <a:cubicBezTo>
                    <a:pt x="3450" y="1863"/>
                    <a:pt x="3445" y="1892"/>
                    <a:pt x="3445" y="1925"/>
                  </a:cubicBezTo>
                  <a:lnTo>
                    <a:pt x="3445" y="2358"/>
                  </a:lnTo>
                  <a:cubicBezTo>
                    <a:pt x="3445" y="2958"/>
                    <a:pt x="2954" y="3446"/>
                    <a:pt x="2354" y="3446"/>
                  </a:cubicBezTo>
                  <a:cubicBezTo>
                    <a:pt x="2342" y="3446"/>
                    <a:pt x="2331" y="3446"/>
                    <a:pt x="2319" y="3446"/>
                  </a:cubicBezTo>
                  <a:cubicBezTo>
                    <a:pt x="1737" y="3426"/>
                    <a:pt x="1265" y="2916"/>
                    <a:pt x="1265" y="2301"/>
                  </a:cubicBezTo>
                  <a:lnTo>
                    <a:pt x="1265" y="1925"/>
                  </a:lnTo>
                  <a:cubicBezTo>
                    <a:pt x="1265" y="1892"/>
                    <a:pt x="1256" y="1863"/>
                    <a:pt x="1241" y="1834"/>
                  </a:cubicBezTo>
                  <a:lnTo>
                    <a:pt x="1116" y="1588"/>
                  </a:lnTo>
                  <a:cubicBezTo>
                    <a:pt x="1073" y="1497"/>
                    <a:pt x="1049" y="1396"/>
                    <a:pt x="1049" y="1290"/>
                  </a:cubicBezTo>
                  <a:lnTo>
                    <a:pt x="1049" y="1280"/>
                  </a:lnTo>
                  <a:cubicBezTo>
                    <a:pt x="1049" y="794"/>
                    <a:pt x="1439" y="405"/>
                    <a:pt x="1925" y="405"/>
                  </a:cubicBezTo>
                  <a:close/>
                  <a:moveTo>
                    <a:pt x="2810" y="3778"/>
                  </a:moveTo>
                  <a:cubicBezTo>
                    <a:pt x="2820" y="3831"/>
                    <a:pt x="2839" y="3884"/>
                    <a:pt x="2863" y="3927"/>
                  </a:cubicBezTo>
                  <a:lnTo>
                    <a:pt x="2858" y="3937"/>
                  </a:lnTo>
                  <a:lnTo>
                    <a:pt x="2666" y="4124"/>
                  </a:lnTo>
                  <a:cubicBezTo>
                    <a:pt x="2579" y="4211"/>
                    <a:pt x="2466" y="4254"/>
                    <a:pt x="2353" y="4254"/>
                  </a:cubicBezTo>
                  <a:cubicBezTo>
                    <a:pt x="2240" y="4254"/>
                    <a:pt x="2127" y="4211"/>
                    <a:pt x="2040" y="4124"/>
                  </a:cubicBezTo>
                  <a:lnTo>
                    <a:pt x="1872" y="3961"/>
                  </a:lnTo>
                  <a:cubicBezTo>
                    <a:pt x="1891" y="3903"/>
                    <a:pt x="1905" y="3840"/>
                    <a:pt x="1905" y="3778"/>
                  </a:cubicBezTo>
                  <a:cubicBezTo>
                    <a:pt x="2035" y="3821"/>
                    <a:pt x="2170" y="3845"/>
                    <a:pt x="2305" y="3850"/>
                  </a:cubicBezTo>
                  <a:lnTo>
                    <a:pt x="2353" y="3850"/>
                  </a:lnTo>
                  <a:cubicBezTo>
                    <a:pt x="2507" y="3850"/>
                    <a:pt x="2661" y="3826"/>
                    <a:pt x="2810" y="3778"/>
                  </a:cubicBezTo>
                  <a:close/>
                  <a:moveTo>
                    <a:pt x="1925" y="1"/>
                  </a:moveTo>
                  <a:cubicBezTo>
                    <a:pt x="1217" y="5"/>
                    <a:pt x="650" y="573"/>
                    <a:pt x="650" y="1280"/>
                  </a:cubicBezTo>
                  <a:lnTo>
                    <a:pt x="650" y="1290"/>
                  </a:lnTo>
                  <a:cubicBezTo>
                    <a:pt x="650" y="1458"/>
                    <a:pt x="683" y="1617"/>
                    <a:pt x="760" y="1766"/>
                  </a:cubicBezTo>
                  <a:lnTo>
                    <a:pt x="861" y="1973"/>
                  </a:lnTo>
                  <a:lnTo>
                    <a:pt x="861" y="2301"/>
                  </a:lnTo>
                  <a:cubicBezTo>
                    <a:pt x="861" y="2806"/>
                    <a:pt x="1102" y="3277"/>
                    <a:pt x="1506" y="3571"/>
                  </a:cubicBezTo>
                  <a:lnTo>
                    <a:pt x="1506" y="3754"/>
                  </a:lnTo>
                  <a:cubicBezTo>
                    <a:pt x="1501" y="3855"/>
                    <a:pt x="1434" y="3941"/>
                    <a:pt x="1338" y="3970"/>
                  </a:cubicBezTo>
                  <a:lnTo>
                    <a:pt x="611" y="4182"/>
                  </a:lnTo>
                  <a:cubicBezTo>
                    <a:pt x="250" y="4288"/>
                    <a:pt x="0" y="4620"/>
                    <a:pt x="0" y="4995"/>
                  </a:cubicBezTo>
                  <a:lnTo>
                    <a:pt x="0" y="6876"/>
                  </a:lnTo>
                  <a:cubicBezTo>
                    <a:pt x="0" y="7011"/>
                    <a:pt x="101" y="7079"/>
                    <a:pt x="202" y="7079"/>
                  </a:cubicBezTo>
                  <a:cubicBezTo>
                    <a:pt x="303" y="7079"/>
                    <a:pt x="404" y="7011"/>
                    <a:pt x="404" y="6876"/>
                  </a:cubicBezTo>
                  <a:lnTo>
                    <a:pt x="404" y="4995"/>
                  </a:lnTo>
                  <a:cubicBezTo>
                    <a:pt x="404" y="4798"/>
                    <a:pt x="534" y="4625"/>
                    <a:pt x="727" y="4567"/>
                  </a:cubicBezTo>
                  <a:lnTo>
                    <a:pt x="1453" y="4360"/>
                  </a:lnTo>
                  <a:cubicBezTo>
                    <a:pt x="1511" y="4341"/>
                    <a:pt x="1573" y="4317"/>
                    <a:pt x="1626" y="4278"/>
                  </a:cubicBezTo>
                  <a:lnTo>
                    <a:pt x="1756" y="4408"/>
                  </a:lnTo>
                  <a:cubicBezTo>
                    <a:pt x="1920" y="4574"/>
                    <a:pt x="2136" y="4657"/>
                    <a:pt x="2354" y="4657"/>
                  </a:cubicBezTo>
                  <a:cubicBezTo>
                    <a:pt x="2571" y="4657"/>
                    <a:pt x="2788" y="4574"/>
                    <a:pt x="2954" y="4408"/>
                  </a:cubicBezTo>
                  <a:lnTo>
                    <a:pt x="3142" y="4220"/>
                  </a:lnTo>
                  <a:lnTo>
                    <a:pt x="3147" y="4216"/>
                  </a:lnTo>
                  <a:cubicBezTo>
                    <a:pt x="3233" y="4259"/>
                    <a:pt x="3330" y="4278"/>
                    <a:pt x="3431" y="4278"/>
                  </a:cubicBezTo>
                  <a:lnTo>
                    <a:pt x="3474" y="4278"/>
                  </a:lnTo>
                  <a:cubicBezTo>
                    <a:pt x="3633" y="4278"/>
                    <a:pt x="3792" y="4216"/>
                    <a:pt x="3907" y="4105"/>
                  </a:cubicBezTo>
                  <a:lnTo>
                    <a:pt x="6736" y="1430"/>
                  </a:lnTo>
                  <a:lnTo>
                    <a:pt x="7020" y="1709"/>
                  </a:lnTo>
                  <a:lnTo>
                    <a:pt x="3753" y="4976"/>
                  </a:lnTo>
                  <a:cubicBezTo>
                    <a:pt x="3556" y="5173"/>
                    <a:pt x="3440" y="5447"/>
                    <a:pt x="3445" y="5726"/>
                  </a:cubicBezTo>
                  <a:lnTo>
                    <a:pt x="3445" y="6876"/>
                  </a:lnTo>
                  <a:cubicBezTo>
                    <a:pt x="3445" y="7011"/>
                    <a:pt x="3545" y="7079"/>
                    <a:pt x="3645" y="7079"/>
                  </a:cubicBezTo>
                  <a:cubicBezTo>
                    <a:pt x="3745" y="7079"/>
                    <a:pt x="3845" y="7011"/>
                    <a:pt x="3845" y="6876"/>
                  </a:cubicBezTo>
                  <a:lnTo>
                    <a:pt x="3845" y="5726"/>
                  </a:lnTo>
                  <a:cubicBezTo>
                    <a:pt x="3845" y="5553"/>
                    <a:pt x="3917" y="5385"/>
                    <a:pt x="4042" y="5260"/>
                  </a:cubicBezTo>
                  <a:lnTo>
                    <a:pt x="7704" y="1598"/>
                  </a:lnTo>
                  <a:cubicBezTo>
                    <a:pt x="7862" y="1439"/>
                    <a:pt x="7925" y="1208"/>
                    <a:pt x="7867" y="997"/>
                  </a:cubicBezTo>
                  <a:lnTo>
                    <a:pt x="7737" y="477"/>
                  </a:lnTo>
                  <a:lnTo>
                    <a:pt x="7872" y="352"/>
                  </a:lnTo>
                  <a:cubicBezTo>
                    <a:pt x="7954" y="275"/>
                    <a:pt x="7954" y="145"/>
                    <a:pt x="7882" y="68"/>
                  </a:cubicBezTo>
                  <a:cubicBezTo>
                    <a:pt x="7841" y="25"/>
                    <a:pt x="7787" y="3"/>
                    <a:pt x="7732" y="3"/>
                  </a:cubicBezTo>
                  <a:cubicBezTo>
                    <a:pt x="7682" y="3"/>
                    <a:pt x="7632" y="22"/>
                    <a:pt x="7593" y="58"/>
                  </a:cubicBezTo>
                  <a:lnTo>
                    <a:pt x="3633" y="3811"/>
                  </a:lnTo>
                  <a:cubicBezTo>
                    <a:pt x="3590" y="3855"/>
                    <a:pt x="3532" y="3874"/>
                    <a:pt x="3474" y="3874"/>
                  </a:cubicBezTo>
                  <a:lnTo>
                    <a:pt x="3431" y="3874"/>
                  </a:lnTo>
                  <a:cubicBezTo>
                    <a:pt x="3301" y="3874"/>
                    <a:pt x="3200" y="3773"/>
                    <a:pt x="3200" y="3643"/>
                  </a:cubicBezTo>
                  <a:lnTo>
                    <a:pt x="3200" y="3585"/>
                  </a:lnTo>
                  <a:cubicBezTo>
                    <a:pt x="3267" y="3537"/>
                    <a:pt x="3330" y="3484"/>
                    <a:pt x="3392" y="3426"/>
                  </a:cubicBezTo>
                  <a:cubicBezTo>
                    <a:pt x="3681" y="3147"/>
                    <a:pt x="3845" y="2758"/>
                    <a:pt x="3845" y="2353"/>
                  </a:cubicBezTo>
                  <a:lnTo>
                    <a:pt x="3845" y="1973"/>
                  </a:lnTo>
                  <a:lnTo>
                    <a:pt x="3926" y="1810"/>
                  </a:lnTo>
                  <a:cubicBezTo>
                    <a:pt x="4013" y="1632"/>
                    <a:pt x="4061" y="1439"/>
                    <a:pt x="4061" y="1242"/>
                  </a:cubicBezTo>
                  <a:lnTo>
                    <a:pt x="4061" y="203"/>
                  </a:lnTo>
                  <a:cubicBezTo>
                    <a:pt x="4061" y="92"/>
                    <a:pt x="3970" y="1"/>
                    <a:pt x="38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668776" y="1624507"/>
              <a:ext cx="1081617" cy="755770"/>
            </a:xfrm>
            <a:custGeom>
              <a:avLst/>
              <a:gdLst/>
              <a:ahLst/>
              <a:cxnLst/>
              <a:rect l="l" t="t" r="r" b="b"/>
              <a:pathLst>
                <a:path w="8150" h="6858" extrusionOk="0">
                  <a:moveTo>
                    <a:pt x="633" y="1"/>
                  </a:moveTo>
                  <a:cubicBezTo>
                    <a:pt x="282" y="1"/>
                    <a:pt x="3" y="284"/>
                    <a:pt x="3" y="631"/>
                  </a:cubicBezTo>
                  <a:lnTo>
                    <a:pt x="3" y="6092"/>
                  </a:lnTo>
                  <a:cubicBezTo>
                    <a:pt x="1" y="6227"/>
                    <a:pt x="100" y="6294"/>
                    <a:pt x="201" y="6294"/>
                  </a:cubicBezTo>
                  <a:cubicBezTo>
                    <a:pt x="301" y="6294"/>
                    <a:pt x="402" y="6227"/>
                    <a:pt x="402" y="6092"/>
                  </a:cubicBezTo>
                  <a:lnTo>
                    <a:pt x="402" y="631"/>
                  </a:lnTo>
                  <a:cubicBezTo>
                    <a:pt x="402" y="506"/>
                    <a:pt x="508" y="405"/>
                    <a:pt x="633" y="405"/>
                  </a:cubicBezTo>
                  <a:lnTo>
                    <a:pt x="7519" y="405"/>
                  </a:lnTo>
                  <a:cubicBezTo>
                    <a:pt x="7644" y="405"/>
                    <a:pt x="7750" y="506"/>
                    <a:pt x="7750" y="631"/>
                  </a:cubicBezTo>
                  <a:lnTo>
                    <a:pt x="7750" y="6227"/>
                  </a:lnTo>
                  <a:cubicBezTo>
                    <a:pt x="7750" y="6352"/>
                    <a:pt x="7644" y="6458"/>
                    <a:pt x="7519" y="6458"/>
                  </a:cubicBezTo>
                  <a:lnTo>
                    <a:pt x="2919" y="6458"/>
                  </a:lnTo>
                  <a:cubicBezTo>
                    <a:pt x="2650" y="6458"/>
                    <a:pt x="2650" y="6857"/>
                    <a:pt x="2919" y="6857"/>
                  </a:cubicBezTo>
                  <a:lnTo>
                    <a:pt x="7519" y="6857"/>
                  </a:lnTo>
                  <a:cubicBezTo>
                    <a:pt x="7865" y="6857"/>
                    <a:pt x="8149" y="6573"/>
                    <a:pt x="8149" y="6227"/>
                  </a:cubicBezTo>
                  <a:lnTo>
                    <a:pt x="8149" y="636"/>
                  </a:lnTo>
                  <a:cubicBezTo>
                    <a:pt x="8149" y="284"/>
                    <a:pt x="7870" y="1"/>
                    <a:pt x="7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1802551" y="1766668"/>
              <a:ext cx="804776" cy="423619"/>
            </a:xfrm>
            <a:custGeom>
              <a:avLst/>
              <a:gdLst/>
              <a:ahLst/>
              <a:cxnLst/>
              <a:rect l="l" t="t" r="r" b="b"/>
              <a:pathLst>
                <a:path w="6064" h="3844" extrusionOk="0">
                  <a:moveTo>
                    <a:pt x="4793" y="0"/>
                  </a:moveTo>
                  <a:cubicBezTo>
                    <a:pt x="4524" y="0"/>
                    <a:pt x="4524" y="404"/>
                    <a:pt x="4793" y="404"/>
                  </a:cubicBezTo>
                  <a:lnTo>
                    <a:pt x="5380" y="404"/>
                  </a:lnTo>
                  <a:lnTo>
                    <a:pt x="3176" y="2608"/>
                  </a:lnTo>
                  <a:lnTo>
                    <a:pt x="2243" y="1675"/>
                  </a:lnTo>
                  <a:cubicBezTo>
                    <a:pt x="2202" y="1636"/>
                    <a:pt x="2150" y="1617"/>
                    <a:pt x="2099" y="1617"/>
                  </a:cubicBezTo>
                  <a:cubicBezTo>
                    <a:pt x="2047" y="1617"/>
                    <a:pt x="1995" y="1636"/>
                    <a:pt x="1954" y="1675"/>
                  </a:cubicBezTo>
                  <a:lnTo>
                    <a:pt x="131" y="3503"/>
                  </a:lnTo>
                  <a:cubicBezTo>
                    <a:pt x="1" y="3652"/>
                    <a:pt x="129" y="3843"/>
                    <a:pt x="280" y="3843"/>
                  </a:cubicBezTo>
                  <a:cubicBezTo>
                    <a:pt x="325" y="3843"/>
                    <a:pt x="372" y="3826"/>
                    <a:pt x="415" y="3787"/>
                  </a:cubicBezTo>
                  <a:lnTo>
                    <a:pt x="2099" y="2103"/>
                  </a:lnTo>
                  <a:lnTo>
                    <a:pt x="3032" y="3036"/>
                  </a:lnTo>
                  <a:cubicBezTo>
                    <a:pt x="3071" y="3077"/>
                    <a:pt x="3122" y="3098"/>
                    <a:pt x="3174" y="3098"/>
                  </a:cubicBezTo>
                  <a:cubicBezTo>
                    <a:pt x="3226" y="3098"/>
                    <a:pt x="3278" y="3077"/>
                    <a:pt x="3316" y="3036"/>
                  </a:cubicBezTo>
                  <a:lnTo>
                    <a:pt x="5664" y="693"/>
                  </a:lnTo>
                  <a:lnTo>
                    <a:pt x="5664" y="1285"/>
                  </a:lnTo>
                  <a:cubicBezTo>
                    <a:pt x="5664" y="1417"/>
                    <a:pt x="5764" y="1483"/>
                    <a:pt x="5864" y="1483"/>
                  </a:cubicBezTo>
                  <a:cubicBezTo>
                    <a:pt x="5964" y="1483"/>
                    <a:pt x="6064" y="1417"/>
                    <a:pt x="6064" y="1285"/>
                  </a:cubicBezTo>
                  <a:lnTo>
                    <a:pt x="6064" y="202"/>
                  </a:lnTo>
                  <a:cubicBezTo>
                    <a:pt x="6064" y="91"/>
                    <a:pt x="5977" y="0"/>
                    <a:pt x="5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9"/>
          <p:cNvGrpSpPr/>
          <p:nvPr/>
        </p:nvGrpSpPr>
        <p:grpSpPr>
          <a:xfrm>
            <a:off x="6931359" y="1723561"/>
            <a:ext cx="636794" cy="1250185"/>
            <a:chOff x="2775386" y="4332051"/>
            <a:chExt cx="135806" cy="304055"/>
          </a:xfrm>
        </p:grpSpPr>
        <p:sp>
          <p:nvSpPr>
            <p:cNvPr id="1219" name="Google Shape;1219;p29"/>
            <p:cNvSpPr/>
            <p:nvPr/>
          </p:nvSpPr>
          <p:spPr>
            <a:xfrm>
              <a:off x="2781314" y="4336484"/>
              <a:ext cx="123820" cy="123820"/>
            </a:xfrm>
            <a:custGeom>
              <a:avLst/>
              <a:gdLst/>
              <a:ahLst/>
              <a:cxnLst/>
              <a:rect l="l" t="t" r="r" b="b"/>
              <a:pathLst>
                <a:path w="4721" h="4721" extrusionOk="0">
                  <a:moveTo>
                    <a:pt x="2363" y="0"/>
                  </a:moveTo>
                  <a:cubicBezTo>
                    <a:pt x="1059" y="0"/>
                    <a:pt x="0" y="1054"/>
                    <a:pt x="0" y="2358"/>
                  </a:cubicBezTo>
                  <a:cubicBezTo>
                    <a:pt x="0" y="3662"/>
                    <a:pt x="1059" y="4721"/>
                    <a:pt x="2363" y="4721"/>
                  </a:cubicBezTo>
                  <a:cubicBezTo>
                    <a:pt x="3662" y="4721"/>
                    <a:pt x="4721" y="3662"/>
                    <a:pt x="4721" y="2358"/>
                  </a:cubicBezTo>
                  <a:cubicBezTo>
                    <a:pt x="4721" y="1054"/>
                    <a:pt x="3662" y="0"/>
                    <a:pt x="2363" y="0"/>
                  </a:cubicBez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795581" y="4350751"/>
              <a:ext cx="95285" cy="95180"/>
            </a:xfrm>
            <a:custGeom>
              <a:avLst/>
              <a:gdLst/>
              <a:ahLst/>
              <a:cxnLst/>
              <a:rect l="l" t="t" r="r" b="b"/>
              <a:pathLst>
                <a:path w="3633" h="3629" extrusionOk="0">
                  <a:moveTo>
                    <a:pt x="1819" y="0"/>
                  </a:moveTo>
                  <a:cubicBezTo>
                    <a:pt x="813" y="0"/>
                    <a:pt x="0" y="813"/>
                    <a:pt x="0" y="1814"/>
                  </a:cubicBezTo>
                  <a:cubicBezTo>
                    <a:pt x="0" y="2815"/>
                    <a:pt x="813" y="3628"/>
                    <a:pt x="1819" y="3628"/>
                  </a:cubicBezTo>
                  <a:cubicBezTo>
                    <a:pt x="2820" y="3628"/>
                    <a:pt x="3633" y="2815"/>
                    <a:pt x="3633" y="1814"/>
                  </a:cubicBezTo>
                  <a:cubicBezTo>
                    <a:pt x="3633" y="813"/>
                    <a:pt x="2820" y="0"/>
                    <a:pt x="1819" y="0"/>
                  </a:cubicBez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2795686" y="4555431"/>
              <a:ext cx="95180" cy="76138"/>
            </a:xfrm>
            <a:custGeom>
              <a:avLst/>
              <a:gdLst/>
              <a:ahLst/>
              <a:cxnLst/>
              <a:rect l="l" t="t" r="r" b="b"/>
              <a:pathLst>
                <a:path w="3629" h="2903" extrusionOk="0">
                  <a:moveTo>
                    <a:pt x="1" y="1"/>
                  </a:moveTo>
                  <a:lnTo>
                    <a:pt x="362" y="2902"/>
                  </a:lnTo>
                  <a:lnTo>
                    <a:pt x="3263" y="2902"/>
                  </a:lnTo>
                  <a:lnTo>
                    <a:pt x="3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781314" y="4536390"/>
              <a:ext cx="123820" cy="19067"/>
            </a:xfrm>
            <a:custGeom>
              <a:avLst/>
              <a:gdLst/>
              <a:ahLst/>
              <a:cxnLst/>
              <a:rect l="l" t="t" r="r" b="b"/>
              <a:pathLst>
                <a:path w="4721" h="727" extrusionOk="0">
                  <a:moveTo>
                    <a:pt x="0" y="0"/>
                  </a:moveTo>
                  <a:lnTo>
                    <a:pt x="0" y="727"/>
                  </a:lnTo>
                  <a:lnTo>
                    <a:pt x="4721" y="727"/>
                  </a:lnTo>
                  <a:lnTo>
                    <a:pt x="47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798598" y="4579167"/>
              <a:ext cx="89252" cy="28667"/>
            </a:xfrm>
            <a:custGeom>
              <a:avLst/>
              <a:gdLst/>
              <a:ahLst/>
              <a:cxnLst/>
              <a:rect l="l" t="t" r="r" b="b"/>
              <a:pathLst>
                <a:path w="3403" h="1093" extrusionOk="0">
                  <a:moveTo>
                    <a:pt x="0" y="0"/>
                  </a:moveTo>
                  <a:lnTo>
                    <a:pt x="135" y="1093"/>
                  </a:lnTo>
                  <a:lnTo>
                    <a:pt x="3268" y="1093"/>
                  </a:lnTo>
                  <a:lnTo>
                    <a:pt x="3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795581" y="4555431"/>
              <a:ext cx="95285" cy="76138"/>
            </a:xfrm>
            <a:custGeom>
              <a:avLst/>
              <a:gdLst/>
              <a:ahLst/>
              <a:cxnLst/>
              <a:rect l="l" t="t" r="r" b="b"/>
              <a:pathLst>
                <a:path w="3633" h="2903" extrusionOk="0">
                  <a:moveTo>
                    <a:pt x="0" y="1"/>
                  </a:moveTo>
                  <a:lnTo>
                    <a:pt x="361" y="2902"/>
                  </a:lnTo>
                  <a:lnTo>
                    <a:pt x="909" y="2902"/>
                  </a:lnTo>
                  <a:lnTo>
                    <a:pt x="640" y="751"/>
                  </a:lnTo>
                  <a:cubicBezTo>
                    <a:pt x="626" y="641"/>
                    <a:pt x="707" y="544"/>
                    <a:pt x="818" y="544"/>
                  </a:cubicBezTo>
                  <a:lnTo>
                    <a:pt x="3566" y="544"/>
                  </a:lnTo>
                  <a:lnTo>
                    <a:pt x="3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798598" y="4579167"/>
              <a:ext cx="17940" cy="28667"/>
            </a:xfrm>
            <a:custGeom>
              <a:avLst/>
              <a:gdLst/>
              <a:ahLst/>
              <a:cxnLst/>
              <a:rect l="l" t="t" r="r" b="b"/>
              <a:pathLst>
                <a:path w="684" h="1093" extrusionOk="0">
                  <a:moveTo>
                    <a:pt x="0" y="0"/>
                  </a:moveTo>
                  <a:lnTo>
                    <a:pt x="135" y="1093"/>
                  </a:lnTo>
                  <a:lnTo>
                    <a:pt x="684" y="1093"/>
                  </a:lnTo>
                  <a:lnTo>
                    <a:pt x="544" y="0"/>
                  </a:ln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2788500" y="4474545"/>
              <a:ext cx="45216" cy="39236"/>
            </a:xfrm>
            <a:custGeom>
              <a:avLst/>
              <a:gdLst/>
              <a:ahLst/>
              <a:cxnLst/>
              <a:rect l="l" t="t" r="r" b="b"/>
              <a:pathLst>
                <a:path w="1724" h="1496" extrusionOk="0">
                  <a:moveTo>
                    <a:pt x="698" y="0"/>
                  </a:moveTo>
                  <a:cubicBezTo>
                    <a:pt x="111" y="207"/>
                    <a:pt x="1" y="992"/>
                    <a:pt x="511" y="1352"/>
                  </a:cubicBezTo>
                  <a:cubicBezTo>
                    <a:pt x="650" y="1451"/>
                    <a:pt x="803" y="1495"/>
                    <a:pt x="952" y="1495"/>
                  </a:cubicBezTo>
                  <a:cubicBezTo>
                    <a:pt x="1351" y="1495"/>
                    <a:pt x="1723" y="1179"/>
                    <a:pt x="1723" y="727"/>
                  </a:cubicBezTo>
                  <a:cubicBezTo>
                    <a:pt x="1569" y="289"/>
                    <a:pt x="1160" y="0"/>
                    <a:pt x="698" y="0"/>
                  </a:cubicBezTo>
                  <a:close/>
                </a:path>
              </a:pathLst>
            </a:cu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779792" y="4493586"/>
              <a:ext cx="53924" cy="18962"/>
            </a:xfrm>
            <a:custGeom>
              <a:avLst/>
              <a:gdLst/>
              <a:ahLst/>
              <a:cxnLst/>
              <a:rect l="l" t="t" r="r" b="b"/>
              <a:pathLst>
                <a:path w="2056" h="723" extrusionOk="0">
                  <a:moveTo>
                    <a:pt x="1" y="1"/>
                  </a:moveTo>
                  <a:cubicBezTo>
                    <a:pt x="155" y="434"/>
                    <a:pt x="568" y="723"/>
                    <a:pt x="1030" y="723"/>
                  </a:cubicBezTo>
                  <a:cubicBezTo>
                    <a:pt x="1492" y="723"/>
                    <a:pt x="1901" y="434"/>
                    <a:pt x="2055" y="1"/>
                  </a:cubicBez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2861439" y="4474545"/>
              <a:ext cx="45216" cy="39236"/>
            </a:xfrm>
            <a:custGeom>
              <a:avLst/>
              <a:gdLst/>
              <a:ahLst/>
              <a:cxnLst/>
              <a:rect l="l" t="t" r="r" b="b"/>
              <a:pathLst>
                <a:path w="1724" h="1496" extrusionOk="0">
                  <a:moveTo>
                    <a:pt x="698" y="0"/>
                  </a:moveTo>
                  <a:cubicBezTo>
                    <a:pt x="111" y="207"/>
                    <a:pt x="1" y="992"/>
                    <a:pt x="511" y="1352"/>
                  </a:cubicBezTo>
                  <a:cubicBezTo>
                    <a:pt x="650" y="1451"/>
                    <a:pt x="803" y="1495"/>
                    <a:pt x="952" y="1495"/>
                  </a:cubicBezTo>
                  <a:cubicBezTo>
                    <a:pt x="1351" y="1495"/>
                    <a:pt x="1723" y="1179"/>
                    <a:pt x="1723" y="727"/>
                  </a:cubicBezTo>
                  <a:cubicBezTo>
                    <a:pt x="1569" y="289"/>
                    <a:pt x="1160" y="0"/>
                    <a:pt x="698" y="0"/>
                  </a:cubicBezTo>
                  <a:close/>
                </a:path>
              </a:pathLst>
            </a:cu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2852862" y="4493586"/>
              <a:ext cx="53793" cy="18962"/>
            </a:xfrm>
            <a:custGeom>
              <a:avLst/>
              <a:gdLst/>
              <a:ahLst/>
              <a:cxnLst/>
              <a:rect l="l" t="t" r="r" b="b"/>
              <a:pathLst>
                <a:path w="2051" h="723" extrusionOk="0">
                  <a:moveTo>
                    <a:pt x="1" y="1"/>
                  </a:moveTo>
                  <a:cubicBezTo>
                    <a:pt x="155" y="434"/>
                    <a:pt x="564" y="723"/>
                    <a:pt x="1025" y="723"/>
                  </a:cubicBezTo>
                  <a:cubicBezTo>
                    <a:pt x="1487" y="723"/>
                    <a:pt x="1896" y="434"/>
                    <a:pt x="2050" y="1"/>
                  </a:cubicBez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2820183" y="4346293"/>
              <a:ext cx="47839" cy="104071"/>
            </a:xfrm>
            <a:custGeom>
              <a:avLst/>
              <a:gdLst/>
              <a:ahLst/>
              <a:cxnLst/>
              <a:rect l="l" t="t" r="r" b="b"/>
              <a:pathLst>
                <a:path w="1824" h="3968" extrusionOk="0">
                  <a:moveTo>
                    <a:pt x="912" y="0"/>
                  </a:moveTo>
                  <a:cubicBezTo>
                    <a:pt x="827" y="0"/>
                    <a:pt x="741" y="57"/>
                    <a:pt x="741" y="170"/>
                  </a:cubicBezTo>
                  <a:lnTo>
                    <a:pt x="741" y="550"/>
                  </a:lnTo>
                  <a:cubicBezTo>
                    <a:pt x="318" y="593"/>
                    <a:pt x="0" y="959"/>
                    <a:pt x="20" y="1387"/>
                  </a:cubicBezTo>
                  <a:cubicBezTo>
                    <a:pt x="39" y="1816"/>
                    <a:pt x="395" y="2152"/>
                    <a:pt x="823" y="2157"/>
                  </a:cubicBezTo>
                  <a:lnTo>
                    <a:pt x="1001" y="2157"/>
                  </a:lnTo>
                  <a:cubicBezTo>
                    <a:pt x="1256" y="2157"/>
                    <a:pt x="1468" y="2364"/>
                    <a:pt x="1468" y="2619"/>
                  </a:cubicBezTo>
                  <a:cubicBezTo>
                    <a:pt x="1468" y="2874"/>
                    <a:pt x="1256" y="3086"/>
                    <a:pt x="1001" y="3086"/>
                  </a:cubicBezTo>
                  <a:lnTo>
                    <a:pt x="727" y="3086"/>
                  </a:lnTo>
                  <a:cubicBezTo>
                    <a:pt x="525" y="3086"/>
                    <a:pt x="356" y="2918"/>
                    <a:pt x="356" y="2711"/>
                  </a:cubicBezTo>
                  <a:cubicBezTo>
                    <a:pt x="356" y="2598"/>
                    <a:pt x="271" y="2541"/>
                    <a:pt x="186" y="2541"/>
                  </a:cubicBezTo>
                  <a:cubicBezTo>
                    <a:pt x="100" y="2541"/>
                    <a:pt x="15" y="2598"/>
                    <a:pt x="15" y="2711"/>
                  </a:cubicBezTo>
                  <a:cubicBezTo>
                    <a:pt x="15" y="3105"/>
                    <a:pt x="337" y="3423"/>
                    <a:pt x="727" y="3428"/>
                  </a:cubicBezTo>
                  <a:lnTo>
                    <a:pt x="741" y="3428"/>
                  </a:lnTo>
                  <a:lnTo>
                    <a:pt x="741" y="3798"/>
                  </a:lnTo>
                  <a:cubicBezTo>
                    <a:pt x="741" y="3911"/>
                    <a:pt x="827" y="3968"/>
                    <a:pt x="912" y="3968"/>
                  </a:cubicBezTo>
                  <a:cubicBezTo>
                    <a:pt x="998" y="3968"/>
                    <a:pt x="1083" y="3911"/>
                    <a:pt x="1083" y="3798"/>
                  </a:cubicBezTo>
                  <a:lnTo>
                    <a:pt x="1083" y="3423"/>
                  </a:lnTo>
                  <a:cubicBezTo>
                    <a:pt x="1506" y="3379"/>
                    <a:pt x="1824" y="3009"/>
                    <a:pt x="1805" y="2581"/>
                  </a:cubicBezTo>
                  <a:cubicBezTo>
                    <a:pt x="1781" y="2152"/>
                    <a:pt x="1429" y="1816"/>
                    <a:pt x="1001" y="1816"/>
                  </a:cubicBezTo>
                  <a:lnTo>
                    <a:pt x="823" y="1816"/>
                  </a:lnTo>
                  <a:cubicBezTo>
                    <a:pt x="563" y="1816"/>
                    <a:pt x="356" y="1604"/>
                    <a:pt x="356" y="1349"/>
                  </a:cubicBezTo>
                  <a:cubicBezTo>
                    <a:pt x="356" y="1094"/>
                    <a:pt x="563" y="887"/>
                    <a:pt x="823" y="887"/>
                  </a:cubicBezTo>
                  <a:lnTo>
                    <a:pt x="1093" y="887"/>
                  </a:lnTo>
                  <a:cubicBezTo>
                    <a:pt x="1299" y="887"/>
                    <a:pt x="1468" y="1051"/>
                    <a:pt x="1468" y="1257"/>
                  </a:cubicBezTo>
                  <a:lnTo>
                    <a:pt x="1468" y="1440"/>
                  </a:lnTo>
                  <a:cubicBezTo>
                    <a:pt x="1468" y="1553"/>
                    <a:pt x="1553" y="1610"/>
                    <a:pt x="1639" y="1610"/>
                  </a:cubicBezTo>
                  <a:cubicBezTo>
                    <a:pt x="1724" y="1610"/>
                    <a:pt x="1810" y="1553"/>
                    <a:pt x="1810" y="1440"/>
                  </a:cubicBezTo>
                  <a:lnTo>
                    <a:pt x="1810" y="1257"/>
                  </a:lnTo>
                  <a:cubicBezTo>
                    <a:pt x="1810" y="863"/>
                    <a:pt x="1487" y="545"/>
                    <a:pt x="1093" y="545"/>
                  </a:cubicBezTo>
                  <a:lnTo>
                    <a:pt x="1083" y="545"/>
                  </a:lnTo>
                  <a:lnTo>
                    <a:pt x="1083" y="170"/>
                  </a:lnTo>
                  <a:cubicBezTo>
                    <a:pt x="1083" y="57"/>
                    <a:pt x="998" y="0"/>
                    <a:pt x="912" y="0"/>
                  </a:cubicBezTo>
                  <a:close/>
                </a:path>
              </a:pathLst>
            </a:cu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2775753" y="4332051"/>
              <a:ext cx="134940" cy="304055"/>
            </a:xfrm>
            <a:custGeom>
              <a:avLst/>
              <a:gdLst/>
              <a:ahLst/>
              <a:cxnLst/>
              <a:rect l="l" t="t" r="r" b="b"/>
              <a:pathLst>
                <a:path w="5145" h="11593" extrusionOk="0">
                  <a:moveTo>
                    <a:pt x="2577" y="338"/>
                  </a:moveTo>
                  <a:cubicBezTo>
                    <a:pt x="3145" y="338"/>
                    <a:pt x="3702" y="560"/>
                    <a:pt x="4119" y="978"/>
                  </a:cubicBezTo>
                  <a:cubicBezTo>
                    <a:pt x="4750" y="1608"/>
                    <a:pt x="4937" y="2546"/>
                    <a:pt x="4596" y="3364"/>
                  </a:cubicBezTo>
                  <a:cubicBezTo>
                    <a:pt x="4259" y="4182"/>
                    <a:pt x="3460" y="4716"/>
                    <a:pt x="2575" y="4716"/>
                  </a:cubicBezTo>
                  <a:cubicBezTo>
                    <a:pt x="1367" y="4716"/>
                    <a:pt x="385" y="3735"/>
                    <a:pt x="385" y="2527"/>
                  </a:cubicBezTo>
                  <a:cubicBezTo>
                    <a:pt x="385" y="1642"/>
                    <a:pt x="920" y="843"/>
                    <a:pt x="1738" y="506"/>
                  </a:cubicBezTo>
                  <a:cubicBezTo>
                    <a:pt x="2009" y="393"/>
                    <a:pt x="2294" y="338"/>
                    <a:pt x="2577" y="338"/>
                  </a:cubicBezTo>
                  <a:close/>
                  <a:moveTo>
                    <a:pt x="4764" y="7959"/>
                  </a:moveTo>
                  <a:lnTo>
                    <a:pt x="4764" y="8344"/>
                  </a:lnTo>
                  <a:lnTo>
                    <a:pt x="4014" y="8344"/>
                  </a:lnTo>
                  <a:cubicBezTo>
                    <a:pt x="3787" y="8344"/>
                    <a:pt x="3787" y="8686"/>
                    <a:pt x="4014" y="8686"/>
                  </a:cubicBezTo>
                  <a:lnTo>
                    <a:pt x="4196" y="8686"/>
                  </a:lnTo>
                  <a:lnTo>
                    <a:pt x="4124" y="9254"/>
                  </a:lnTo>
                  <a:lnTo>
                    <a:pt x="1021" y="9254"/>
                  </a:lnTo>
                  <a:lnTo>
                    <a:pt x="953" y="8686"/>
                  </a:lnTo>
                  <a:lnTo>
                    <a:pt x="3215" y="8686"/>
                  </a:lnTo>
                  <a:cubicBezTo>
                    <a:pt x="3446" y="8686"/>
                    <a:pt x="3446" y="8344"/>
                    <a:pt x="3215" y="8344"/>
                  </a:cubicBezTo>
                  <a:lnTo>
                    <a:pt x="385" y="8344"/>
                  </a:lnTo>
                  <a:lnTo>
                    <a:pt x="385" y="7959"/>
                  </a:lnTo>
                  <a:close/>
                  <a:moveTo>
                    <a:pt x="4081" y="9595"/>
                  </a:moveTo>
                  <a:lnTo>
                    <a:pt x="3989" y="10341"/>
                  </a:lnTo>
                  <a:lnTo>
                    <a:pt x="1160" y="10341"/>
                  </a:lnTo>
                  <a:lnTo>
                    <a:pt x="1064" y="9595"/>
                  </a:lnTo>
                  <a:close/>
                  <a:moveTo>
                    <a:pt x="3946" y="10683"/>
                  </a:moveTo>
                  <a:lnTo>
                    <a:pt x="3874" y="11251"/>
                  </a:lnTo>
                  <a:lnTo>
                    <a:pt x="1271" y="11251"/>
                  </a:lnTo>
                  <a:lnTo>
                    <a:pt x="1199" y="10683"/>
                  </a:lnTo>
                  <a:close/>
                  <a:moveTo>
                    <a:pt x="2575" y="1"/>
                  </a:moveTo>
                  <a:cubicBezTo>
                    <a:pt x="1208" y="1"/>
                    <a:pt x="92" y="1079"/>
                    <a:pt x="44" y="2445"/>
                  </a:cubicBezTo>
                  <a:cubicBezTo>
                    <a:pt x="1" y="3807"/>
                    <a:pt x="1040" y="4962"/>
                    <a:pt x="2402" y="5053"/>
                  </a:cubicBezTo>
                  <a:lnTo>
                    <a:pt x="2402" y="7623"/>
                  </a:lnTo>
                  <a:lnTo>
                    <a:pt x="212" y="7623"/>
                  </a:lnTo>
                  <a:cubicBezTo>
                    <a:pt x="121" y="7623"/>
                    <a:pt x="44" y="7695"/>
                    <a:pt x="44" y="7791"/>
                  </a:cubicBezTo>
                  <a:lnTo>
                    <a:pt x="44" y="8518"/>
                  </a:lnTo>
                  <a:cubicBezTo>
                    <a:pt x="44" y="8609"/>
                    <a:pt x="121" y="8686"/>
                    <a:pt x="212" y="8686"/>
                  </a:cubicBezTo>
                  <a:lnTo>
                    <a:pt x="607" y="8686"/>
                  </a:lnTo>
                  <a:lnTo>
                    <a:pt x="953" y="11443"/>
                  </a:lnTo>
                  <a:cubicBezTo>
                    <a:pt x="963" y="11525"/>
                    <a:pt x="1035" y="11592"/>
                    <a:pt x="1122" y="11592"/>
                  </a:cubicBezTo>
                  <a:lnTo>
                    <a:pt x="4028" y="11592"/>
                  </a:lnTo>
                  <a:cubicBezTo>
                    <a:pt x="4110" y="11592"/>
                    <a:pt x="4182" y="11525"/>
                    <a:pt x="4196" y="11443"/>
                  </a:cubicBezTo>
                  <a:lnTo>
                    <a:pt x="4538" y="8686"/>
                  </a:lnTo>
                  <a:lnTo>
                    <a:pt x="4933" y="8686"/>
                  </a:lnTo>
                  <a:cubicBezTo>
                    <a:pt x="5029" y="8686"/>
                    <a:pt x="5101" y="8609"/>
                    <a:pt x="5101" y="8518"/>
                  </a:cubicBezTo>
                  <a:lnTo>
                    <a:pt x="5101" y="7791"/>
                  </a:lnTo>
                  <a:cubicBezTo>
                    <a:pt x="5101" y="7695"/>
                    <a:pt x="5029" y="7623"/>
                    <a:pt x="4933" y="7623"/>
                  </a:cubicBezTo>
                  <a:lnTo>
                    <a:pt x="2743" y="7623"/>
                  </a:lnTo>
                  <a:lnTo>
                    <a:pt x="2743" y="5053"/>
                  </a:lnTo>
                  <a:cubicBezTo>
                    <a:pt x="4105" y="4962"/>
                    <a:pt x="5144" y="3807"/>
                    <a:pt x="5101" y="2445"/>
                  </a:cubicBezTo>
                  <a:cubicBezTo>
                    <a:pt x="5053" y="1079"/>
                    <a:pt x="3937" y="1"/>
                    <a:pt x="25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2775386" y="4470034"/>
              <a:ext cx="62736" cy="47052"/>
            </a:xfrm>
            <a:custGeom>
              <a:avLst/>
              <a:gdLst/>
              <a:ahLst/>
              <a:cxnLst/>
              <a:rect l="l" t="t" r="r" b="b"/>
              <a:pathLst>
                <a:path w="2392" h="1794" extrusionOk="0">
                  <a:moveTo>
                    <a:pt x="1198" y="341"/>
                  </a:moveTo>
                  <a:cubicBezTo>
                    <a:pt x="1497" y="341"/>
                    <a:pt x="1771" y="485"/>
                    <a:pt x="1944" y="726"/>
                  </a:cubicBezTo>
                  <a:lnTo>
                    <a:pt x="448" y="726"/>
                  </a:lnTo>
                  <a:cubicBezTo>
                    <a:pt x="621" y="485"/>
                    <a:pt x="900" y="341"/>
                    <a:pt x="1198" y="341"/>
                  </a:cubicBezTo>
                  <a:close/>
                  <a:moveTo>
                    <a:pt x="1944" y="1067"/>
                  </a:moveTo>
                  <a:cubicBezTo>
                    <a:pt x="1771" y="1308"/>
                    <a:pt x="1497" y="1452"/>
                    <a:pt x="1198" y="1452"/>
                  </a:cubicBezTo>
                  <a:cubicBezTo>
                    <a:pt x="900" y="1452"/>
                    <a:pt x="621" y="1308"/>
                    <a:pt x="448" y="1067"/>
                  </a:cubicBezTo>
                  <a:close/>
                  <a:moveTo>
                    <a:pt x="1196" y="0"/>
                  </a:moveTo>
                  <a:cubicBezTo>
                    <a:pt x="701" y="0"/>
                    <a:pt x="207" y="281"/>
                    <a:pt x="10" y="841"/>
                  </a:cubicBezTo>
                  <a:cubicBezTo>
                    <a:pt x="0" y="875"/>
                    <a:pt x="0" y="918"/>
                    <a:pt x="10" y="952"/>
                  </a:cubicBezTo>
                  <a:cubicBezTo>
                    <a:pt x="188" y="1457"/>
                    <a:pt x="664" y="1789"/>
                    <a:pt x="1198" y="1794"/>
                  </a:cubicBezTo>
                  <a:cubicBezTo>
                    <a:pt x="1732" y="1789"/>
                    <a:pt x="2209" y="1452"/>
                    <a:pt x="2387" y="952"/>
                  </a:cubicBezTo>
                  <a:cubicBezTo>
                    <a:pt x="2387" y="942"/>
                    <a:pt x="2392" y="933"/>
                    <a:pt x="2392" y="928"/>
                  </a:cubicBezTo>
                  <a:cubicBezTo>
                    <a:pt x="2392" y="918"/>
                    <a:pt x="2392" y="909"/>
                    <a:pt x="2392" y="899"/>
                  </a:cubicBezTo>
                  <a:cubicBezTo>
                    <a:pt x="2392" y="889"/>
                    <a:pt x="2392" y="880"/>
                    <a:pt x="2392" y="875"/>
                  </a:cubicBezTo>
                  <a:lnTo>
                    <a:pt x="2392" y="865"/>
                  </a:lnTo>
                  <a:cubicBezTo>
                    <a:pt x="2392" y="856"/>
                    <a:pt x="2387" y="846"/>
                    <a:pt x="2387" y="841"/>
                  </a:cubicBezTo>
                  <a:cubicBezTo>
                    <a:pt x="2187" y="281"/>
                    <a:pt x="1691"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2848194" y="4470034"/>
              <a:ext cx="62998" cy="47052"/>
            </a:xfrm>
            <a:custGeom>
              <a:avLst/>
              <a:gdLst/>
              <a:ahLst/>
              <a:cxnLst/>
              <a:rect l="l" t="t" r="r" b="b"/>
              <a:pathLst>
                <a:path w="2402" h="1794" extrusionOk="0">
                  <a:moveTo>
                    <a:pt x="1201" y="341"/>
                  </a:moveTo>
                  <a:cubicBezTo>
                    <a:pt x="1498" y="342"/>
                    <a:pt x="1776" y="486"/>
                    <a:pt x="1949" y="726"/>
                  </a:cubicBezTo>
                  <a:lnTo>
                    <a:pt x="453" y="726"/>
                  </a:lnTo>
                  <a:cubicBezTo>
                    <a:pt x="626" y="486"/>
                    <a:pt x="904" y="342"/>
                    <a:pt x="1201" y="341"/>
                  </a:cubicBezTo>
                  <a:close/>
                  <a:moveTo>
                    <a:pt x="1949" y="1067"/>
                  </a:moveTo>
                  <a:cubicBezTo>
                    <a:pt x="1776" y="1308"/>
                    <a:pt x="1502" y="1452"/>
                    <a:pt x="1203" y="1452"/>
                  </a:cubicBezTo>
                  <a:lnTo>
                    <a:pt x="1199" y="1452"/>
                  </a:lnTo>
                  <a:cubicBezTo>
                    <a:pt x="905" y="1452"/>
                    <a:pt x="626" y="1308"/>
                    <a:pt x="453" y="1067"/>
                  </a:cubicBezTo>
                  <a:close/>
                  <a:moveTo>
                    <a:pt x="1201" y="0"/>
                  </a:moveTo>
                  <a:cubicBezTo>
                    <a:pt x="707" y="0"/>
                    <a:pt x="212" y="281"/>
                    <a:pt x="15" y="841"/>
                  </a:cubicBezTo>
                  <a:cubicBezTo>
                    <a:pt x="0" y="875"/>
                    <a:pt x="0" y="918"/>
                    <a:pt x="15" y="952"/>
                  </a:cubicBezTo>
                  <a:cubicBezTo>
                    <a:pt x="193" y="1457"/>
                    <a:pt x="669" y="1794"/>
                    <a:pt x="1199" y="1794"/>
                  </a:cubicBezTo>
                  <a:cubicBezTo>
                    <a:pt x="1733" y="1794"/>
                    <a:pt x="2209" y="1457"/>
                    <a:pt x="2387" y="952"/>
                  </a:cubicBezTo>
                  <a:cubicBezTo>
                    <a:pt x="2402" y="918"/>
                    <a:pt x="2402" y="875"/>
                    <a:pt x="2387" y="841"/>
                  </a:cubicBezTo>
                  <a:cubicBezTo>
                    <a:pt x="2190" y="281"/>
                    <a:pt x="1695" y="0"/>
                    <a:pt x="1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0"/>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txBox="1">
            <a:spLocks noGrp="1"/>
          </p:cNvSpPr>
          <p:nvPr>
            <p:ph type="title"/>
          </p:nvPr>
        </p:nvSpPr>
        <p:spPr>
          <a:xfrm>
            <a:off x="1365900" y="1626688"/>
            <a:ext cx="6412200" cy="149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400"/>
              <a:t>$20,286,000,000</a:t>
            </a:r>
            <a:endParaRPr sz="9400"/>
          </a:p>
        </p:txBody>
      </p:sp>
      <p:sp>
        <p:nvSpPr>
          <p:cNvPr id="1240" name="Google Shape;1240;p30"/>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Revenue from Oct. 2019- Oct. 2020</a:t>
            </a:r>
            <a:endParaRPr/>
          </a:p>
        </p:txBody>
      </p:sp>
      <p:grpSp>
        <p:nvGrpSpPr>
          <p:cNvPr id="1241" name="Google Shape;1241;p30"/>
          <p:cNvGrpSpPr/>
          <p:nvPr/>
        </p:nvGrpSpPr>
        <p:grpSpPr>
          <a:xfrm>
            <a:off x="7631947" y="671363"/>
            <a:ext cx="636814" cy="120078"/>
            <a:chOff x="8209059" y="198000"/>
            <a:chExt cx="636814" cy="120078"/>
          </a:xfrm>
        </p:grpSpPr>
        <p:sp>
          <p:nvSpPr>
            <p:cNvPr id="1242" name="Google Shape;1242;p3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31"/>
          <p:cNvSpPr/>
          <p:nvPr/>
        </p:nvSpPr>
        <p:spPr>
          <a:xfrm>
            <a:off x="137280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694570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415925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714799" y="4965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31"/>
          <p:cNvGrpSpPr/>
          <p:nvPr/>
        </p:nvGrpSpPr>
        <p:grpSpPr>
          <a:xfrm>
            <a:off x="7631947" y="671363"/>
            <a:ext cx="636814" cy="120078"/>
            <a:chOff x="8209059" y="198000"/>
            <a:chExt cx="636814" cy="120078"/>
          </a:xfrm>
        </p:grpSpPr>
        <p:sp>
          <p:nvSpPr>
            <p:cNvPr id="1254" name="Google Shape;1254;p3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1"/>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1-1-1 Philanthropic Model</a:t>
            </a:r>
            <a:endParaRPr/>
          </a:p>
        </p:txBody>
      </p:sp>
      <p:sp>
        <p:nvSpPr>
          <p:cNvPr id="1258" name="Google Shape;1258;p31"/>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Resources</a:t>
            </a:r>
            <a:endParaRPr/>
          </a:p>
        </p:txBody>
      </p:sp>
      <p:sp>
        <p:nvSpPr>
          <p:cNvPr id="1259" name="Google Shape;1259;p31"/>
          <p:cNvSpPr txBox="1">
            <a:spLocks noGrp="1"/>
          </p:cNvSpPr>
          <p:nvPr>
            <p:ph type="subTitle" idx="2"/>
          </p:nvPr>
        </p:nvSpPr>
        <p:spPr>
          <a:xfrm>
            <a:off x="720000" y="3271400"/>
            <a:ext cx="2130900" cy="144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Salesforce donates to a variety of charities across the globe.</a:t>
            </a:r>
            <a:endParaRPr/>
          </a:p>
        </p:txBody>
      </p:sp>
      <p:sp>
        <p:nvSpPr>
          <p:cNvPr id="1260" name="Google Shape;1260;p31"/>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Time</a:t>
            </a:r>
            <a:endParaRPr/>
          </a:p>
        </p:txBody>
      </p:sp>
      <p:sp>
        <p:nvSpPr>
          <p:cNvPr id="1261" name="Google Shape;1261;p31"/>
          <p:cNvSpPr txBox="1">
            <a:spLocks noGrp="1"/>
          </p:cNvSpPr>
          <p:nvPr>
            <p:ph type="subTitle" idx="4"/>
          </p:nvPr>
        </p:nvSpPr>
        <p:spPr>
          <a:xfrm>
            <a:off x="3506550" y="3271400"/>
            <a:ext cx="2130900" cy="144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Salesforce employees are granted time every year to dedicate to volunteering to causes they support</a:t>
            </a:r>
            <a:endParaRPr/>
          </a:p>
        </p:txBody>
      </p:sp>
      <p:sp>
        <p:nvSpPr>
          <p:cNvPr id="1262" name="Google Shape;1262;p31"/>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Product</a:t>
            </a:r>
            <a:endParaRPr/>
          </a:p>
        </p:txBody>
      </p:sp>
      <p:sp>
        <p:nvSpPr>
          <p:cNvPr id="1263" name="Google Shape;1263;p31"/>
          <p:cNvSpPr txBox="1">
            <a:spLocks noGrp="1"/>
          </p:cNvSpPr>
          <p:nvPr>
            <p:ph type="subTitle" idx="6"/>
          </p:nvPr>
        </p:nvSpPr>
        <p:spPr>
          <a:xfrm>
            <a:off x="6293100" y="3271400"/>
            <a:ext cx="2130900" cy="1559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Salesforce offer use of its product to nonprofits to support their efforts.</a:t>
            </a:r>
            <a:endParaRPr/>
          </a:p>
        </p:txBody>
      </p:sp>
      <p:grpSp>
        <p:nvGrpSpPr>
          <p:cNvPr id="1264" name="Google Shape;1264;p31"/>
          <p:cNvGrpSpPr/>
          <p:nvPr/>
        </p:nvGrpSpPr>
        <p:grpSpPr>
          <a:xfrm>
            <a:off x="1510174" y="2077511"/>
            <a:ext cx="550566" cy="413011"/>
            <a:chOff x="1335175" y="2437625"/>
            <a:chExt cx="386525" cy="289975"/>
          </a:xfrm>
        </p:grpSpPr>
        <p:sp>
          <p:nvSpPr>
            <p:cNvPr id="1265" name="Google Shape;1265;p31"/>
            <p:cNvSpPr/>
            <p:nvPr/>
          </p:nvSpPr>
          <p:spPr>
            <a:xfrm>
              <a:off x="1341875" y="2444325"/>
              <a:ext cx="373150" cy="276350"/>
            </a:xfrm>
            <a:custGeom>
              <a:avLst/>
              <a:gdLst/>
              <a:ahLst/>
              <a:cxnLst/>
              <a:rect l="l" t="t" r="r" b="b"/>
              <a:pathLst>
                <a:path w="14926" h="11054" extrusionOk="0">
                  <a:moveTo>
                    <a:pt x="0" y="0"/>
                  </a:moveTo>
                  <a:lnTo>
                    <a:pt x="0" y="11053"/>
                  </a:lnTo>
                  <a:lnTo>
                    <a:pt x="14925" y="11053"/>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1483275" y="2444325"/>
              <a:ext cx="231750" cy="276350"/>
            </a:xfrm>
            <a:custGeom>
              <a:avLst/>
              <a:gdLst/>
              <a:ahLst/>
              <a:cxnLst/>
              <a:rect l="l" t="t" r="r" b="b"/>
              <a:pathLst>
                <a:path w="9270" h="11054" extrusionOk="0">
                  <a:moveTo>
                    <a:pt x="3096" y="0"/>
                  </a:moveTo>
                  <a:lnTo>
                    <a:pt x="0" y="11053"/>
                  </a:lnTo>
                  <a:lnTo>
                    <a:pt x="9269" y="11053"/>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1341875" y="2444325"/>
              <a:ext cx="373150" cy="41500"/>
            </a:xfrm>
            <a:custGeom>
              <a:avLst/>
              <a:gdLst/>
              <a:ahLst/>
              <a:cxnLst/>
              <a:rect l="l" t="t" r="r" b="b"/>
              <a:pathLst>
                <a:path w="14926" h="1660" extrusionOk="0">
                  <a:moveTo>
                    <a:pt x="0" y="0"/>
                  </a:moveTo>
                  <a:lnTo>
                    <a:pt x="0" y="1660"/>
                  </a:lnTo>
                  <a:lnTo>
                    <a:pt x="14925" y="1660"/>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1549500" y="2444325"/>
              <a:ext cx="165525" cy="41500"/>
            </a:xfrm>
            <a:custGeom>
              <a:avLst/>
              <a:gdLst/>
              <a:ahLst/>
              <a:cxnLst/>
              <a:rect l="l" t="t" r="r" b="b"/>
              <a:pathLst>
                <a:path w="6621" h="1660" extrusionOk="0">
                  <a:moveTo>
                    <a:pt x="474" y="0"/>
                  </a:moveTo>
                  <a:lnTo>
                    <a:pt x="1" y="1660"/>
                  </a:lnTo>
                  <a:lnTo>
                    <a:pt x="6620" y="1660"/>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1408325" y="2538225"/>
              <a:ext cx="107300" cy="181775"/>
            </a:xfrm>
            <a:custGeom>
              <a:avLst/>
              <a:gdLst/>
              <a:ahLst/>
              <a:cxnLst/>
              <a:rect l="l" t="t" r="r" b="b"/>
              <a:pathLst>
                <a:path w="4292" h="7271" extrusionOk="0">
                  <a:moveTo>
                    <a:pt x="1241" y="0"/>
                  </a:moveTo>
                  <a:cubicBezTo>
                    <a:pt x="509" y="348"/>
                    <a:pt x="1" y="1124"/>
                    <a:pt x="1" y="2016"/>
                  </a:cubicBezTo>
                  <a:cubicBezTo>
                    <a:pt x="1" y="2935"/>
                    <a:pt x="527" y="3711"/>
                    <a:pt x="1268" y="4050"/>
                  </a:cubicBezTo>
                  <a:lnTo>
                    <a:pt x="1268" y="7271"/>
                  </a:lnTo>
                  <a:lnTo>
                    <a:pt x="3025" y="7271"/>
                  </a:lnTo>
                  <a:lnTo>
                    <a:pt x="3025" y="4050"/>
                  </a:lnTo>
                  <a:cubicBezTo>
                    <a:pt x="3774" y="3711"/>
                    <a:pt x="4292" y="2935"/>
                    <a:pt x="4292" y="2016"/>
                  </a:cubicBezTo>
                  <a:cubicBezTo>
                    <a:pt x="4292" y="1124"/>
                    <a:pt x="3783" y="348"/>
                    <a:pt x="3052" y="0"/>
                  </a:cubicBezTo>
                  <a:lnTo>
                    <a:pt x="3052" y="1775"/>
                  </a:lnTo>
                  <a:lnTo>
                    <a:pt x="2151" y="2311"/>
                  </a:lnTo>
                  <a:lnTo>
                    <a:pt x="1241" y="1775"/>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1543475" y="2547125"/>
              <a:ext cx="117125" cy="57350"/>
            </a:xfrm>
            <a:custGeom>
              <a:avLst/>
              <a:gdLst/>
              <a:ahLst/>
              <a:cxnLst/>
              <a:rect l="l" t="t" r="r" b="b"/>
              <a:pathLst>
                <a:path w="4685" h="2294" extrusionOk="0">
                  <a:moveTo>
                    <a:pt x="1446" y="1"/>
                  </a:moveTo>
                  <a:cubicBezTo>
                    <a:pt x="1446" y="795"/>
                    <a:pt x="795" y="1437"/>
                    <a:pt x="1" y="1437"/>
                  </a:cubicBezTo>
                  <a:lnTo>
                    <a:pt x="1" y="2294"/>
                  </a:lnTo>
                  <a:lnTo>
                    <a:pt x="4684" y="2294"/>
                  </a:lnTo>
                  <a:lnTo>
                    <a:pt x="4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1588107" y="2590552"/>
              <a:ext cx="39263" cy="130114"/>
            </a:xfrm>
            <a:custGeom>
              <a:avLst/>
              <a:gdLst/>
              <a:ahLst/>
              <a:cxnLst/>
              <a:rect l="l" t="t" r="r" b="b"/>
              <a:pathLst>
                <a:path w="1571" h="4649" extrusionOk="0">
                  <a:moveTo>
                    <a:pt x="0" y="1"/>
                  </a:moveTo>
                  <a:lnTo>
                    <a:pt x="0" y="4648"/>
                  </a:lnTo>
                  <a:lnTo>
                    <a:pt x="1570" y="4648"/>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1335175" y="2437625"/>
              <a:ext cx="386525" cy="289975"/>
            </a:xfrm>
            <a:custGeom>
              <a:avLst/>
              <a:gdLst/>
              <a:ahLst/>
              <a:cxnLst/>
              <a:rect l="l" t="t" r="r" b="b"/>
              <a:pathLst>
                <a:path w="15461" h="11599" extrusionOk="0">
                  <a:moveTo>
                    <a:pt x="268" y="1"/>
                  </a:moveTo>
                  <a:cubicBezTo>
                    <a:pt x="126" y="1"/>
                    <a:pt x="1" y="117"/>
                    <a:pt x="1" y="268"/>
                  </a:cubicBezTo>
                  <a:lnTo>
                    <a:pt x="1" y="3480"/>
                  </a:lnTo>
                  <a:cubicBezTo>
                    <a:pt x="1" y="3623"/>
                    <a:pt x="99" y="3739"/>
                    <a:pt x="233" y="3756"/>
                  </a:cubicBezTo>
                  <a:cubicBezTo>
                    <a:pt x="248" y="3759"/>
                    <a:pt x="263" y="3760"/>
                    <a:pt x="278" y="3760"/>
                  </a:cubicBezTo>
                  <a:cubicBezTo>
                    <a:pt x="427" y="3760"/>
                    <a:pt x="545" y="3643"/>
                    <a:pt x="545" y="3489"/>
                  </a:cubicBezTo>
                  <a:lnTo>
                    <a:pt x="545" y="545"/>
                  </a:lnTo>
                  <a:lnTo>
                    <a:pt x="14917" y="545"/>
                  </a:lnTo>
                  <a:lnTo>
                    <a:pt x="14917" y="11054"/>
                  </a:lnTo>
                  <a:lnTo>
                    <a:pt x="14337" y="11054"/>
                  </a:lnTo>
                  <a:cubicBezTo>
                    <a:pt x="14194" y="11054"/>
                    <a:pt x="14078" y="11152"/>
                    <a:pt x="14060" y="11286"/>
                  </a:cubicBezTo>
                  <a:cubicBezTo>
                    <a:pt x="14033" y="11455"/>
                    <a:pt x="14158" y="11598"/>
                    <a:pt x="14328" y="11598"/>
                  </a:cubicBezTo>
                  <a:lnTo>
                    <a:pt x="15193" y="11598"/>
                  </a:lnTo>
                  <a:cubicBezTo>
                    <a:pt x="15345" y="11598"/>
                    <a:pt x="15461" y="11473"/>
                    <a:pt x="15461" y="11321"/>
                  </a:cubicBezTo>
                  <a:lnTo>
                    <a:pt x="15461" y="268"/>
                  </a:lnTo>
                  <a:cubicBezTo>
                    <a:pt x="15461" y="117"/>
                    <a:pt x="15345"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1357925" y="2459275"/>
              <a:ext cx="13625" cy="13625"/>
            </a:xfrm>
            <a:custGeom>
              <a:avLst/>
              <a:gdLst/>
              <a:ahLst/>
              <a:cxnLst/>
              <a:rect l="l" t="t" r="r" b="b"/>
              <a:pathLst>
                <a:path w="545" h="545" extrusionOk="0">
                  <a:moveTo>
                    <a:pt x="277" y="0"/>
                  </a:moveTo>
                  <a:cubicBezTo>
                    <a:pt x="125" y="0"/>
                    <a:pt x="1" y="125"/>
                    <a:pt x="1" y="277"/>
                  </a:cubicBezTo>
                  <a:cubicBezTo>
                    <a:pt x="1" y="419"/>
                    <a:pt x="125" y="544"/>
                    <a:pt x="277" y="544"/>
                  </a:cubicBezTo>
                  <a:cubicBezTo>
                    <a:pt x="420" y="544"/>
                    <a:pt x="545" y="419"/>
                    <a:pt x="545" y="277"/>
                  </a:cubicBezTo>
                  <a:cubicBezTo>
                    <a:pt x="545" y="125"/>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1401875" y="2459275"/>
              <a:ext cx="13625" cy="13625"/>
            </a:xfrm>
            <a:custGeom>
              <a:avLst/>
              <a:gdLst/>
              <a:ahLst/>
              <a:cxnLst/>
              <a:rect l="l" t="t" r="r" b="b"/>
              <a:pathLst>
                <a:path w="545" h="545" extrusionOk="0">
                  <a:moveTo>
                    <a:pt x="268" y="0"/>
                  </a:moveTo>
                  <a:cubicBezTo>
                    <a:pt x="125" y="0"/>
                    <a:pt x="0" y="125"/>
                    <a:pt x="0" y="277"/>
                  </a:cubicBezTo>
                  <a:cubicBezTo>
                    <a:pt x="0" y="419"/>
                    <a:pt x="125" y="544"/>
                    <a:pt x="268" y="544"/>
                  </a:cubicBezTo>
                  <a:cubicBezTo>
                    <a:pt x="419" y="544"/>
                    <a:pt x="544" y="419"/>
                    <a:pt x="544" y="277"/>
                  </a:cubicBezTo>
                  <a:cubicBezTo>
                    <a:pt x="544" y="125"/>
                    <a:pt x="419"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1380000" y="2459275"/>
              <a:ext cx="13425" cy="13625"/>
            </a:xfrm>
            <a:custGeom>
              <a:avLst/>
              <a:gdLst/>
              <a:ahLst/>
              <a:cxnLst/>
              <a:rect l="l" t="t" r="r" b="b"/>
              <a:pathLst>
                <a:path w="537" h="545" extrusionOk="0">
                  <a:moveTo>
                    <a:pt x="268" y="0"/>
                  </a:moveTo>
                  <a:cubicBezTo>
                    <a:pt x="117" y="0"/>
                    <a:pt x="1" y="125"/>
                    <a:pt x="1" y="277"/>
                  </a:cubicBezTo>
                  <a:cubicBezTo>
                    <a:pt x="1" y="419"/>
                    <a:pt x="117" y="544"/>
                    <a:pt x="268" y="544"/>
                  </a:cubicBezTo>
                  <a:cubicBezTo>
                    <a:pt x="420" y="544"/>
                    <a:pt x="536" y="419"/>
                    <a:pt x="536" y="277"/>
                  </a:cubicBezTo>
                  <a:cubicBezTo>
                    <a:pt x="536" y="125"/>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1335175" y="2543475"/>
              <a:ext cx="341925" cy="184125"/>
            </a:xfrm>
            <a:custGeom>
              <a:avLst/>
              <a:gdLst/>
              <a:ahLst/>
              <a:cxnLst/>
              <a:rect l="l" t="t" r="r" b="b"/>
              <a:pathLst>
                <a:path w="13677" h="7365" extrusionOk="0">
                  <a:moveTo>
                    <a:pt x="270" y="1"/>
                  </a:moveTo>
                  <a:cubicBezTo>
                    <a:pt x="120" y="1"/>
                    <a:pt x="1" y="125"/>
                    <a:pt x="1" y="272"/>
                  </a:cubicBezTo>
                  <a:lnTo>
                    <a:pt x="1" y="7087"/>
                  </a:lnTo>
                  <a:cubicBezTo>
                    <a:pt x="1" y="7239"/>
                    <a:pt x="126" y="7364"/>
                    <a:pt x="268" y="7364"/>
                  </a:cubicBezTo>
                  <a:lnTo>
                    <a:pt x="13382" y="7364"/>
                  </a:lnTo>
                  <a:cubicBezTo>
                    <a:pt x="13543" y="7364"/>
                    <a:pt x="13677" y="7221"/>
                    <a:pt x="13650" y="7052"/>
                  </a:cubicBezTo>
                  <a:cubicBezTo>
                    <a:pt x="13632" y="6918"/>
                    <a:pt x="13507" y="6820"/>
                    <a:pt x="13373" y="6820"/>
                  </a:cubicBezTo>
                  <a:lnTo>
                    <a:pt x="545" y="6820"/>
                  </a:lnTo>
                  <a:lnTo>
                    <a:pt x="545" y="281"/>
                  </a:lnTo>
                  <a:cubicBezTo>
                    <a:pt x="545" y="147"/>
                    <a:pt x="447" y="22"/>
                    <a:pt x="313" y="4"/>
                  </a:cubicBezTo>
                  <a:cubicBezTo>
                    <a:pt x="298" y="2"/>
                    <a:pt x="284" y="1"/>
                    <a:pt x="2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31"/>
          <p:cNvGrpSpPr/>
          <p:nvPr/>
        </p:nvGrpSpPr>
        <p:grpSpPr>
          <a:xfrm>
            <a:off x="7083042" y="2077556"/>
            <a:ext cx="550887" cy="412976"/>
            <a:chOff x="3468200" y="1894800"/>
            <a:chExt cx="386750" cy="289950"/>
          </a:xfrm>
        </p:grpSpPr>
        <p:sp>
          <p:nvSpPr>
            <p:cNvPr id="1278" name="Google Shape;1278;p31"/>
            <p:cNvSpPr/>
            <p:nvPr/>
          </p:nvSpPr>
          <p:spPr>
            <a:xfrm>
              <a:off x="3475125" y="1901700"/>
              <a:ext cx="372925" cy="276350"/>
            </a:xfrm>
            <a:custGeom>
              <a:avLst/>
              <a:gdLst/>
              <a:ahLst/>
              <a:cxnLst/>
              <a:rect l="l" t="t" r="r" b="b"/>
              <a:pathLst>
                <a:path w="14917" h="11054" extrusionOk="0">
                  <a:moveTo>
                    <a:pt x="0" y="1"/>
                  </a:moveTo>
                  <a:lnTo>
                    <a:pt x="0" y="11054"/>
                  </a:lnTo>
                  <a:lnTo>
                    <a:pt x="14916" y="11054"/>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3616300" y="1901700"/>
              <a:ext cx="231750" cy="276350"/>
            </a:xfrm>
            <a:custGeom>
              <a:avLst/>
              <a:gdLst/>
              <a:ahLst/>
              <a:cxnLst/>
              <a:rect l="l" t="t" r="r" b="b"/>
              <a:pathLst>
                <a:path w="9270" h="11054" extrusionOk="0">
                  <a:moveTo>
                    <a:pt x="3105"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3475125" y="1901700"/>
              <a:ext cx="372925" cy="41500"/>
            </a:xfrm>
            <a:custGeom>
              <a:avLst/>
              <a:gdLst/>
              <a:ahLst/>
              <a:cxnLst/>
              <a:rect l="l" t="t" r="r" b="b"/>
              <a:pathLst>
                <a:path w="14917" h="1660" extrusionOk="0">
                  <a:moveTo>
                    <a:pt x="0" y="1"/>
                  </a:moveTo>
                  <a:lnTo>
                    <a:pt x="0" y="1660"/>
                  </a:lnTo>
                  <a:lnTo>
                    <a:pt x="14916" y="1660"/>
                  </a:lnTo>
                  <a:lnTo>
                    <a:pt x="149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3682750" y="1901700"/>
              <a:ext cx="165300" cy="41500"/>
            </a:xfrm>
            <a:custGeom>
              <a:avLst/>
              <a:gdLst/>
              <a:ahLst/>
              <a:cxnLst/>
              <a:rect l="l" t="t" r="r" b="b"/>
              <a:pathLst>
                <a:path w="6612"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3743200" y="2059375"/>
              <a:ext cx="75400" cy="80100"/>
            </a:xfrm>
            <a:custGeom>
              <a:avLst/>
              <a:gdLst/>
              <a:ahLst/>
              <a:cxnLst/>
              <a:rect l="l" t="t" r="r" b="b"/>
              <a:pathLst>
                <a:path w="3016" h="3204" extrusionOk="0">
                  <a:moveTo>
                    <a:pt x="0" y="1"/>
                  </a:moveTo>
                  <a:lnTo>
                    <a:pt x="0" y="3203"/>
                  </a:lnTo>
                  <a:lnTo>
                    <a:pt x="3015" y="3203"/>
                  </a:lnTo>
                  <a:lnTo>
                    <a:pt x="3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1"/>
            <p:cNvSpPr/>
            <p:nvPr/>
          </p:nvSpPr>
          <p:spPr>
            <a:xfrm>
              <a:off x="3579925" y="1979550"/>
              <a:ext cx="81675" cy="79850"/>
            </a:xfrm>
            <a:custGeom>
              <a:avLst/>
              <a:gdLst/>
              <a:ahLst/>
              <a:cxnLst/>
              <a:rect l="l" t="t" r="r" b="b"/>
              <a:pathLst>
                <a:path w="3267" h="3194" extrusionOk="0">
                  <a:moveTo>
                    <a:pt x="1" y="0"/>
                  </a:moveTo>
                  <a:lnTo>
                    <a:pt x="1" y="3194"/>
                  </a:lnTo>
                  <a:lnTo>
                    <a:pt x="3266" y="3194"/>
                  </a:lnTo>
                  <a:lnTo>
                    <a:pt x="3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3661575" y="1979550"/>
              <a:ext cx="81650" cy="79850"/>
            </a:xfrm>
            <a:custGeom>
              <a:avLst/>
              <a:gdLst/>
              <a:ahLst/>
              <a:cxnLst/>
              <a:rect l="l" t="t" r="r" b="b"/>
              <a:pathLst>
                <a:path w="3266" h="3194" extrusionOk="0">
                  <a:moveTo>
                    <a:pt x="0" y="0"/>
                  </a:moveTo>
                  <a:lnTo>
                    <a:pt x="0" y="3194"/>
                  </a:lnTo>
                  <a:lnTo>
                    <a:pt x="3265" y="3194"/>
                  </a:lnTo>
                  <a:lnTo>
                    <a:pt x="32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3743200" y="1979550"/>
              <a:ext cx="75400" cy="79850"/>
            </a:xfrm>
            <a:custGeom>
              <a:avLst/>
              <a:gdLst/>
              <a:ahLst/>
              <a:cxnLst/>
              <a:rect l="l" t="t" r="r" b="b"/>
              <a:pathLst>
                <a:path w="3016" h="3194" extrusionOk="0">
                  <a:moveTo>
                    <a:pt x="0" y="0"/>
                  </a:moveTo>
                  <a:lnTo>
                    <a:pt x="0" y="3194"/>
                  </a:lnTo>
                  <a:lnTo>
                    <a:pt x="3015" y="3194"/>
                  </a:lnTo>
                  <a:lnTo>
                    <a:pt x="3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3661575" y="2059375"/>
              <a:ext cx="81650" cy="80100"/>
            </a:xfrm>
            <a:custGeom>
              <a:avLst/>
              <a:gdLst/>
              <a:ahLst/>
              <a:cxnLst/>
              <a:rect l="l" t="t" r="r" b="b"/>
              <a:pathLst>
                <a:path w="3266" h="3204" extrusionOk="0">
                  <a:moveTo>
                    <a:pt x="0" y="1"/>
                  </a:moveTo>
                  <a:lnTo>
                    <a:pt x="0" y="3203"/>
                  </a:lnTo>
                  <a:lnTo>
                    <a:pt x="3265" y="3203"/>
                  </a:lnTo>
                  <a:lnTo>
                    <a:pt x="3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3504550" y="2059375"/>
              <a:ext cx="75400" cy="80100"/>
            </a:xfrm>
            <a:custGeom>
              <a:avLst/>
              <a:gdLst/>
              <a:ahLst/>
              <a:cxnLst/>
              <a:rect l="l" t="t" r="r" b="b"/>
              <a:pathLst>
                <a:path w="3016" h="3204" extrusionOk="0">
                  <a:moveTo>
                    <a:pt x="1" y="1"/>
                  </a:moveTo>
                  <a:lnTo>
                    <a:pt x="1" y="3203"/>
                  </a:lnTo>
                  <a:lnTo>
                    <a:pt x="3016" y="3203"/>
                  </a:lnTo>
                  <a:lnTo>
                    <a:pt x="3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3579925" y="2059375"/>
              <a:ext cx="81675" cy="80100"/>
            </a:xfrm>
            <a:custGeom>
              <a:avLst/>
              <a:gdLst/>
              <a:ahLst/>
              <a:cxnLst/>
              <a:rect l="l" t="t" r="r" b="b"/>
              <a:pathLst>
                <a:path w="3267" h="3204" extrusionOk="0">
                  <a:moveTo>
                    <a:pt x="1" y="1"/>
                  </a:moveTo>
                  <a:lnTo>
                    <a:pt x="1" y="3203"/>
                  </a:lnTo>
                  <a:lnTo>
                    <a:pt x="3266" y="3203"/>
                  </a:lnTo>
                  <a:lnTo>
                    <a:pt x="3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3504550" y="1979550"/>
              <a:ext cx="75400" cy="79850"/>
            </a:xfrm>
            <a:custGeom>
              <a:avLst/>
              <a:gdLst/>
              <a:ahLst/>
              <a:cxnLst/>
              <a:rect l="l" t="t" r="r" b="b"/>
              <a:pathLst>
                <a:path w="3016" h="3194" extrusionOk="0">
                  <a:moveTo>
                    <a:pt x="1" y="0"/>
                  </a:moveTo>
                  <a:lnTo>
                    <a:pt x="1" y="3194"/>
                  </a:lnTo>
                  <a:lnTo>
                    <a:pt x="3016" y="3194"/>
                  </a:lnTo>
                  <a:lnTo>
                    <a:pt x="3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3627225" y="2059375"/>
              <a:ext cx="34375" cy="80100"/>
            </a:xfrm>
            <a:custGeom>
              <a:avLst/>
              <a:gdLst/>
              <a:ahLst/>
              <a:cxnLst/>
              <a:rect l="l" t="t" r="r" b="b"/>
              <a:pathLst>
                <a:path w="1375" h="3204" extrusionOk="0">
                  <a:moveTo>
                    <a:pt x="892" y="1"/>
                  </a:moveTo>
                  <a:lnTo>
                    <a:pt x="0" y="3203"/>
                  </a:lnTo>
                  <a:lnTo>
                    <a:pt x="1374" y="3203"/>
                  </a:lnTo>
                  <a:lnTo>
                    <a:pt x="13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3468200" y="1894800"/>
              <a:ext cx="386750" cy="289950"/>
            </a:xfrm>
            <a:custGeom>
              <a:avLst/>
              <a:gdLst/>
              <a:ahLst/>
              <a:cxnLst/>
              <a:rect l="l" t="t" r="r" b="b"/>
              <a:pathLst>
                <a:path w="15470" h="11598" extrusionOk="0">
                  <a:moveTo>
                    <a:pt x="277" y="0"/>
                  </a:moveTo>
                  <a:cubicBezTo>
                    <a:pt x="125" y="0"/>
                    <a:pt x="1" y="125"/>
                    <a:pt x="1" y="277"/>
                  </a:cubicBezTo>
                  <a:lnTo>
                    <a:pt x="1" y="3488"/>
                  </a:lnTo>
                  <a:cubicBezTo>
                    <a:pt x="1" y="3622"/>
                    <a:pt x="99" y="3747"/>
                    <a:pt x="232" y="3765"/>
                  </a:cubicBezTo>
                  <a:cubicBezTo>
                    <a:pt x="247" y="3767"/>
                    <a:pt x="262" y="3768"/>
                    <a:pt x="276" y="3768"/>
                  </a:cubicBezTo>
                  <a:cubicBezTo>
                    <a:pt x="426" y="3768"/>
                    <a:pt x="545" y="3644"/>
                    <a:pt x="545" y="3497"/>
                  </a:cubicBezTo>
                  <a:lnTo>
                    <a:pt x="545" y="544"/>
                  </a:lnTo>
                  <a:lnTo>
                    <a:pt x="14925" y="544"/>
                  </a:lnTo>
                  <a:lnTo>
                    <a:pt x="14925" y="11053"/>
                  </a:lnTo>
                  <a:lnTo>
                    <a:pt x="14337" y="11053"/>
                  </a:lnTo>
                  <a:cubicBezTo>
                    <a:pt x="14203" y="11053"/>
                    <a:pt x="14078" y="11151"/>
                    <a:pt x="14060" y="11285"/>
                  </a:cubicBezTo>
                  <a:cubicBezTo>
                    <a:pt x="14033" y="11455"/>
                    <a:pt x="14167" y="11597"/>
                    <a:pt x="14328" y="11597"/>
                  </a:cubicBezTo>
                  <a:lnTo>
                    <a:pt x="15193" y="11597"/>
                  </a:lnTo>
                  <a:cubicBezTo>
                    <a:pt x="15345" y="11597"/>
                    <a:pt x="15470" y="11481"/>
                    <a:pt x="15470" y="11330"/>
                  </a:cubicBezTo>
                  <a:lnTo>
                    <a:pt x="15470" y="277"/>
                  </a:lnTo>
                  <a:cubicBezTo>
                    <a:pt x="15470"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1"/>
            <p:cNvSpPr/>
            <p:nvPr/>
          </p:nvSpPr>
          <p:spPr>
            <a:xfrm>
              <a:off x="3468200" y="2000850"/>
              <a:ext cx="341925" cy="183900"/>
            </a:xfrm>
            <a:custGeom>
              <a:avLst/>
              <a:gdLst/>
              <a:ahLst/>
              <a:cxnLst/>
              <a:rect l="l" t="t" r="r" b="b"/>
              <a:pathLst>
                <a:path w="13677" h="7356" extrusionOk="0">
                  <a:moveTo>
                    <a:pt x="269" y="1"/>
                  </a:moveTo>
                  <a:cubicBezTo>
                    <a:pt x="120" y="1"/>
                    <a:pt x="1" y="125"/>
                    <a:pt x="1" y="272"/>
                  </a:cubicBezTo>
                  <a:lnTo>
                    <a:pt x="1" y="7088"/>
                  </a:lnTo>
                  <a:cubicBezTo>
                    <a:pt x="1" y="7239"/>
                    <a:pt x="125" y="7355"/>
                    <a:pt x="277" y="7355"/>
                  </a:cubicBezTo>
                  <a:lnTo>
                    <a:pt x="13382" y="7355"/>
                  </a:lnTo>
                  <a:cubicBezTo>
                    <a:pt x="13543" y="7355"/>
                    <a:pt x="13676" y="7213"/>
                    <a:pt x="13650" y="7043"/>
                  </a:cubicBezTo>
                  <a:cubicBezTo>
                    <a:pt x="13632" y="6909"/>
                    <a:pt x="13516"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1"/>
            <p:cNvSpPr/>
            <p:nvPr/>
          </p:nvSpPr>
          <p:spPr>
            <a:xfrm>
              <a:off x="3491175" y="1916650"/>
              <a:ext cx="13625" cy="13625"/>
            </a:xfrm>
            <a:custGeom>
              <a:avLst/>
              <a:gdLst/>
              <a:ahLst/>
              <a:cxnLst/>
              <a:rect l="l" t="t" r="r" b="b"/>
              <a:pathLst>
                <a:path w="545" h="545" extrusionOk="0">
                  <a:moveTo>
                    <a:pt x="268" y="0"/>
                  </a:moveTo>
                  <a:cubicBezTo>
                    <a:pt x="125" y="0"/>
                    <a:pt x="0" y="116"/>
                    <a:pt x="0" y="268"/>
                  </a:cubicBezTo>
                  <a:cubicBezTo>
                    <a:pt x="0" y="420"/>
                    <a:pt x="125"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a:off x="35351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3513025" y="1916650"/>
              <a:ext cx="13625" cy="13625"/>
            </a:xfrm>
            <a:custGeom>
              <a:avLst/>
              <a:gdLst/>
              <a:ahLst/>
              <a:cxnLst/>
              <a:rect l="l" t="t" r="r" b="b"/>
              <a:pathLst>
                <a:path w="545" h="545" extrusionOk="0">
                  <a:moveTo>
                    <a:pt x="277" y="0"/>
                  </a:moveTo>
                  <a:cubicBezTo>
                    <a:pt x="126" y="0"/>
                    <a:pt x="1" y="116"/>
                    <a:pt x="1" y="268"/>
                  </a:cubicBezTo>
                  <a:cubicBezTo>
                    <a:pt x="1" y="420"/>
                    <a:pt x="126" y="544"/>
                    <a:pt x="277" y="544"/>
                  </a:cubicBezTo>
                  <a:cubicBezTo>
                    <a:pt x="429" y="544"/>
                    <a:pt x="545" y="420"/>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3595325" y="1995375"/>
              <a:ext cx="51100" cy="49750"/>
            </a:xfrm>
            <a:custGeom>
              <a:avLst/>
              <a:gdLst/>
              <a:ahLst/>
              <a:cxnLst/>
              <a:rect l="l" t="t" r="r" b="b"/>
              <a:pathLst>
                <a:path w="2044" h="1990" extrusionOk="0">
                  <a:moveTo>
                    <a:pt x="299" y="0"/>
                  </a:moveTo>
                  <a:cubicBezTo>
                    <a:pt x="230" y="0"/>
                    <a:pt x="161" y="27"/>
                    <a:pt x="108" y="81"/>
                  </a:cubicBezTo>
                  <a:cubicBezTo>
                    <a:pt x="1" y="188"/>
                    <a:pt x="1" y="357"/>
                    <a:pt x="108" y="464"/>
                  </a:cubicBezTo>
                  <a:lnTo>
                    <a:pt x="643" y="991"/>
                  </a:lnTo>
                  <a:lnTo>
                    <a:pt x="108" y="1526"/>
                  </a:lnTo>
                  <a:cubicBezTo>
                    <a:pt x="1" y="1633"/>
                    <a:pt x="1" y="1802"/>
                    <a:pt x="108" y="1909"/>
                  </a:cubicBezTo>
                  <a:cubicBezTo>
                    <a:pt x="161" y="1963"/>
                    <a:pt x="232" y="1990"/>
                    <a:pt x="304" y="1990"/>
                  </a:cubicBezTo>
                  <a:cubicBezTo>
                    <a:pt x="366" y="1990"/>
                    <a:pt x="438" y="1963"/>
                    <a:pt x="491" y="1909"/>
                  </a:cubicBezTo>
                  <a:lnTo>
                    <a:pt x="1026" y="1374"/>
                  </a:lnTo>
                  <a:lnTo>
                    <a:pt x="1553" y="1909"/>
                  </a:lnTo>
                  <a:cubicBezTo>
                    <a:pt x="1606" y="1963"/>
                    <a:pt x="1678" y="1990"/>
                    <a:pt x="1749" y="1990"/>
                  </a:cubicBezTo>
                  <a:cubicBezTo>
                    <a:pt x="1820" y="1990"/>
                    <a:pt x="1892" y="1963"/>
                    <a:pt x="1945" y="1909"/>
                  </a:cubicBezTo>
                  <a:cubicBezTo>
                    <a:pt x="2043" y="1802"/>
                    <a:pt x="2043" y="1633"/>
                    <a:pt x="1945" y="1526"/>
                  </a:cubicBezTo>
                  <a:lnTo>
                    <a:pt x="1410" y="991"/>
                  </a:lnTo>
                  <a:lnTo>
                    <a:pt x="1945" y="464"/>
                  </a:lnTo>
                  <a:cubicBezTo>
                    <a:pt x="2043" y="357"/>
                    <a:pt x="2043" y="188"/>
                    <a:pt x="1945" y="81"/>
                  </a:cubicBezTo>
                  <a:cubicBezTo>
                    <a:pt x="1892" y="27"/>
                    <a:pt x="1820" y="0"/>
                    <a:pt x="1749" y="0"/>
                  </a:cubicBezTo>
                  <a:cubicBezTo>
                    <a:pt x="1678" y="0"/>
                    <a:pt x="1606" y="27"/>
                    <a:pt x="1553" y="81"/>
                  </a:cubicBezTo>
                  <a:lnTo>
                    <a:pt x="1026" y="607"/>
                  </a:lnTo>
                  <a:lnTo>
                    <a:pt x="491" y="81"/>
                  </a:lnTo>
                  <a:cubicBezTo>
                    <a:pt x="438" y="27"/>
                    <a:pt x="368"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3756800" y="2075225"/>
              <a:ext cx="49750" cy="49975"/>
            </a:xfrm>
            <a:custGeom>
              <a:avLst/>
              <a:gdLst/>
              <a:ahLst/>
              <a:cxnLst/>
              <a:rect l="l" t="t" r="r" b="b"/>
              <a:pathLst>
                <a:path w="1990" h="1999" extrusionOk="0">
                  <a:moveTo>
                    <a:pt x="1446" y="544"/>
                  </a:moveTo>
                  <a:lnTo>
                    <a:pt x="1446" y="1454"/>
                  </a:lnTo>
                  <a:lnTo>
                    <a:pt x="536" y="1454"/>
                  </a:lnTo>
                  <a:lnTo>
                    <a:pt x="536" y="544"/>
                  </a:lnTo>
                  <a:close/>
                  <a:moveTo>
                    <a:pt x="268" y="0"/>
                  </a:moveTo>
                  <a:cubicBezTo>
                    <a:pt x="116" y="0"/>
                    <a:pt x="0" y="125"/>
                    <a:pt x="0" y="277"/>
                  </a:cubicBezTo>
                  <a:lnTo>
                    <a:pt x="0" y="1722"/>
                  </a:lnTo>
                  <a:cubicBezTo>
                    <a:pt x="0" y="1874"/>
                    <a:pt x="116" y="1998"/>
                    <a:pt x="268" y="1998"/>
                  </a:cubicBezTo>
                  <a:lnTo>
                    <a:pt x="1722" y="1998"/>
                  </a:lnTo>
                  <a:cubicBezTo>
                    <a:pt x="1865" y="1998"/>
                    <a:pt x="1990" y="1874"/>
                    <a:pt x="1990" y="1722"/>
                  </a:cubicBezTo>
                  <a:lnTo>
                    <a:pt x="1990" y="277"/>
                  </a:lnTo>
                  <a:cubicBezTo>
                    <a:pt x="1990" y="125"/>
                    <a:pt x="1865" y="0"/>
                    <a:pt x="1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31"/>
          <p:cNvGrpSpPr/>
          <p:nvPr/>
        </p:nvGrpSpPr>
        <p:grpSpPr>
          <a:xfrm>
            <a:off x="4296624" y="2077556"/>
            <a:ext cx="550566" cy="412976"/>
            <a:chOff x="2973975" y="1894800"/>
            <a:chExt cx="386525" cy="289950"/>
          </a:xfrm>
        </p:grpSpPr>
        <p:sp>
          <p:nvSpPr>
            <p:cNvPr id="1299" name="Google Shape;1299;p31"/>
            <p:cNvSpPr/>
            <p:nvPr/>
          </p:nvSpPr>
          <p:spPr>
            <a:xfrm>
              <a:off x="2980675"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3122075"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2980675"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3188300" y="1901700"/>
              <a:ext cx="165500" cy="41500"/>
            </a:xfrm>
            <a:custGeom>
              <a:avLst/>
              <a:gdLst/>
              <a:ahLst/>
              <a:cxnLst/>
              <a:rect l="l" t="t" r="r" b="b"/>
              <a:pathLst>
                <a:path w="6620" h="1660" extrusionOk="0">
                  <a:moveTo>
                    <a:pt x="464" y="1"/>
                  </a:moveTo>
                  <a:lnTo>
                    <a:pt x="1" y="1660"/>
                  </a:lnTo>
                  <a:lnTo>
                    <a:pt x="6620" y="1660"/>
                  </a:lnTo>
                  <a:lnTo>
                    <a:pt x="6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2973975" y="1894800"/>
              <a:ext cx="386525" cy="289950"/>
            </a:xfrm>
            <a:custGeom>
              <a:avLst/>
              <a:gdLst/>
              <a:ahLst/>
              <a:cxnLst/>
              <a:rect l="l" t="t" r="r" b="b"/>
              <a:pathLst>
                <a:path w="15461" h="11598" extrusionOk="0">
                  <a:moveTo>
                    <a:pt x="268" y="0"/>
                  </a:moveTo>
                  <a:cubicBezTo>
                    <a:pt x="116" y="0"/>
                    <a:pt x="0" y="125"/>
                    <a:pt x="0" y="277"/>
                  </a:cubicBezTo>
                  <a:lnTo>
                    <a:pt x="0" y="3488"/>
                  </a:lnTo>
                  <a:cubicBezTo>
                    <a:pt x="0" y="3622"/>
                    <a:pt x="90" y="3747"/>
                    <a:pt x="232" y="3765"/>
                  </a:cubicBezTo>
                  <a:cubicBezTo>
                    <a:pt x="246" y="3767"/>
                    <a:pt x="260" y="3768"/>
                    <a:pt x="274" y="3768"/>
                  </a:cubicBezTo>
                  <a:cubicBezTo>
                    <a:pt x="418" y="3768"/>
                    <a:pt x="545" y="3644"/>
                    <a:pt x="545" y="3497"/>
                  </a:cubicBezTo>
                  <a:lnTo>
                    <a:pt x="545" y="544"/>
                  </a:lnTo>
                  <a:lnTo>
                    <a:pt x="14916" y="544"/>
                  </a:lnTo>
                  <a:lnTo>
                    <a:pt x="14916" y="11053"/>
                  </a:lnTo>
                  <a:lnTo>
                    <a:pt x="14328" y="11053"/>
                  </a:lnTo>
                  <a:cubicBezTo>
                    <a:pt x="14194" y="11053"/>
                    <a:pt x="14069" y="11151"/>
                    <a:pt x="14051" y="11285"/>
                  </a:cubicBezTo>
                  <a:cubicBezTo>
                    <a:pt x="14033" y="11455"/>
                    <a:pt x="14158" y="11597"/>
                    <a:pt x="14319" y="11597"/>
                  </a:cubicBezTo>
                  <a:lnTo>
                    <a:pt x="15193" y="11597"/>
                  </a:lnTo>
                  <a:cubicBezTo>
                    <a:pt x="15336" y="11597"/>
                    <a:pt x="15461" y="11481"/>
                    <a:pt x="15461" y="11330"/>
                  </a:cubicBezTo>
                  <a:lnTo>
                    <a:pt x="15461" y="277"/>
                  </a:lnTo>
                  <a:cubicBezTo>
                    <a:pt x="15461" y="125"/>
                    <a:pt x="15336"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2973975" y="2000850"/>
              <a:ext cx="341700" cy="183900"/>
            </a:xfrm>
            <a:custGeom>
              <a:avLst/>
              <a:gdLst/>
              <a:ahLst/>
              <a:cxnLst/>
              <a:rect l="l" t="t" r="r" b="b"/>
              <a:pathLst>
                <a:path w="13668" h="7356" extrusionOk="0">
                  <a:moveTo>
                    <a:pt x="269" y="1"/>
                  </a:moveTo>
                  <a:cubicBezTo>
                    <a:pt x="120" y="1"/>
                    <a:pt x="0" y="125"/>
                    <a:pt x="0" y="272"/>
                  </a:cubicBezTo>
                  <a:lnTo>
                    <a:pt x="0" y="7088"/>
                  </a:lnTo>
                  <a:cubicBezTo>
                    <a:pt x="0" y="7239"/>
                    <a:pt x="116" y="7355"/>
                    <a:pt x="268" y="7355"/>
                  </a:cubicBezTo>
                  <a:lnTo>
                    <a:pt x="13382" y="7355"/>
                  </a:lnTo>
                  <a:cubicBezTo>
                    <a:pt x="13543" y="7355"/>
                    <a:pt x="13668" y="7213"/>
                    <a:pt x="13650" y="7043"/>
                  </a:cubicBezTo>
                  <a:cubicBezTo>
                    <a:pt x="13623"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3004300" y="19688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4"/>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3004300" y="1996700"/>
              <a:ext cx="41950" cy="13650"/>
            </a:xfrm>
            <a:custGeom>
              <a:avLst/>
              <a:gdLst/>
              <a:ahLst/>
              <a:cxnLst/>
              <a:rect l="l" t="t" r="r" b="b"/>
              <a:pathLst>
                <a:path w="1678" h="546"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5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3004300" y="202547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3004300" y="2054250"/>
              <a:ext cx="41950" cy="13625"/>
            </a:xfrm>
            <a:custGeom>
              <a:avLst/>
              <a:gdLst/>
              <a:ahLst/>
              <a:cxnLst/>
              <a:rect l="l" t="t" r="r" b="b"/>
              <a:pathLst>
                <a:path w="1678" h="545" extrusionOk="0">
                  <a:moveTo>
                    <a:pt x="304" y="1"/>
                  </a:moveTo>
                  <a:cubicBezTo>
                    <a:pt x="170" y="1"/>
                    <a:pt x="45" y="90"/>
                    <a:pt x="27" y="232"/>
                  </a:cubicBezTo>
                  <a:cubicBezTo>
                    <a:pt x="1" y="393"/>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3004300" y="20821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3004300" y="2110900"/>
              <a:ext cx="41950" cy="13400"/>
            </a:xfrm>
            <a:custGeom>
              <a:avLst/>
              <a:gdLst/>
              <a:ahLst/>
              <a:cxnLst/>
              <a:rect l="l" t="t" r="r" b="b"/>
              <a:pathLst>
                <a:path w="1678" h="536" extrusionOk="0">
                  <a:moveTo>
                    <a:pt x="304" y="0"/>
                  </a:moveTo>
                  <a:cubicBezTo>
                    <a:pt x="170" y="0"/>
                    <a:pt x="45" y="90"/>
                    <a:pt x="27" y="223"/>
                  </a:cubicBezTo>
                  <a:cubicBezTo>
                    <a:pt x="1" y="393"/>
                    <a:pt x="135" y="536"/>
                    <a:pt x="295" y="536"/>
                  </a:cubicBezTo>
                  <a:lnTo>
                    <a:pt x="1375" y="536"/>
                  </a:lnTo>
                  <a:cubicBezTo>
                    <a:pt x="1508" y="536"/>
                    <a:pt x="1633" y="447"/>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3004300" y="2139450"/>
              <a:ext cx="41950" cy="13625"/>
            </a:xfrm>
            <a:custGeom>
              <a:avLst/>
              <a:gdLst/>
              <a:ahLst/>
              <a:cxnLst/>
              <a:rect l="l" t="t" r="r" b="b"/>
              <a:pathLst>
                <a:path w="1678" h="545" extrusionOk="0">
                  <a:moveTo>
                    <a:pt x="304" y="0"/>
                  </a:moveTo>
                  <a:cubicBezTo>
                    <a:pt x="170" y="0"/>
                    <a:pt x="45" y="98"/>
                    <a:pt x="27" y="232"/>
                  </a:cubicBezTo>
                  <a:cubicBezTo>
                    <a:pt x="1" y="402"/>
                    <a:pt x="135" y="545"/>
                    <a:pt x="295" y="545"/>
                  </a:cubicBezTo>
                  <a:lnTo>
                    <a:pt x="1375" y="545"/>
                  </a:lnTo>
                  <a:cubicBezTo>
                    <a:pt x="1508" y="545"/>
                    <a:pt x="1633" y="446"/>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3075900" y="1968825"/>
              <a:ext cx="109750" cy="13625"/>
            </a:xfrm>
            <a:custGeom>
              <a:avLst/>
              <a:gdLst/>
              <a:ahLst/>
              <a:cxnLst/>
              <a:rect l="l" t="t" r="r" b="b"/>
              <a:pathLst>
                <a:path w="4390" h="545" extrusionOk="0">
                  <a:moveTo>
                    <a:pt x="295" y="1"/>
                  </a:moveTo>
                  <a:cubicBezTo>
                    <a:pt x="125" y="1"/>
                    <a:pt x="0" y="144"/>
                    <a:pt x="27" y="313"/>
                  </a:cubicBezTo>
                  <a:cubicBezTo>
                    <a:pt x="45" y="447"/>
                    <a:pt x="161" y="545"/>
                    <a:pt x="304" y="545"/>
                  </a:cubicBezTo>
                  <a:lnTo>
                    <a:pt x="4086" y="545"/>
                  </a:lnTo>
                  <a:cubicBezTo>
                    <a:pt x="4229" y="545"/>
                    <a:pt x="4345" y="447"/>
                    <a:pt x="4363" y="313"/>
                  </a:cubicBezTo>
                  <a:cubicBezTo>
                    <a:pt x="4390" y="144"/>
                    <a:pt x="4265" y="1"/>
                    <a:pt x="4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3075900" y="1996700"/>
              <a:ext cx="244000" cy="13650"/>
            </a:xfrm>
            <a:custGeom>
              <a:avLst/>
              <a:gdLst/>
              <a:ahLst/>
              <a:cxnLst/>
              <a:rect l="l" t="t" r="r" b="b"/>
              <a:pathLst>
                <a:path w="9760" h="546" extrusionOk="0">
                  <a:moveTo>
                    <a:pt x="295" y="1"/>
                  </a:moveTo>
                  <a:cubicBezTo>
                    <a:pt x="161" y="1"/>
                    <a:pt x="36" y="99"/>
                    <a:pt x="18" y="233"/>
                  </a:cubicBezTo>
                  <a:cubicBezTo>
                    <a:pt x="0" y="402"/>
                    <a:pt x="125" y="545"/>
                    <a:pt x="286" y="545"/>
                  </a:cubicBezTo>
                  <a:lnTo>
                    <a:pt x="9457" y="545"/>
                  </a:lnTo>
                  <a:cubicBezTo>
                    <a:pt x="9591" y="545"/>
                    <a:pt x="9715" y="447"/>
                    <a:pt x="9733" y="313"/>
                  </a:cubicBezTo>
                  <a:cubicBezTo>
                    <a:pt x="9760" y="15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3075900" y="2025475"/>
              <a:ext cx="150575" cy="13625"/>
            </a:xfrm>
            <a:custGeom>
              <a:avLst/>
              <a:gdLst/>
              <a:ahLst/>
              <a:cxnLst/>
              <a:rect l="l" t="t" r="r" b="b"/>
              <a:pathLst>
                <a:path w="6023" h="545" extrusionOk="0">
                  <a:moveTo>
                    <a:pt x="304" y="1"/>
                  </a:moveTo>
                  <a:cubicBezTo>
                    <a:pt x="161" y="1"/>
                    <a:pt x="45" y="99"/>
                    <a:pt x="27" y="233"/>
                  </a:cubicBezTo>
                  <a:cubicBezTo>
                    <a:pt x="0" y="402"/>
                    <a:pt x="125" y="545"/>
                    <a:pt x="295" y="545"/>
                  </a:cubicBezTo>
                  <a:lnTo>
                    <a:pt x="5719" y="545"/>
                  </a:lnTo>
                  <a:cubicBezTo>
                    <a:pt x="5853" y="545"/>
                    <a:pt x="5977" y="447"/>
                    <a:pt x="5995" y="313"/>
                  </a:cubicBezTo>
                  <a:cubicBezTo>
                    <a:pt x="6022" y="143"/>
                    <a:pt x="5888" y="1"/>
                    <a:pt x="5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3075900" y="2054250"/>
              <a:ext cx="244000" cy="13625"/>
            </a:xfrm>
            <a:custGeom>
              <a:avLst/>
              <a:gdLst/>
              <a:ahLst/>
              <a:cxnLst/>
              <a:rect l="l" t="t" r="r" b="b"/>
              <a:pathLst>
                <a:path w="9760" h="545" extrusionOk="0">
                  <a:moveTo>
                    <a:pt x="295" y="1"/>
                  </a:moveTo>
                  <a:cubicBezTo>
                    <a:pt x="161" y="1"/>
                    <a:pt x="36" y="90"/>
                    <a:pt x="18" y="232"/>
                  </a:cubicBezTo>
                  <a:cubicBezTo>
                    <a:pt x="0" y="393"/>
                    <a:pt x="125" y="545"/>
                    <a:pt x="286" y="545"/>
                  </a:cubicBezTo>
                  <a:lnTo>
                    <a:pt x="9457" y="545"/>
                  </a:lnTo>
                  <a:cubicBezTo>
                    <a:pt x="9591" y="545"/>
                    <a:pt x="9715" y="447"/>
                    <a:pt x="9733" y="313"/>
                  </a:cubicBezTo>
                  <a:cubicBezTo>
                    <a:pt x="9760" y="14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3075900" y="2082125"/>
              <a:ext cx="68925" cy="13625"/>
            </a:xfrm>
            <a:custGeom>
              <a:avLst/>
              <a:gdLst/>
              <a:ahLst/>
              <a:cxnLst/>
              <a:rect l="l" t="t" r="r" b="b"/>
              <a:pathLst>
                <a:path w="2757" h="545" extrusionOk="0">
                  <a:moveTo>
                    <a:pt x="304" y="1"/>
                  </a:moveTo>
                  <a:cubicBezTo>
                    <a:pt x="170" y="1"/>
                    <a:pt x="45" y="99"/>
                    <a:pt x="27" y="233"/>
                  </a:cubicBezTo>
                  <a:cubicBezTo>
                    <a:pt x="0" y="402"/>
                    <a:pt x="134" y="545"/>
                    <a:pt x="295" y="545"/>
                  </a:cubicBezTo>
                  <a:lnTo>
                    <a:pt x="2463" y="545"/>
                  </a:lnTo>
                  <a:cubicBezTo>
                    <a:pt x="2596" y="545"/>
                    <a:pt x="2721" y="447"/>
                    <a:pt x="2739" y="313"/>
                  </a:cubicBezTo>
                  <a:cubicBezTo>
                    <a:pt x="2757" y="143"/>
                    <a:pt x="2632" y="1"/>
                    <a:pt x="2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3075900" y="2110900"/>
              <a:ext cx="207650" cy="13400"/>
            </a:xfrm>
            <a:custGeom>
              <a:avLst/>
              <a:gdLst/>
              <a:ahLst/>
              <a:cxnLst/>
              <a:rect l="l" t="t" r="r" b="b"/>
              <a:pathLst>
                <a:path w="8306" h="536" extrusionOk="0">
                  <a:moveTo>
                    <a:pt x="295" y="0"/>
                  </a:moveTo>
                  <a:cubicBezTo>
                    <a:pt x="161" y="0"/>
                    <a:pt x="45" y="90"/>
                    <a:pt x="18" y="223"/>
                  </a:cubicBezTo>
                  <a:cubicBezTo>
                    <a:pt x="0" y="393"/>
                    <a:pt x="125" y="536"/>
                    <a:pt x="295" y="536"/>
                  </a:cubicBezTo>
                  <a:lnTo>
                    <a:pt x="8011" y="536"/>
                  </a:lnTo>
                  <a:cubicBezTo>
                    <a:pt x="8172" y="536"/>
                    <a:pt x="8306" y="393"/>
                    <a:pt x="8279" y="223"/>
                  </a:cubicBezTo>
                  <a:cubicBezTo>
                    <a:pt x="8261" y="90"/>
                    <a:pt x="8136" y="0"/>
                    <a:pt x="8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3075900" y="2139450"/>
              <a:ext cx="133400" cy="13625"/>
            </a:xfrm>
            <a:custGeom>
              <a:avLst/>
              <a:gdLst/>
              <a:ahLst/>
              <a:cxnLst/>
              <a:rect l="l" t="t" r="r" b="b"/>
              <a:pathLst>
                <a:path w="5336" h="545" extrusionOk="0">
                  <a:moveTo>
                    <a:pt x="295" y="0"/>
                  </a:moveTo>
                  <a:cubicBezTo>
                    <a:pt x="125" y="0"/>
                    <a:pt x="0" y="143"/>
                    <a:pt x="27" y="313"/>
                  </a:cubicBezTo>
                  <a:cubicBezTo>
                    <a:pt x="45" y="446"/>
                    <a:pt x="161" y="545"/>
                    <a:pt x="304" y="545"/>
                  </a:cubicBezTo>
                  <a:lnTo>
                    <a:pt x="5032" y="545"/>
                  </a:lnTo>
                  <a:cubicBezTo>
                    <a:pt x="5166" y="545"/>
                    <a:pt x="5291" y="446"/>
                    <a:pt x="5308" y="313"/>
                  </a:cubicBezTo>
                  <a:cubicBezTo>
                    <a:pt x="5335" y="143"/>
                    <a:pt x="5201" y="0"/>
                    <a:pt x="5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2996725" y="1916650"/>
              <a:ext cx="13625" cy="13625"/>
            </a:xfrm>
            <a:custGeom>
              <a:avLst/>
              <a:gdLst/>
              <a:ahLst/>
              <a:cxnLst/>
              <a:rect l="l" t="t" r="r" b="b"/>
              <a:pathLst>
                <a:path w="545" h="545" extrusionOk="0">
                  <a:moveTo>
                    <a:pt x="277" y="0"/>
                  </a:moveTo>
                  <a:cubicBezTo>
                    <a:pt x="125" y="0"/>
                    <a:pt x="0" y="116"/>
                    <a:pt x="0" y="268"/>
                  </a:cubicBezTo>
                  <a:cubicBezTo>
                    <a:pt x="0" y="420"/>
                    <a:pt x="125" y="544"/>
                    <a:pt x="277" y="544"/>
                  </a:cubicBezTo>
                  <a:cubicBezTo>
                    <a:pt x="429" y="544"/>
                    <a:pt x="545" y="420"/>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3040650" y="1916650"/>
              <a:ext cx="13650" cy="13625"/>
            </a:xfrm>
            <a:custGeom>
              <a:avLst/>
              <a:gdLst/>
              <a:ahLst/>
              <a:cxnLst/>
              <a:rect l="l" t="t" r="r" b="b"/>
              <a:pathLst>
                <a:path w="546" h="545" extrusionOk="0">
                  <a:moveTo>
                    <a:pt x="277" y="0"/>
                  </a:moveTo>
                  <a:cubicBezTo>
                    <a:pt x="126" y="0"/>
                    <a:pt x="1" y="116"/>
                    <a:pt x="1" y="268"/>
                  </a:cubicBezTo>
                  <a:cubicBezTo>
                    <a:pt x="1" y="420"/>
                    <a:pt x="126"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30188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ernational Programmers Day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EFD47F99C2E34D81B4D447C484907C" ma:contentTypeVersion="4" ma:contentTypeDescription="Create a new document." ma:contentTypeScope="" ma:versionID="4426c60b135ddfa0f12654155a2b3743">
  <xsd:schema xmlns:xsd="http://www.w3.org/2001/XMLSchema" xmlns:xs="http://www.w3.org/2001/XMLSchema" xmlns:p="http://schemas.microsoft.com/office/2006/metadata/properties" xmlns:ns2="bbd24158-00d0-4e70-8df5-3b1514b45fb8" xmlns:ns3="db27fc3e-454b-420f-9eca-eded9839c812" targetNamespace="http://schemas.microsoft.com/office/2006/metadata/properties" ma:root="true" ma:fieldsID="2fad75afd8d67150c19dce96419e43b8" ns2:_="" ns3:_="">
    <xsd:import namespace="bbd24158-00d0-4e70-8df5-3b1514b45fb8"/>
    <xsd:import namespace="db27fc3e-454b-420f-9eca-eded9839c8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d24158-00d0-4e70-8df5-3b1514b45f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27fc3e-454b-420f-9eca-eded9839c8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825CEB-7889-4533-84F3-DD0B6CDA1DD8}">
  <ds:schemaRefs>
    <ds:schemaRef ds:uri="bbd24158-00d0-4e70-8df5-3b1514b45fb8"/>
    <ds:schemaRef ds:uri="db27fc3e-454b-420f-9eca-eded9839c8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1BD876-34C9-49D4-83E4-6A017937344C}">
  <ds:schemaRefs>
    <ds:schemaRef ds:uri="http://schemas.microsoft.com/sharepoint/v3/contenttype/forms"/>
  </ds:schemaRefs>
</ds:datastoreItem>
</file>

<file path=customXml/itemProps3.xml><?xml version="1.0" encoding="utf-8"?>
<ds:datastoreItem xmlns:ds="http://schemas.openxmlformats.org/officeDocument/2006/customXml" ds:itemID="{C4EE4CED-FFF6-459D-8C77-6DBBBE5268E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1190</Words>
  <Application>Microsoft Office PowerPoint</Application>
  <PresentationFormat>On-screen Show (16:9)</PresentationFormat>
  <Paragraphs>196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International Programmers Day by Slidesgo</vt:lpstr>
      <vt:lpstr>Software Engineering with Salesforce</vt:lpstr>
      <vt:lpstr>02.</vt:lpstr>
      <vt:lpstr>“The gap between what customers really want from businesses and what’s actually possible is vanishing rapidly. And that’s going to change everything. The future isn’t about learning to be better at doing what we already do, it’s about how far we can stretch the boundaries of our imagination.”</vt:lpstr>
      <vt:lpstr>ABOUT SALESFORCE</vt:lpstr>
      <vt:lpstr>INTRODUCTION</vt:lpstr>
      <vt:lpstr>A Quick Glance at Salesforce History</vt:lpstr>
      <vt:lpstr>150,000+</vt:lpstr>
      <vt:lpstr>$20,286,000,000</vt:lpstr>
      <vt:lpstr>1-1-1 Philanthropic Model</vt:lpstr>
      <vt:lpstr>The Platform</vt:lpstr>
      <vt:lpstr>The Software &amp; the Platform</vt:lpstr>
      <vt:lpstr>Platform Customization</vt:lpstr>
      <vt:lpstr>Salesforce Architecture</vt:lpstr>
      <vt:lpstr>EXAMPLES</vt:lpstr>
      <vt:lpstr>Career Paths</vt:lpstr>
      <vt:lpstr>Career Paths</vt:lpstr>
      <vt:lpstr>04.</vt:lpstr>
      <vt:lpstr>Jobs by region</vt:lpstr>
      <vt:lpstr>Job listings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with Salesforce</dc:title>
  <dc:creator>Harvey Hill</dc:creator>
  <cp:lastModifiedBy>Benjamin Learn</cp:lastModifiedBy>
  <cp:revision>2</cp:revision>
  <dcterms:modified xsi:type="dcterms:W3CDTF">2022-01-06T15:41:24Z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0x01010045EFD47F99C2E34D81B4D447C484907C</vt:lpwstr>
  </property>
</Properties>
</file>