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sym typeface="Arial"/>
              </a:rPr>
              <a:t>Revature Tech Support</a:t>
            </a:r>
            <a:endParaRPr sz="4400" b="1" i="0" u="none" strike="noStrike" cap="none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3: Batch [id?] | September 2021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194-AF9F-4E62-9F7D-18F3EDAD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6747-BD68-41B1-957B-F1DD6932C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FDE6-7B40-4107-8098-9BD3FD559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EEBA-E6BF-40A3-B8BC-082C590F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D907B-8A70-47B2-800B-A45F7D2A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DB59E-31E8-4668-B332-8F91BA8A0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866F-99AD-4B32-A990-9FA734FA8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FD8CE-484A-4FA7-B559-98FA3A2E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4C5E091-2F9E-41C8-B758-4DECB040871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253C-EA6C-4C0D-B77F-81ECA282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CBDD7-DE85-4006-89B1-CB848870A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E7319-C01F-4129-A4AA-EBB82349F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3450-E93C-429B-9EAB-984A0DB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2815D-B22B-4710-8AB1-6133ADE92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9C1D-35C6-4D3D-9E2D-F4B2DDFC5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DB63-5BA5-4F2A-AE14-64C3B19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7A44-DFAC-4E95-BA28-7748A9EF7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21D8D-ACD2-47AC-ABB2-E116970B3E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66B5-A829-475E-9DF3-36F1D986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F48E-234B-4E9D-BD16-DF8D8BC2E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45569-8608-49B5-A434-E6BF56B82E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4270-CD8C-4894-900B-6F5442B8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13A42-B88B-42B7-B107-34A21BDA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35CB-5FDD-4DB5-9E63-19B3EE5AE1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E9C3-B8AB-4487-B0A4-7D3D8815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ED17-A3A4-43B4-9239-1872AC32D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417EB-43C4-4856-A5F9-6FB2E860C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15F-C70D-4879-870E-6C4C076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39A3B-17DD-48EE-91DD-7E56A038D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C722-8FDB-4DB7-9FCD-2F85C091F9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BE2A-3C14-4C0F-8D88-B511DAAD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F8D6F-4DC2-4FCE-A5D5-A632E8FE2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B9C9-BF14-43D1-A8C2-D6E04AF646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3226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2_Custom Design</vt:lpstr>
      <vt:lpstr>Revature Tech Support</vt:lpstr>
      <vt:lpstr>Contributors</vt:lpstr>
      <vt:lpstr>Technology Stack</vt:lpstr>
      <vt:lpstr>User Stories</vt:lpstr>
      <vt:lpstr>Burndown Chart</vt:lpstr>
      <vt:lpstr>Service Descriptions</vt:lpstr>
      <vt:lpstr>Documentation</vt:lpstr>
      <vt:lpstr>Issues</vt:lpstr>
      <vt:lpstr>Future Work</vt:lpstr>
      <vt:lpstr>Demo</vt:lpstr>
      <vt:lpstr>References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Taryn Jones</dc:creator>
  <cp:lastModifiedBy>Jones, Taryn</cp:lastModifiedBy>
  <cp:revision>4</cp:revision>
  <dcterms:modified xsi:type="dcterms:W3CDTF">2021-09-15T13:52:44Z</dcterms:modified>
</cp:coreProperties>
</file>