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8" r:id="rId3"/>
    <p:sldId id="259" r:id="rId4"/>
    <p:sldId id="267" r:id="rId5"/>
    <p:sldId id="261" r:id="rId6"/>
    <p:sldId id="262" r:id="rId7"/>
    <p:sldId id="263" r:id="rId8"/>
    <p:sldId id="272" r:id="rId9"/>
    <p:sldId id="271" r:id="rId10"/>
    <p:sldId id="268" r:id="rId11"/>
    <p:sldId id="270" r:id="rId12"/>
    <p:sldId id="269" r:id="rId13"/>
    <p:sldId id="275" r:id="rId14"/>
    <p:sldId id="274" r:id="rId15"/>
    <p:sldId id="273" r:id="rId16"/>
    <p:sldId id="264" r:id="rId17"/>
    <p:sldId id="265" r:id="rId18"/>
    <p:sldId id="266" r:id="rId19"/>
    <p:sldId id="257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 snapToObjects="1">
      <p:cViewPr>
        <p:scale>
          <a:sx n="95" d="100"/>
          <a:sy n="95" d="100"/>
        </p:scale>
        <p:origin x="92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BCD51-49DE-D044-BC4A-ED71066EF5DE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3AD9DE-2E0B-5C4A-A620-A55D407CE30C}">
      <dgm:prSet phldrT="[Text]"/>
      <dgm:spPr/>
      <dgm:t>
        <a:bodyPr/>
        <a:lstStyle/>
        <a:p>
          <a:r>
            <a:rPr lang="en-US" dirty="0"/>
            <a:t>Communication and Accounts</a:t>
          </a:r>
        </a:p>
      </dgm:t>
    </dgm:pt>
    <dgm:pt modelId="{652F3C89-2D8D-CC48-927F-05C16FC20B25}" type="parTrans" cxnId="{107D0349-EA53-1A4C-BEF3-27F8E4AD578D}">
      <dgm:prSet/>
      <dgm:spPr/>
      <dgm:t>
        <a:bodyPr/>
        <a:lstStyle/>
        <a:p>
          <a:endParaRPr lang="en-US"/>
        </a:p>
      </dgm:t>
    </dgm:pt>
    <dgm:pt modelId="{35F61E2F-D606-E241-BDC5-D8129C814CAC}" type="sibTrans" cxnId="{107D0349-EA53-1A4C-BEF3-27F8E4AD578D}">
      <dgm:prSet/>
      <dgm:spPr/>
      <dgm:t>
        <a:bodyPr/>
        <a:lstStyle/>
        <a:p>
          <a:endParaRPr lang="en-US"/>
        </a:p>
      </dgm:t>
    </dgm:pt>
    <dgm:pt modelId="{3F8EA500-DF53-4347-8A8D-3E6FD7A6F970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Tam Jang</a:t>
          </a:r>
        </a:p>
      </dgm:t>
    </dgm:pt>
    <dgm:pt modelId="{18DC4F9D-3F25-1840-8792-36F3295559F6}" type="sibTrans" cxnId="{A60222D3-6E79-7A4E-9C37-1E5DE4B32F0E}">
      <dgm:prSet/>
      <dgm:spPr/>
      <dgm:t>
        <a:bodyPr/>
        <a:lstStyle/>
        <a:p>
          <a:endParaRPr lang="en-US"/>
        </a:p>
      </dgm:t>
    </dgm:pt>
    <dgm:pt modelId="{2D0EB39C-222F-AD48-801B-55F196B4827D}" type="parTrans" cxnId="{A60222D3-6E79-7A4E-9C37-1E5DE4B32F0E}">
      <dgm:prSet/>
      <dgm:spPr/>
      <dgm:t>
        <a:bodyPr/>
        <a:lstStyle/>
        <a:p>
          <a:endParaRPr lang="en-US"/>
        </a:p>
      </dgm:t>
    </dgm:pt>
    <dgm:pt modelId="{E7C00590-4E97-4940-ABCD-7599FE429709}">
      <dgm:prSet/>
      <dgm:spPr/>
      <dgm:t>
        <a:bodyPr/>
        <a:lstStyle/>
        <a:p>
          <a:r>
            <a:rPr lang="en-US" dirty="0"/>
            <a:t>Olenka </a:t>
          </a:r>
          <a:r>
            <a:rPr lang="en-US" dirty="0" err="1"/>
            <a:t>Quispe</a:t>
          </a:r>
          <a:endParaRPr lang="en-US" dirty="0"/>
        </a:p>
      </dgm:t>
    </dgm:pt>
    <dgm:pt modelId="{374C67DB-7B8E-E04D-AC17-C22ACF8EA199}" type="sibTrans" cxnId="{D5635749-F345-3549-A4D1-661DF1700C66}">
      <dgm:prSet/>
      <dgm:spPr/>
      <dgm:t>
        <a:bodyPr/>
        <a:lstStyle/>
        <a:p>
          <a:endParaRPr lang="en-US"/>
        </a:p>
      </dgm:t>
    </dgm:pt>
    <dgm:pt modelId="{4D467350-98F7-D047-AA67-3EADFF4E7EFA}" type="parTrans" cxnId="{D5635749-F345-3549-A4D1-661DF1700C66}">
      <dgm:prSet/>
      <dgm:spPr/>
      <dgm:t>
        <a:bodyPr/>
        <a:lstStyle/>
        <a:p>
          <a:endParaRPr lang="en-US"/>
        </a:p>
      </dgm:t>
    </dgm:pt>
    <dgm:pt modelId="{7BD81773-7E67-CB44-9CD9-0AB599B1AEF3}">
      <dgm:prSet/>
      <dgm:spPr/>
      <dgm:t>
        <a:bodyPr/>
        <a:lstStyle/>
        <a:p>
          <a:r>
            <a:rPr lang="en-US" dirty="0"/>
            <a:t>Terry Light</a:t>
          </a:r>
        </a:p>
      </dgm:t>
    </dgm:pt>
    <dgm:pt modelId="{7418D363-F473-C941-8FC7-59F39D916EA5}" type="sibTrans" cxnId="{447D2405-1CF2-1A4B-AE96-166E94344F6B}">
      <dgm:prSet/>
      <dgm:spPr/>
      <dgm:t>
        <a:bodyPr/>
        <a:lstStyle/>
        <a:p>
          <a:endParaRPr lang="en-US"/>
        </a:p>
      </dgm:t>
    </dgm:pt>
    <dgm:pt modelId="{9A0EFF1B-53F3-9844-8704-C05FB28ACA75}" type="parTrans" cxnId="{447D2405-1CF2-1A4B-AE96-166E94344F6B}">
      <dgm:prSet/>
      <dgm:spPr/>
      <dgm:t>
        <a:bodyPr/>
        <a:lstStyle/>
        <a:p>
          <a:endParaRPr lang="en-US"/>
        </a:p>
      </dgm:t>
    </dgm:pt>
    <dgm:pt modelId="{DE2FCAEA-216C-DF4D-9E7C-475C4C67AD7C}">
      <dgm:prSet phldrT="[Text]"/>
      <dgm:spPr/>
      <dgm:t>
        <a:bodyPr/>
        <a:lstStyle/>
        <a:p>
          <a:r>
            <a:rPr lang="en-US" dirty="0"/>
            <a:t>DevOps</a:t>
          </a:r>
        </a:p>
      </dgm:t>
    </dgm:pt>
    <dgm:pt modelId="{70209659-144C-984C-925B-ABB9C874A8F0}" type="sibTrans" cxnId="{753609D5-286B-AF4C-8F5E-9CAA9546BAD5}">
      <dgm:prSet/>
      <dgm:spPr/>
      <dgm:t>
        <a:bodyPr/>
        <a:lstStyle/>
        <a:p>
          <a:endParaRPr lang="en-US"/>
        </a:p>
      </dgm:t>
    </dgm:pt>
    <dgm:pt modelId="{72CCEE9C-138A-BE4E-9C02-8E03C683093D}" type="parTrans" cxnId="{753609D5-286B-AF4C-8F5E-9CAA9546BAD5}">
      <dgm:prSet/>
      <dgm:spPr/>
      <dgm:t>
        <a:bodyPr/>
        <a:lstStyle/>
        <a:p>
          <a:endParaRPr lang="en-US"/>
        </a:p>
      </dgm:t>
    </dgm:pt>
    <dgm:pt modelId="{1DB1EC65-E10D-7A4D-B102-05A777E90BDB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Andrew </a:t>
          </a:r>
          <a:r>
            <a:rPr lang="en-US" dirty="0" err="1"/>
            <a:t>Gregersen</a:t>
          </a:r>
          <a:endParaRPr lang="en-US" dirty="0"/>
        </a:p>
      </dgm:t>
    </dgm:pt>
    <dgm:pt modelId="{4A749D3B-213B-FA41-8E3E-C1539505AC2A}" type="sibTrans" cxnId="{6568EBE7-FCA6-DB46-989F-7964D25C7517}">
      <dgm:prSet/>
      <dgm:spPr/>
      <dgm:t>
        <a:bodyPr/>
        <a:lstStyle/>
        <a:p>
          <a:endParaRPr lang="en-US"/>
        </a:p>
      </dgm:t>
    </dgm:pt>
    <dgm:pt modelId="{6AC690F0-4DD3-E141-B6A0-EBC310A7B7C5}" type="parTrans" cxnId="{6568EBE7-FCA6-DB46-989F-7964D25C7517}">
      <dgm:prSet/>
      <dgm:spPr/>
      <dgm:t>
        <a:bodyPr/>
        <a:lstStyle/>
        <a:p>
          <a:endParaRPr lang="en-US"/>
        </a:p>
      </dgm:t>
    </dgm:pt>
    <dgm:pt modelId="{BF8064FF-7459-694C-845D-5C4CB52C945C}">
      <dgm:prSet phldrT="[Text]"/>
      <dgm:spPr/>
      <dgm:t>
        <a:bodyPr/>
        <a:lstStyle/>
        <a:p>
          <a:r>
            <a:rPr lang="en-US" dirty="0"/>
            <a:t>Terry Light</a:t>
          </a:r>
        </a:p>
      </dgm:t>
    </dgm:pt>
    <dgm:pt modelId="{392E7B00-1203-4B40-B823-FE18ED49C200}" type="sibTrans" cxnId="{87096A57-7A26-7343-9462-1C8C95569555}">
      <dgm:prSet/>
      <dgm:spPr/>
      <dgm:t>
        <a:bodyPr/>
        <a:lstStyle/>
        <a:p>
          <a:endParaRPr lang="en-US"/>
        </a:p>
      </dgm:t>
    </dgm:pt>
    <dgm:pt modelId="{9E6773AB-6181-DF46-990E-6CA6E11A1983}" type="parTrans" cxnId="{87096A57-7A26-7343-9462-1C8C95569555}">
      <dgm:prSet/>
      <dgm:spPr/>
      <dgm:t>
        <a:bodyPr/>
        <a:lstStyle/>
        <a:p>
          <a:endParaRPr lang="en-US"/>
        </a:p>
      </dgm:t>
    </dgm:pt>
    <dgm:pt modelId="{1EB13968-9C7F-6940-8FE3-E8494E9AE6EA}">
      <dgm:prSet/>
      <dgm:spPr/>
      <dgm:t>
        <a:bodyPr/>
        <a:lstStyle/>
        <a:p>
          <a:r>
            <a:rPr lang="en-US" dirty="0"/>
            <a:t>Chris Jose</a:t>
          </a:r>
        </a:p>
      </dgm:t>
    </dgm:pt>
    <dgm:pt modelId="{2C736C67-BE9E-4A4A-898F-CCEAF054A8D4}" type="sibTrans" cxnId="{AFC39CF9-D730-CE43-B17F-67A62191E041}">
      <dgm:prSet/>
      <dgm:spPr/>
      <dgm:t>
        <a:bodyPr/>
        <a:lstStyle/>
        <a:p>
          <a:endParaRPr lang="en-US"/>
        </a:p>
      </dgm:t>
    </dgm:pt>
    <dgm:pt modelId="{FD119012-4613-6B46-A0BB-FE7A5DDA5DDF}" type="parTrans" cxnId="{AFC39CF9-D730-CE43-B17F-67A62191E041}">
      <dgm:prSet/>
      <dgm:spPr/>
      <dgm:t>
        <a:bodyPr/>
        <a:lstStyle/>
        <a:p>
          <a:endParaRPr lang="en-US"/>
        </a:p>
      </dgm:t>
    </dgm:pt>
    <dgm:pt modelId="{BA920234-AF73-034D-A74F-D8D6F69DF4E7}">
      <dgm:prSet phldrT="[Text]"/>
      <dgm:spPr/>
      <dgm:t>
        <a:bodyPr/>
        <a:lstStyle/>
        <a:p>
          <a:r>
            <a:rPr lang="en-US" dirty="0"/>
            <a:t>Files and Transcripts</a:t>
          </a:r>
        </a:p>
      </dgm:t>
    </dgm:pt>
    <dgm:pt modelId="{54E65118-4C12-2649-9573-DDA60C87B664}" type="sibTrans" cxnId="{FA986C6E-93DD-9F4E-AEED-580FCE98830D}">
      <dgm:prSet/>
      <dgm:spPr/>
      <dgm:t>
        <a:bodyPr/>
        <a:lstStyle/>
        <a:p>
          <a:endParaRPr lang="en-US"/>
        </a:p>
      </dgm:t>
    </dgm:pt>
    <dgm:pt modelId="{C0C628AC-CA54-C34C-91B9-9B33A0E16BFE}" type="parTrans" cxnId="{FA986C6E-93DD-9F4E-AEED-580FCE98830D}">
      <dgm:prSet/>
      <dgm:spPr/>
      <dgm:t>
        <a:bodyPr/>
        <a:lstStyle/>
        <a:p>
          <a:endParaRPr lang="en-US"/>
        </a:p>
      </dgm:t>
    </dgm:pt>
    <dgm:pt modelId="{83F28978-8C6C-344C-8F86-F01A265AA8CD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Daniel Westfall</a:t>
          </a:r>
        </a:p>
      </dgm:t>
    </dgm:pt>
    <dgm:pt modelId="{B5CF79F2-D286-4E41-8354-D34A4F19278F}" type="sibTrans" cxnId="{6D7D5DCE-FE3C-294F-A890-94F3C4C21795}">
      <dgm:prSet/>
      <dgm:spPr/>
      <dgm:t>
        <a:bodyPr/>
        <a:lstStyle/>
        <a:p>
          <a:endParaRPr lang="en-US"/>
        </a:p>
      </dgm:t>
    </dgm:pt>
    <dgm:pt modelId="{18C72D43-FD88-6847-A119-360301325C89}" type="parTrans" cxnId="{6D7D5DCE-FE3C-294F-A890-94F3C4C21795}">
      <dgm:prSet/>
      <dgm:spPr/>
      <dgm:t>
        <a:bodyPr/>
        <a:lstStyle/>
        <a:p>
          <a:endParaRPr lang="en-US"/>
        </a:p>
      </dgm:t>
    </dgm:pt>
    <dgm:pt modelId="{98FFF8FF-4543-7B44-A62A-DE08D302F388}">
      <dgm:prSet phldrT="[Text]"/>
      <dgm:spPr/>
      <dgm:t>
        <a:bodyPr/>
        <a:lstStyle/>
        <a:p>
          <a:r>
            <a:rPr lang="en-US" dirty="0"/>
            <a:t>David </a:t>
          </a:r>
          <a:r>
            <a:rPr lang="en-US" dirty="0" err="1"/>
            <a:t>Magare</a:t>
          </a:r>
          <a:endParaRPr lang="en-US" dirty="0"/>
        </a:p>
      </dgm:t>
    </dgm:pt>
    <dgm:pt modelId="{7B7FA696-1B1E-F444-AA21-584E5EF6BBFE}" type="sibTrans" cxnId="{DAD1ADAA-2832-3549-9ACB-208B0D01A101}">
      <dgm:prSet/>
      <dgm:spPr/>
      <dgm:t>
        <a:bodyPr/>
        <a:lstStyle/>
        <a:p>
          <a:endParaRPr lang="en-US"/>
        </a:p>
      </dgm:t>
    </dgm:pt>
    <dgm:pt modelId="{41FDEC4A-0A83-1648-A1E8-6ED2399B7BAB}" type="parTrans" cxnId="{DAD1ADAA-2832-3549-9ACB-208B0D01A101}">
      <dgm:prSet/>
      <dgm:spPr/>
      <dgm:t>
        <a:bodyPr/>
        <a:lstStyle/>
        <a:p>
          <a:endParaRPr lang="en-US"/>
        </a:p>
      </dgm:t>
    </dgm:pt>
    <dgm:pt modelId="{B96619A1-5BB1-054E-9605-FE1F35EECB06}">
      <dgm:prSet/>
      <dgm:spPr/>
      <dgm:t>
        <a:bodyPr/>
        <a:lstStyle/>
        <a:p>
          <a:r>
            <a:rPr lang="en-US" dirty="0"/>
            <a:t>Lawrence </a:t>
          </a:r>
          <a:r>
            <a:rPr lang="en-US" dirty="0" err="1"/>
            <a:t>Agboifoh</a:t>
          </a:r>
          <a:endParaRPr lang="en-US" dirty="0"/>
        </a:p>
      </dgm:t>
    </dgm:pt>
    <dgm:pt modelId="{AF411345-A5A8-3644-87A6-BB9177341AFB}" type="sibTrans" cxnId="{D55BBE6F-A4D5-1843-895A-5BE88B4D6576}">
      <dgm:prSet/>
      <dgm:spPr/>
      <dgm:t>
        <a:bodyPr/>
        <a:lstStyle/>
        <a:p>
          <a:endParaRPr lang="en-US"/>
        </a:p>
      </dgm:t>
    </dgm:pt>
    <dgm:pt modelId="{F33B334B-9AFF-8D4B-9110-2700E5FBFEF1}" type="parTrans" cxnId="{D55BBE6F-A4D5-1843-895A-5BE88B4D6576}">
      <dgm:prSet/>
      <dgm:spPr/>
      <dgm:t>
        <a:bodyPr/>
        <a:lstStyle/>
        <a:p>
          <a:endParaRPr lang="en-US"/>
        </a:p>
      </dgm:t>
    </dgm:pt>
    <dgm:pt modelId="{409F1050-4066-9F47-9D6C-73A4DAF40B67}">
      <dgm:prSet/>
      <dgm:spPr/>
      <dgm:t>
        <a:bodyPr/>
        <a:lstStyle/>
        <a:p>
          <a:r>
            <a:rPr lang="en-US" dirty="0"/>
            <a:t>Leonard</a:t>
          </a:r>
        </a:p>
      </dgm:t>
    </dgm:pt>
    <dgm:pt modelId="{9530D5A1-1F93-5041-B44F-A460AEC2BDC6}" type="sibTrans" cxnId="{F0BD8CE2-D7D0-AE47-91DA-04A2771C5310}">
      <dgm:prSet/>
      <dgm:spPr/>
      <dgm:t>
        <a:bodyPr/>
        <a:lstStyle/>
        <a:p>
          <a:endParaRPr lang="en-US"/>
        </a:p>
      </dgm:t>
    </dgm:pt>
    <dgm:pt modelId="{74D3DED0-EBE1-6348-AA37-A3E5EEBFA524}" type="parTrans" cxnId="{F0BD8CE2-D7D0-AE47-91DA-04A2771C5310}">
      <dgm:prSet/>
      <dgm:spPr/>
      <dgm:t>
        <a:bodyPr/>
        <a:lstStyle/>
        <a:p>
          <a:endParaRPr lang="en-US"/>
        </a:p>
      </dgm:t>
    </dgm:pt>
    <dgm:pt modelId="{D5B6E619-893F-424B-B53B-831CAAF56CE0}">
      <dgm:prSet phldrT="[Text]"/>
      <dgm:spPr/>
      <dgm:t>
        <a:bodyPr/>
        <a:lstStyle/>
        <a:p>
          <a:r>
            <a:rPr lang="en-US" dirty="0"/>
            <a:t>Kafka</a:t>
          </a:r>
        </a:p>
      </dgm:t>
    </dgm:pt>
    <dgm:pt modelId="{E6C4BF05-56A0-E341-AED4-31FA878E841D}" type="parTrans" cxnId="{0605DF2C-373F-A546-B941-54CF30C66F91}">
      <dgm:prSet/>
      <dgm:spPr/>
      <dgm:t>
        <a:bodyPr/>
        <a:lstStyle/>
        <a:p>
          <a:endParaRPr lang="en-US"/>
        </a:p>
      </dgm:t>
    </dgm:pt>
    <dgm:pt modelId="{62ECF681-29B6-DE40-B155-ADEA1DF06714}" type="sibTrans" cxnId="{0605DF2C-373F-A546-B941-54CF30C66F91}">
      <dgm:prSet/>
      <dgm:spPr/>
      <dgm:t>
        <a:bodyPr/>
        <a:lstStyle/>
        <a:p>
          <a:endParaRPr lang="en-US"/>
        </a:p>
      </dgm:t>
    </dgm:pt>
    <dgm:pt modelId="{A273886F-1F8A-C94B-BE62-AC57C975237F}">
      <dgm:prSet phldrT="[Text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Ted </a:t>
          </a:r>
          <a:r>
            <a:rPr lang="en-US" dirty="0" err="1"/>
            <a:t>Balashov</a:t>
          </a:r>
          <a:endParaRPr lang="en-US" dirty="0"/>
        </a:p>
      </dgm:t>
    </dgm:pt>
    <dgm:pt modelId="{048738EE-BCF5-044A-B669-3F76DC9A6F5A}" type="parTrans" cxnId="{9873E771-A211-164D-94C0-12C74DB211A6}">
      <dgm:prSet/>
      <dgm:spPr/>
      <dgm:t>
        <a:bodyPr/>
        <a:lstStyle/>
        <a:p>
          <a:endParaRPr lang="en-US"/>
        </a:p>
      </dgm:t>
    </dgm:pt>
    <dgm:pt modelId="{1C01A93A-0FF9-A043-946A-622BBAAA15ED}" type="sibTrans" cxnId="{9873E771-A211-164D-94C0-12C74DB211A6}">
      <dgm:prSet/>
      <dgm:spPr/>
      <dgm:t>
        <a:bodyPr/>
        <a:lstStyle/>
        <a:p>
          <a:endParaRPr lang="en-US"/>
        </a:p>
      </dgm:t>
    </dgm:pt>
    <dgm:pt modelId="{8ED2279C-CE08-4E42-AFE7-8989F99BAC65}">
      <dgm:prSet phldrT="[Text]"/>
      <dgm:spPr/>
      <dgm:t>
        <a:bodyPr/>
        <a:lstStyle/>
        <a:p>
          <a:r>
            <a:rPr lang="en-US" dirty="0"/>
            <a:t>Paul Marquis</a:t>
          </a:r>
        </a:p>
      </dgm:t>
    </dgm:pt>
    <dgm:pt modelId="{9AB88F7D-7FCE-714F-8E84-26C82669A9F3}" type="parTrans" cxnId="{C88D1CF8-39BC-0E44-9A64-85B318FF89F6}">
      <dgm:prSet/>
      <dgm:spPr/>
      <dgm:t>
        <a:bodyPr/>
        <a:lstStyle/>
        <a:p>
          <a:endParaRPr lang="en-US"/>
        </a:p>
      </dgm:t>
    </dgm:pt>
    <dgm:pt modelId="{81216CF3-7C71-A64B-8E7F-AFAF987B9B47}" type="sibTrans" cxnId="{C88D1CF8-39BC-0E44-9A64-85B318FF89F6}">
      <dgm:prSet/>
      <dgm:spPr/>
      <dgm:t>
        <a:bodyPr/>
        <a:lstStyle/>
        <a:p>
          <a:endParaRPr lang="en-US"/>
        </a:p>
      </dgm:t>
    </dgm:pt>
    <dgm:pt modelId="{4CBE2D36-A83F-EF4E-8386-864BC063C156}">
      <dgm:prSet/>
      <dgm:spPr/>
      <dgm:t>
        <a:bodyPr/>
        <a:lstStyle/>
        <a:p>
          <a:r>
            <a:rPr lang="en-US" dirty="0"/>
            <a:t>Rolando </a:t>
          </a:r>
          <a:r>
            <a:rPr lang="en-US" dirty="0" err="1"/>
            <a:t>Leiva</a:t>
          </a:r>
          <a:endParaRPr lang="en-US" dirty="0"/>
        </a:p>
      </dgm:t>
    </dgm:pt>
    <dgm:pt modelId="{7C5F185D-7852-5844-8D26-A3A8F5D56064}" type="parTrans" cxnId="{718E6539-C3ED-6843-810C-0CDFB20F7163}">
      <dgm:prSet/>
      <dgm:spPr/>
      <dgm:t>
        <a:bodyPr/>
        <a:lstStyle/>
        <a:p>
          <a:endParaRPr lang="en-US"/>
        </a:p>
      </dgm:t>
    </dgm:pt>
    <dgm:pt modelId="{3A948817-E271-3641-9270-E0F784B2DCF2}" type="sibTrans" cxnId="{718E6539-C3ED-6843-810C-0CDFB20F7163}">
      <dgm:prSet/>
      <dgm:spPr/>
      <dgm:t>
        <a:bodyPr/>
        <a:lstStyle/>
        <a:p>
          <a:endParaRPr lang="en-US"/>
        </a:p>
      </dgm:t>
    </dgm:pt>
    <dgm:pt modelId="{683DCE64-B7CF-E747-ACD8-928E80AF249D}">
      <dgm:prSet/>
      <dgm:spPr/>
      <dgm:t>
        <a:bodyPr/>
        <a:lstStyle/>
        <a:p>
          <a:r>
            <a:rPr lang="en-US"/>
            <a:t>Jesus Esquer</a:t>
          </a:r>
          <a:endParaRPr lang="en-US" dirty="0"/>
        </a:p>
      </dgm:t>
    </dgm:pt>
    <dgm:pt modelId="{CD853663-4542-4040-B561-DE67E0BCBDF0}" type="parTrans" cxnId="{D77844DA-C69B-EB40-9825-5F03A75FC8A7}">
      <dgm:prSet/>
      <dgm:spPr/>
      <dgm:t>
        <a:bodyPr/>
        <a:lstStyle/>
        <a:p>
          <a:endParaRPr lang="en-US"/>
        </a:p>
      </dgm:t>
    </dgm:pt>
    <dgm:pt modelId="{F19914D4-A2C4-1146-843B-D842934DBCFA}" type="sibTrans" cxnId="{D77844DA-C69B-EB40-9825-5F03A75FC8A7}">
      <dgm:prSet/>
      <dgm:spPr/>
      <dgm:t>
        <a:bodyPr/>
        <a:lstStyle/>
        <a:p>
          <a:endParaRPr lang="en-US"/>
        </a:p>
      </dgm:t>
    </dgm:pt>
    <dgm:pt modelId="{B946044E-E5EB-B840-A593-2A2F394EEACC}">
      <dgm:prSet/>
      <dgm:spPr/>
      <dgm:t>
        <a:bodyPr/>
        <a:lstStyle/>
        <a:p>
          <a:endParaRPr lang="en-US" dirty="0"/>
        </a:p>
      </dgm:t>
    </dgm:pt>
    <dgm:pt modelId="{57EAFDAD-D30C-B343-B292-404C93245314}" type="parTrans" cxnId="{2FA504CE-99E6-0540-8A4B-98C221EDCA71}">
      <dgm:prSet/>
      <dgm:spPr/>
      <dgm:t>
        <a:bodyPr/>
        <a:lstStyle/>
        <a:p>
          <a:endParaRPr lang="en-US"/>
        </a:p>
      </dgm:t>
    </dgm:pt>
    <dgm:pt modelId="{2D4176ED-E155-C049-8BE3-5B420AE0EAB8}" type="sibTrans" cxnId="{2FA504CE-99E6-0540-8A4B-98C221EDCA71}">
      <dgm:prSet/>
      <dgm:spPr/>
      <dgm:t>
        <a:bodyPr/>
        <a:lstStyle/>
        <a:p>
          <a:endParaRPr lang="en-US"/>
        </a:p>
      </dgm:t>
    </dgm:pt>
    <dgm:pt modelId="{D0103F86-685A-D34E-A420-9D787FB1A8D4}">
      <dgm:prSet/>
      <dgm:spPr/>
      <dgm:t>
        <a:bodyPr/>
        <a:lstStyle/>
        <a:p>
          <a:r>
            <a:rPr lang="en-US" dirty="0"/>
            <a:t>Seizin D</a:t>
          </a:r>
        </a:p>
      </dgm:t>
    </dgm:pt>
    <dgm:pt modelId="{F0E651F6-B4D4-F341-AFFD-F36DC5217734}" type="parTrans" cxnId="{3A71686D-440E-E140-91BD-2C1C594AD175}">
      <dgm:prSet/>
      <dgm:spPr/>
      <dgm:t>
        <a:bodyPr/>
        <a:lstStyle/>
        <a:p>
          <a:endParaRPr lang="en-US"/>
        </a:p>
      </dgm:t>
    </dgm:pt>
    <dgm:pt modelId="{D115B1D5-5DB0-A94F-8E79-A0902CCD4DF8}" type="sibTrans" cxnId="{3A71686D-440E-E140-91BD-2C1C594AD175}">
      <dgm:prSet/>
      <dgm:spPr/>
      <dgm:t>
        <a:bodyPr/>
        <a:lstStyle/>
        <a:p>
          <a:endParaRPr lang="en-US"/>
        </a:p>
      </dgm:t>
    </dgm:pt>
    <dgm:pt modelId="{882EC9BD-CC4E-4E41-991A-EC61E508375B}">
      <dgm:prSet/>
      <dgm:spPr/>
      <dgm:t>
        <a:bodyPr/>
        <a:lstStyle/>
        <a:p>
          <a:r>
            <a:rPr lang="en-US" dirty="0"/>
            <a:t>Taryn Nicole</a:t>
          </a:r>
        </a:p>
      </dgm:t>
    </dgm:pt>
    <dgm:pt modelId="{29C7FB6B-705F-1340-9EC2-6A6D5F1DFE72}" type="parTrans" cxnId="{FDA6FF30-C5B4-1544-911F-91AEBBB6FA33}">
      <dgm:prSet/>
      <dgm:spPr/>
      <dgm:t>
        <a:bodyPr/>
        <a:lstStyle/>
        <a:p>
          <a:endParaRPr lang="en-US"/>
        </a:p>
      </dgm:t>
    </dgm:pt>
    <dgm:pt modelId="{596A8819-036F-2044-8DC8-01418628A7F4}" type="sibTrans" cxnId="{FDA6FF30-C5B4-1544-911F-91AEBBB6FA33}">
      <dgm:prSet/>
      <dgm:spPr/>
      <dgm:t>
        <a:bodyPr/>
        <a:lstStyle/>
        <a:p>
          <a:endParaRPr lang="en-US"/>
        </a:p>
      </dgm:t>
    </dgm:pt>
    <dgm:pt modelId="{8470BCC4-DFC2-4F44-B6DC-44ED57768D4D}">
      <dgm:prSet/>
      <dgm:spPr/>
      <dgm:t>
        <a:bodyPr/>
        <a:lstStyle/>
        <a:p>
          <a:r>
            <a:rPr lang="en-US" dirty="0"/>
            <a:t>Jonathan Gomez</a:t>
          </a:r>
        </a:p>
      </dgm:t>
    </dgm:pt>
    <dgm:pt modelId="{BDF3791E-8442-FD47-A1A1-64AF04C00E6E}" type="parTrans" cxnId="{B85A0323-665F-A24B-A7C1-5AA3BB59092E}">
      <dgm:prSet/>
      <dgm:spPr/>
      <dgm:t>
        <a:bodyPr/>
        <a:lstStyle/>
        <a:p>
          <a:endParaRPr lang="en-US"/>
        </a:p>
      </dgm:t>
    </dgm:pt>
    <dgm:pt modelId="{ABA1732C-227F-2649-9381-D64A75F4194B}" type="sibTrans" cxnId="{B85A0323-665F-A24B-A7C1-5AA3BB59092E}">
      <dgm:prSet/>
      <dgm:spPr/>
      <dgm:t>
        <a:bodyPr/>
        <a:lstStyle/>
        <a:p>
          <a:endParaRPr lang="en-US"/>
        </a:p>
      </dgm:t>
    </dgm:pt>
    <dgm:pt modelId="{C8BE33F5-2586-BB40-89BF-EBDB7E705583}">
      <dgm:prSet/>
      <dgm:spPr/>
      <dgm:t>
        <a:bodyPr/>
        <a:lstStyle/>
        <a:p>
          <a:r>
            <a:rPr lang="en-US" dirty="0"/>
            <a:t>Frontend</a:t>
          </a:r>
        </a:p>
      </dgm:t>
    </dgm:pt>
    <dgm:pt modelId="{94D7057D-7AD9-254B-B55D-0C96CBB61F25}" type="parTrans" cxnId="{F246814C-C6A2-0F40-A5FA-9AF868D6E20A}">
      <dgm:prSet/>
      <dgm:spPr/>
      <dgm:t>
        <a:bodyPr/>
        <a:lstStyle/>
        <a:p>
          <a:endParaRPr lang="en-US"/>
        </a:p>
      </dgm:t>
    </dgm:pt>
    <dgm:pt modelId="{1B2B440A-3ECC-474A-B3AE-F31B51AD7B2D}" type="sibTrans" cxnId="{F246814C-C6A2-0F40-A5FA-9AF868D6E20A}">
      <dgm:prSet/>
      <dgm:spPr/>
      <dgm:t>
        <a:bodyPr/>
        <a:lstStyle/>
        <a:p>
          <a:endParaRPr lang="en-US"/>
        </a:p>
      </dgm:t>
    </dgm:pt>
    <dgm:pt modelId="{906AD168-B30E-F646-AEB0-A0E9722E5664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LanChi</a:t>
          </a:r>
          <a:endParaRPr lang="en-US" dirty="0"/>
        </a:p>
      </dgm:t>
    </dgm:pt>
    <dgm:pt modelId="{E1C40FB5-BFF3-074E-933B-AE316CFA01AC}" type="parTrans" cxnId="{0EC227F6-B14A-CB43-B893-22D191A72162}">
      <dgm:prSet/>
      <dgm:spPr/>
      <dgm:t>
        <a:bodyPr/>
        <a:lstStyle/>
        <a:p>
          <a:endParaRPr lang="en-US"/>
        </a:p>
      </dgm:t>
    </dgm:pt>
    <dgm:pt modelId="{086A8DCE-5847-764E-A677-EE9E983275A8}" type="sibTrans" cxnId="{0EC227F6-B14A-CB43-B893-22D191A72162}">
      <dgm:prSet/>
      <dgm:spPr/>
      <dgm:t>
        <a:bodyPr/>
        <a:lstStyle/>
        <a:p>
          <a:endParaRPr lang="en-US"/>
        </a:p>
      </dgm:t>
    </dgm:pt>
    <dgm:pt modelId="{262D3B8F-8DE4-7942-BBDB-F80A59F6591D}" type="pres">
      <dgm:prSet presAssocID="{0AEBCD51-49DE-D044-BC4A-ED71066EF5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983473-A7BD-0B48-A452-DAD76FDA2CBC}" type="pres">
      <dgm:prSet presAssocID="{CD3AD9DE-2E0B-5C4A-A620-A55D407CE30C}" presName="root" presStyleCnt="0"/>
      <dgm:spPr/>
    </dgm:pt>
    <dgm:pt modelId="{1BFDC415-5228-0F48-8A22-ACCAA3B81E2A}" type="pres">
      <dgm:prSet presAssocID="{CD3AD9DE-2E0B-5C4A-A620-A55D407CE30C}" presName="rootComposite" presStyleCnt="0"/>
      <dgm:spPr/>
    </dgm:pt>
    <dgm:pt modelId="{A981FAE1-5F0D-F443-840E-1CEAED9D2B0B}" type="pres">
      <dgm:prSet presAssocID="{CD3AD9DE-2E0B-5C4A-A620-A55D407CE30C}" presName="rootText" presStyleLbl="node1" presStyleIdx="0" presStyleCnt="5"/>
      <dgm:spPr/>
    </dgm:pt>
    <dgm:pt modelId="{BEDA93EA-3EF2-3749-B232-C3B7C52D11A2}" type="pres">
      <dgm:prSet presAssocID="{CD3AD9DE-2E0B-5C4A-A620-A55D407CE30C}" presName="rootConnector" presStyleLbl="node1" presStyleIdx="0" presStyleCnt="5"/>
      <dgm:spPr/>
    </dgm:pt>
    <dgm:pt modelId="{4201DC41-C2C2-EF49-8F32-67BA849D9928}" type="pres">
      <dgm:prSet presAssocID="{CD3AD9DE-2E0B-5C4A-A620-A55D407CE30C}" presName="childShape" presStyleCnt="0"/>
      <dgm:spPr/>
    </dgm:pt>
    <dgm:pt modelId="{EC683794-20DC-4042-8FA5-6BBDFBBF4D85}" type="pres">
      <dgm:prSet presAssocID="{2D0EB39C-222F-AD48-801B-55F196B4827D}" presName="Name13" presStyleLbl="parChTrans1D2" presStyleIdx="0" presStyleCnt="19"/>
      <dgm:spPr/>
    </dgm:pt>
    <dgm:pt modelId="{21ABCC86-58C5-FF40-81DF-44108632C800}" type="pres">
      <dgm:prSet presAssocID="{3F8EA500-DF53-4347-8A8D-3E6FD7A6F970}" presName="childText" presStyleLbl="bgAcc1" presStyleIdx="0" presStyleCnt="19">
        <dgm:presLayoutVars>
          <dgm:bulletEnabled val="1"/>
        </dgm:presLayoutVars>
      </dgm:prSet>
      <dgm:spPr/>
    </dgm:pt>
    <dgm:pt modelId="{DEAB688B-5847-2E4E-9B6E-9DE2C5CC5B3F}" type="pres">
      <dgm:prSet presAssocID="{CD853663-4542-4040-B561-DE67E0BCBDF0}" presName="Name13" presStyleLbl="parChTrans1D2" presStyleIdx="1" presStyleCnt="19"/>
      <dgm:spPr/>
    </dgm:pt>
    <dgm:pt modelId="{9BA3A534-CDEF-CD45-A59D-AFEF67B03446}" type="pres">
      <dgm:prSet presAssocID="{683DCE64-B7CF-E747-ACD8-928E80AF249D}" presName="childText" presStyleLbl="bgAcc1" presStyleIdx="1" presStyleCnt="19">
        <dgm:presLayoutVars>
          <dgm:bulletEnabled val="1"/>
        </dgm:presLayoutVars>
      </dgm:prSet>
      <dgm:spPr/>
    </dgm:pt>
    <dgm:pt modelId="{E7EAB992-FD05-FE45-9FF5-AE05DA1B2B82}" type="pres">
      <dgm:prSet presAssocID="{4D467350-98F7-D047-AA67-3EADFF4E7EFA}" presName="Name13" presStyleLbl="parChTrans1D2" presStyleIdx="2" presStyleCnt="19"/>
      <dgm:spPr/>
    </dgm:pt>
    <dgm:pt modelId="{712C84ED-45F7-734A-A2D7-243694208490}" type="pres">
      <dgm:prSet presAssocID="{E7C00590-4E97-4940-ABCD-7599FE429709}" presName="childText" presStyleLbl="bgAcc1" presStyleIdx="2" presStyleCnt="19">
        <dgm:presLayoutVars>
          <dgm:bulletEnabled val="1"/>
        </dgm:presLayoutVars>
      </dgm:prSet>
      <dgm:spPr/>
    </dgm:pt>
    <dgm:pt modelId="{CE92922C-7C34-D748-95DF-A40F04A79AD4}" type="pres">
      <dgm:prSet presAssocID="{9A0EFF1B-53F3-9844-8704-C05FB28ACA75}" presName="Name13" presStyleLbl="parChTrans1D2" presStyleIdx="3" presStyleCnt="19"/>
      <dgm:spPr/>
    </dgm:pt>
    <dgm:pt modelId="{A847E14E-82AD-8241-8936-186E8EEA083F}" type="pres">
      <dgm:prSet presAssocID="{7BD81773-7E67-CB44-9CD9-0AB599B1AEF3}" presName="childText" presStyleLbl="bgAcc1" presStyleIdx="3" presStyleCnt="19">
        <dgm:presLayoutVars>
          <dgm:bulletEnabled val="1"/>
        </dgm:presLayoutVars>
      </dgm:prSet>
      <dgm:spPr/>
    </dgm:pt>
    <dgm:pt modelId="{5C40FA5D-3188-3641-B13D-9EC288D67386}" type="pres">
      <dgm:prSet presAssocID="{BDF3791E-8442-FD47-A1A1-64AF04C00E6E}" presName="Name13" presStyleLbl="parChTrans1D2" presStyleIdx="4" presStyleCnt="19"/>
      <dgm:spPr/>
    </dgm:pt>
    <dgm:pt modelId="{30B7C14E-3E60-5243-BC4F-2C208F6A4E2D}" type="pres">
      <dgm:prSet presAssocID="{8470BCC4-DFC2-4F44-B6DC-44ED57768D4D}" presName="childText" presStyleLbl="bgAcc1" presStyleIdx="4" presStyleCnt="19">
        <dgm:presLayoutVars>
          <dgm:bulletEnabled val="1"/>
        </dgm:presLayoutVars>
      </dgm:prSet>
      <dgm:spPr/>
    </dgm:pt>
    <dgm:pt modelId="{6623B165-1B5E-5543-B26C-8A8B8AC01541}" type="pres">
      <dgm:prSet presAssocID="{D5B6E619-893F-424B-B53B-831CAAF56CE0}" presName="root" presStyleCnt="0"/>
      <dgm:spPr/>
    </dgm:pt>
    <dgm:pt modelId="{427A7B78-E83F-9C48-8F41-1C060CC9C7BC}" type="pres">
      <dgm:prSet presAssocID="{D5B6E619-893F-424B-B53B-831CAAF56CE0}" presName="rootComposite" presStyleCnt="0"/>
      <dgm:spPr/>
    </dgm:pt>
    <dgm:pt modelId="{D356B0AA-4385-E741-B0B1-7CA81CA60BF9}" type="pres">
      <dgm:prSet presAssocID="{D5B6E619-893F-424B-B53B-831CAAF56CE0}" presName="rootText" presStyleLbl="node1" presStyleIdx="1" presStyleCnt="5"/>
      <dgm:spPr/>
    </dgm:pt>
    <dgm:pt modelId="{1FF12B56-9535-1A42-BB65-17B364F11C74}" type="pres">
      <dgm:prSet presAssocID="{D5B6E619-893F-424B-B53B-831CAAF56CE0}" presName="rootConnector" presStyleLbl="node1" presStyleIdx="1" presStyleCnt="5"/>
      <dgm:spPr/>
    </dgm:pt>
    <dgm:pt modelId="{0CF21998-77A1-154E-84B2-E1D913C84DC8}" type="pres">
      <dgm:prSet presAssocID="{D5B6E619-893F-424B-B53B-831CAAF56CE0}" presName="childShape" presStyleCnt="0"/>
      <dgm:spPr/>
    </dgm:pt>
    <dgm:pt modelId="{B355C2A2-4F6A-D940-876B-750781A24E3A}" type="pres">
      <dgm:prSet presAssocID="{048738EE-BCF5-044A-B669-3F76DC9A6F5A}" presName="Name13" presStyleLbl="parChTrans1D2" presStyleIdx="5" presStyleCnt="19"/>
      <dgm:spPr/>
    </dgm:pt>
    <dgm:pt modelId="{3A9EEFA2-E3E4-3B40-AF85-ECD45622FD47}" type="pres">
      <dgm:prSet presAssocID="{A273886F-1F8A-C94B-BE62-AC57C975237F}" presName="childText" presStyleLbl="bgAcc1" presStyleIdx="5" presStyleCnt="19">
        <dgm:presLayoutVars>
          <dgm:bulletEnabled val="1"/>
        </dgm:presLayoutVars>
      </dgm:prSet>
      <dgm:spPr/>
    </dgm:pt>
    <dgm:pt modelId="{E00E77A0-C0BD-5A4D-A86C-A8065B0E660F}" type="pres">
      <dgm:prSet presAssocID="{9AB88F7D-7FCE-714F-8E84-26C82669A9F3}" presName="Name13" presStyleLbl="parChTrans1D2" presStyleIdx="6" presStyleCnt="19"/>
      <dgm:spPr/>
    </dgm:pt>
    <dgm:pt modelId="{D7675E76-DBA5-4045-83E8-38BD35D775E6}" type="pres">
      <dgm:prSet presAssocID="{8ED2279C-CE08-4E42-AFE7-8989F99BAC65}" presName="childText" presStyleLbl="bgAcc1" presStyleIdx="6" presStyleCnt="19">
        <dgm:presLayoutVars>
          <dgm:bulletEnabled val="1"/>
        </dgm:presLayoutVars>
      </dgm:prSet>
      <dgm:spPr/>
    </dgm:pt>
    <dgm:pt modelId="{B33247ED-006A-0840-89FC-9E91AEB96F46}" type="pres">
      <dgm:prSet presAssocID="{7C5F185D-7852-5844-8D26-A3A8F5D56064}" presName="Name13" presStyleLbl="parChTrans1D2" presStyleIdx="7" presStyleCnt="19"/>
      <dgm:spPr/>
    </dgm:pt>
    <dgm:pt modelId="{79B8C86F-77C0-5F4C-923B-E1700D2716B8}" type="pres">
      <dgm:prSet presAssocID="{4CBE2D36-A83F-EF4E-8386-864BC063C156}" presName="childText" presStyleLbl="bgAcc1" presStyleIdx="7" presStyleCnt="19">
        <dgm:presLayoutVars>
          <dgm:bulletEnabled val="1"/>
        </dgm:presLayoutVars>
      </dgm:prSet>
      <dgm:spPr/>
    </dgm:pt>
    <dgm:pt modelId="{A8567A1C-CD34-1442-BF62-D624F5868212}" type="pres">
      <dgm:prSet presAssocID="{57EAFDAD-D30C-B343-B292-404C93245314}" presName="Name13" presStyleLbl="parChTrans1D2" presStyleIdx="8" presStyleCnt="19"/>
      <dgm:spPr/>
    </dgm:pt>
    <dgm:pt modelId="{690AFB17-3327-9D4E-8329-5CFC06AA3ADE}" type="pres">
      <dgm:prSet presAssocID="{B946044E-E5EB-B840-A593-2A2F394EEACC}" presName="childText" presStyleLbl="bgAcc1" presStyleIdx="8" presStyleCnt="19">
        <dgm:presLayoutVars>
          <dgm:bulletEnabled val="1"/>
        </dgm:presLayoutVars>
      </dgm:prSet>
      <dgm:spPr/>
    </dgm:pt>
    <dgm:pt modelId="{BCBB8020-0E41-F846-B2D3-45948C30D039}" type="pres">
      <dgm:prSet presAssocID="{DE2FCAEA-216C-DF4D-9E7C-475C4C67AD7C}" presName="root" presStyleCnt="0"/>
      <dgm:spPr/>
    </dgm:pt>
    <dgm:pt modelId="{CDA5D57E-AD69-514D-8864-2ECBEA060189}" type="pres">
      <dgm:prSet presAssocID="{DE2FCAEA-216C-DF4D-9E7C-475C4C67AD7C}" presName="rootComposite" presStyleCnt="0"/>
      <dgm:spPr/>
    </dgm:pt>
    <dgm:pt modelId="{E4111096-7BA8-E343-A7B3-AF4741DD239A}" type="pres">
      <dgm:prSet presAssocID="{DE2FCAEA-216C-DF4D-9E7C-475C4C67AD7C}" presName="rootText" presStyleLbl="node1" presStyleIdx="2" presStyleCnt="5"/>
      <dgm:spPr/>
    </dgm:pt>
    <dgm:pt modelId="{1F45C126-D74A-4547-A997-2194A1414024}" type="pres">
      <dgm:prSet presAssocID="{DE2FCAEA-216C-DF4D-9E7C-475C4C67AD7C}" presName="rootConnector" presStyleLbl="node1" presStyleIdx="2" presStyleCnt="5"/>
      <dgm:spPr/>
    </dgm:pt>
    <dgm:pt modelId="{7F2227C2-1834-0043-B7EF-D72891E64EC5}" type="pres">
      <dgm:prSet presAssocID="{DE2FCAEA-216C-DF4D-9E7C-475C4C67AD7C}" presName="childShape" presStyleCnt="0"/>
      <dgm:spPr/>
    </dgm:pt>
    <dgm:pt modelId="{5131FCDC-A395-F646-86AE-C70A2A66AEFD}" type="pres">
      <dgm:prSet presAssocID="{6AC690F0-4DD3-E141-B6A0-EBC310A7B7C5}" presName="Name13" presStyleLbl="parChTrans1D2" presStyleIdx="9" presStyleCnt="19"/>
      <dgm:spPr/>
    </dgm:pt>
    <dgm:pt modelId="{A6781710-06A5-EF41-AF4E-71A55EEF786D}" type="pres">
      <dgm:prSet presAssocID="{1DB1EC65-E10D-7A4D-B102-05A777E90BDB}" presName="childText" presStyleLbl="bgAcc1" presStyleIdx="9" presStyleCnt="19">
        <dgm:presLayoutVars>
          <dgm:bulletEnabled val="1"/>
        </dgm:presLayoutVars>
      </dgm:prSet>
      <dgm:spPr/>
    </dgm:pt>
    <dgm:pt modelId="{675227E0-442B-E14A-8EF1-B98506DFB4F1}" type="pres">
      <dgm:prSet presAssocID="{9E6773AB-6181-DF46-990E-6CA6E11A1983}" presName="Name13" presStyleLbl="parChTrans1D2" presStyleIdx="10" presStyleCnt="19"/>
      <dgm:spPr/>
    </dgm:pt>
    <dgm:pt modelId="{6F7A6EF3-BF52-254A-B635-C8C95E88C96F}" type="pres">
      <dgm:prSet presAssocID="{BF8064FF-7459-694C-845D-5C4CB52C945C}" presName="childText" presStyleLbl="bgAcc1" presStyleIdx="10" presStyleCnt="19">
        <dgm:presLayoutVars>
          <dgm:bulletEnabled val="1"/>
        </dgm:presLayoutVars>
      </dgm:prSet>
      <dgm:spPr/>
    </dgm:pt>
    <dgm:pt modelId="{DF0C65D8-10D3-FA45-A6C4-F3984A77EA95}" type="pres">
      <dgm:prSet presAssocID="{F0E651F6-B4D4-F341-AFFD-F36DC5217734}" presName="Name13" presStyleLbl="parChTrans1D2" presStyleIdx="11" presStyleCnt="19"/>
      <dgm:spPr/>
    </dgm:pt>
    <dgm:pt modelId="{AEBAA151-9E15-244C-8E49-FE7CFCE74DBF}" type="pres">
      <dgm:prSet presAssocID="{D0103F86-685A-D34E-A420-9D787FB1A8D4}" presName="childText" presStyleLbl="bgAcc1" presStyleIdx="11" presStyleCnt="19">
        <dgm:presLayoutVars>
          <dgm:bulletEnabled val="1"/>
        </dgm:presLayoutVars>
      </dgm:prSet>
      <dgm:spPr/>
    </dgm:pt>
    <dgm:pt modelId="{06ADFFC4-8069-5E45-B0B5-FA933C622CF1}" type="pres">
      <dgm:prSet presAssocID="{29C7FB6B-705F-1340-9EC2-6A6D5F1DFE72}" presName="Name13" presStyleLbl="parChTrans1D2" presStyleIdx="12" presStyleCnt="19"/>
      <dgm:spPr/>
    </dgm:pt>
    <dgm:pt modelId="{5CFA80D5-50B2-6845-B2A7-2E4118FD6C60}" type="pres">
      <dgm:prSet presAssocID="{882EC9BD-CC4E-4E41-991A-EC61E508375B}" presName="childText" presStyleLbl="bgAcc1" presStyleIdx="12" presStyleCnt="19">
        <dgm:presLayoutVars>
          <dgm:bulletEnabled val="1"/>
        </dgm:presLayoutVars>
      </dgm:prSet>
      <dgm:spPr/>
    </dgm:pt>
    <dgm:pt modelId="{C7E451BA-AFBE-9C40-A894-E686ABF68D90}" type="pres">
      <dgm:prSet presAssocID="{FD119012-4613-6B46-A0BB-FE7A5DDA5DDF}" presName="Name13" presStyleLbl="parChTrans1D2" presStyleIdx="13" presStyleCnt="19"/>
      <dgm:spPr/>
    </dgm:pt>
    <dgm:pt modelId="{93BE11EB-7A28-004E-A07B-37A0318F2BD7}" type="pres">
      <dgm:prSet presAssocID="{1EB13968-9C7F-6940-8FE3-E8494E9AE6EA}" presName="childText" presStyleLbl="bgAcc1" presStyleIdx="13" presStyleCnt="19">
        <dgm:presLayoutVars>
          <dgm:bulletEnabled val="1"/>
        </dgm:presLayoutVars>
      </dgm:prSet>
      <dgm:spPr/>
    </dgm:pt>
    <dgm:pt modelId="{28240687-24A9-5A4C-AA89-B10F345686B6}" type="pres">
      <dgm:prSet presAssocID="{BA920234-AF73-034D-A74F-D8D6F69DF4E7}" presName="root" presStyleCnt="0"/>
      <dgm:spPr/>
    </dgm:pt>
    <dgm:pt modelId="{99F71108-F88A-1648-86BE-B48FFCCA7FBD}" type="pres">
      <dgm:prSet presAssocID="{BA920234-AF73-034D-A74F-D8D6F69DF4E7}" presName="rootComposite" presStyleCnt="0"/>
      <dgm:spPr/>
    </dgm:pt>
    <dgm:pt modelId="{3C589B07-EBEC-2C4A-89D1-F6C27EB2AECD}" type="pres">
      <dgm:prSet presAssocID="{BA920234-AF73-034D-A74F-D8D6F69DF4E7}" presName="rootText" presStyleLbl="node1" presStyleIdx="3" presStyleCnt="5"/>
      <dgm:spPr/>
    </dgm:pt>
    <dgm:pt modelId="{CBAAAD37-5219-5342-8B1E-47694850C0BC}" type="pres">
      <dgm:prSet presAssocID="{BA920234-AF73-034D-A74F-D8D6F69DF4E7}" presName="rootConnector" presStyleLbl="node1" presStyleIdx="3" presStyleCnt="5"/>
      <dgm:spPr/>
    </dgm:pt>
    <dgm:pt modelId="{F431C6C8-8E23-D242-AEE7-29729804D2CB}" type="pres">
      <dgm:prSet presAssocID="{BA920234-AF73-034D-A74F-D8D6F69DF4E7}" presName="childShape" presStyleCnt="0"/>
      <dgm:spPr/>
    </dgm:pt>
    <dgm:pt modelId="{A548EE30-2468-E84E-B10E-A22F5AB7854F}" type="pres">
      <dgm:prSet presAssocID="{18C72D43-FD88-6847-A119-360301325C89}" presName="Name13" presStyleLbl="parChTrans1D2" presStyleIdx="14" presStyleCnt="19"/>
      <dgm:spPr/>
    </dgm:pt>
    <dgm:pt modelId="{B42CD7B7-884C-E549-B045-69D1FA86F8E7}" type="pres">
      <dgm:prSet presAssocID="{83F28978-8C6C-344C-8F86-F01A265AA8CD}" presName="childText" presStyleLbl="bgAcc1" presStyleIdx="14" presStyleCnt="19">
        <dgm:presLayoutVars>
          <dgm:bulletEnabled val="1"/>
        </dgm:presLayoutVars>
      </dgm:prSet>
      <dgm:spPr/>
    </dgm:pt>
    <dgm:pt modelId="{783BE843-9180-3440-8695-0AD7F58F8011}" type="pres">
      <dgm:prSet presAssocID="{41FDEC4A-0A83-1648-A1E8-6ED2399B7BAB}" presName="Name13" presStyleLbl="parChTrans1D2" presStyleIdx="15" presStyleCnt="19"/>
      <dgm:spPr/>
    </dgm:pt>
    <dgm:pt modelId="{CB9FD225-6C2F-BF49-89B7-A5764925C8BF}" type="pres">
      <dgm:prSet presAssocID="{98FFF8FF-4543-7B44-A62A-DE08D302F388}" presName="childText" presStyleLbl="bgAcc1" presStyleIdx="15" presStyleCnt="19">
        <dgm:presLayoutVars>
          <dgm:bulletEnabled val="1"/>
        </dgm:presLayoutVars>
      </dgm:prSet>
      <dgm:spPr/>
    </dgm:pt>
    <dgm:pt modelId="{A7E4671B-E354-E04A-BFF8-AFF92DCB8480}" type="pres">
      <dgm:prSet presAssocID="{F33B334B-9AFF-8D4B-9110-2700E5FBFEF1}" presName="Name13" presStyleLbl="parChTrans1D2" presStyleIdx="16" presStyleCnt="19"/>
      <dgm:spPr/>
    </dgm:pt>
    <dgm:pt modelId="{4AE02F31-BF2A-2343-ABD3-DBD229B29E75}" type="pres">
      <dgm:prSet presAssocID="{B96619A1-5BB1-054E-9605-FE1F35EECB06}" presName="childText" presStyleLbl="bgAcc1" presStyleIdx="16" presStyleCnt="19">
        <dgm:presLayoutVars>
          <dgm:bulletEnabled val="1"/>
        </dgm:presLayoutVars>
      </dgm:prSet>
      <dgm:spPr/>
    </dgm:pt>
    <dgm:pt modelId="{53F25B83-0FEC-3F4E-9B2F-2798CE1AB797}" type="pres">
      <dgm:prSet presAssocID="{74D3DED0-EBE1-6348-AA37-A3E5EEBFA524}" presName="Name13" presStyleLbl="parChTrans1D2" presStyleIdx="17" presStyleCnt="19"/>
      <dgm:spPr/>
    </dgm:pt>
    <dgm:pt modelId="{EEE40910-CD8C-EC46-928C-A07E6AF6DA2A}" type="pres">
      <dgm:prSet presAssocID="{409F1050-4066-9F47-9D6C-73A4DAF40B67}" presName="childText" presStyleLbl="bgAcc1" presStyleIdx="17" presStyleCnt="19">
        <dgm:presLayoutVars>
          <dgm:bulletEnabled val="1"/>
        </dgm:presLayoutVars>
      </dgm:prSet>
      <dgm:spPr/>
    </dgm:pt>
    <dgm:pt modelId="{2FD72191-9A74-A14C-BB3F-3821AA8BF42D}" type="pres">
      <dgm:prSet presAssocID="{C8BE33F5-2586-BB40-89BF-EBDB7E705583}" presName="root" presStyleCnt="0"/>
      <dgm:spPr/>
    </dgm:pt>
    <dgm:pt modelId="{48ED7DDE-E2A5-C842-9EC6-B96BFF623B88}" type="pres">
      <dgm:prSet presAssocID="{C8BE33F5-2586-BB40-89BF-EBDB7E705583}" presName="rootComposite" presStyleCnt="0"/>
      <dgm:spPr/>
    </dgm:pt>
    <dgm:pt modelId="{8E876069-5D10-8A43-8E92-CB415F12E211}" type="pres">
      <dgm:prSet presAssocID="{C8BE33F5-2586-BB40-89BF-EBDB7E705583}" presName="rootText" presStyleLbl="node1" presStyleIdx="4" presStyleCnt="5"/>
      <dgm:spPr/>
    </dgm:pt>
    <dgm:pt modelId="{64578A7D-2B49-0E47-BD3F-65F5999993C9}" type="pres">
      <dgm:prSet presAssocID="{C8BE33F5-2586-BB40-89BF-EBDB7E705583}" presName="rootConnector" presStyleLbl="node1" presStyleIdx="4" presStyleCnt="5"/>
      <dgm:spPr/>
    </dgm:pt>
    <dgm:pt modelId="{7482D62F-2F42-C349-A95C-EEB814124031}" type="pres">
      <dgm:prSet presAssocID="{C8BE33F5-2586-BB40-89BF-EBDB7E705583}" presName="childShape" presStyleCnt="0"/>
      <dgm:spPr/>
    </dgm:pt>
    <dgm:pt modelId="{EF82C735-66C3-0744-A871-E96F6D485432}" type="pres">
      <dgm:prSet presAssocID="{E1C40FB5-BFF3-074E-933B-AE316CFA01AC}" presName="Name13" presStyleLbl="parChTrans1D2" presStyleIdx="18" presStyleCnt="19"/>
      <dgm:spPr/>
    </dgm:pt>
    <dgm:pt modelId="{E9DCA1A2-E92D-BA42-9D65-DFAE45ED2EF5}" type="pres">
      <dgm:prSet presAssocID="{906AD168-B30E-F646-AEB0-A0E9722E5664}" presName="childText" presStyleLbl="bgAcc1" presStyleIdx="18" presStyleCnt="19">
        <dgm:presLayoutVars>
          <dgm:bulletEnabled val="1"/>
        </dgm:presLayoutVars>
      </dgm:prSet>
      <dgm:spPr/>
    </dgm:pt>
  </dgm:ptLst>
  <dgm:cxnLst>
    <dgm:cxn modelId="{BF168B00-5742-3D41-8F5C-88889A70A4F2}" type="presOf" srcId="{7C5F185D-7852-5844-8D26-A3A8F5D56064}" destId="{B33247ED-006A-0840-89FC-9E91AEB96F46}" srcOrd="0" destOrd="0" presId="urn:microsoft.com/office/officeart/2005/8/layout/hierarchy3"/>
    <dgm:cxn modelId="{447D2405-1CF2-1A4B-AE96-166E94344F6B}" srcId="{CD3AD9DE-2E0B-5C4A-A620-A55D407CE30C}" destId="{7BD81773-7E67-CB44-9CD9-0AB599B1AEF3}" srcOrd="3" destOrd="0" parTransId="{9A0EFF1B-53F3-9844-8704-C05FB28ACA75}" sibTransId="{7418D363-F473-C941-8FC7-59F39D916EA5}"/>
    <dgm:cxn modelId="{9F23000E-F2FB-8F47-AAA0-5447FBADE836}" type="presOf" srcId="{E1C40FB5-BFF3-074E-933B-AE316CFA01AC}" destId="{EF82C735-66C3-0744-A871-E96F6D485432}" srcOrd="0" destOrd="0" presId="urn:microsoft.com/office/officeart/2005/8/layout/hierarchy3"/>
    <dgm:cxn modelId="{15F57615-1ECB-0949-96A6-AF98C72A86ED}" type="presOf" srcId="{8470BCC4-DFC2-4F44-B6DC-44ED57768D4D}" destId="{30B7C14E-3E60-5243-BC4F-2C208F6A4E2D}" srcOrd="0" destOrd="0" presId="urn:microsoft.com/office/officeart/2005/8/layout/hierarchy3"/>
    <dgm:cxn modelId="{B85A0323-665F-A24B-A7C1-5AA3BB59092E}" srcId="{CD3AD9DE-2E0B-5C4A-A620-A55D407CE30C}" destId="{8470BCC4-DFC2-4F44-B6DC-44ED57768D4D}" srcOrd="4" destOrd="0" parTransId="{BDF3791E-8442-FD47-A1A1-64AF04C00E6E}" sibTransId="{ABA1732C-227F-2649-9381-D64A75F4194B}"/>
    <dgm:cxn modelId="{4922FF28-79B0-5146-8D6D-AAF29F1F84CD}" type="presOf" srcId="{048738EE-BCF5-044A-B669-3F76DC9A6F5A}" destId="{B355C2A2-4F6A-D940-876B-750781A24E3A}" srcOrd="0" destOrd="0" presId="urn:microsoft.com/office/officeart/2005/8/layout/hierarchy3"/>
    <dgm:cxn modelId="{0605DF2C-373F-A546-B941-54CF30C66F91}" srcId="{0AEBCD51-49DE-D044-BC4A-ED71066EF5DE}" destId="{D5B6E619-893F-424B-B53B-831CAAF56CE0}" srcOrd="1" destOrd="0" parTransId="{E6C4BF05-56A0-E341-AED4-31FA878E841D}" sibTransId="{62ECF681-29B6-DE40-B155-ADEA1DF06714}"/>
    <dgm:cxn modelId="{FDA6FF30-C5B4-1544-911F-91AEBBB6FA33}" srcId="{DE2FCAEA-216C-DF4D-9E7C-475C4C67AD7C}" destId="{882EC9BD-CC4E-4E41-991A-EC61E508375B}" srcOrd="3" destOrd="0" parTransId="{29C7FB6B-705F-1340-9EC2-6A6D5F1DFE72}" sibTransId="{596A8819-036F-2044-8DC8-01418628A7F4}"/>
    <dgm:cxn modelId="{8D2B2E31-55CC-8949-8B91-31C2B2DC6C15}" type="presOf" srcId="{1EB13968-9C7F-6940-8FE3-E8494E9AE6EA}" destId="{93BE11EB-7A28-004E-A07B-37A0318F2BD7}" srcOrd="0" destOrd="0" presId="urn:microsoft.com/office/officeart/2005/8/layout/hierarchy3"/>
    <dgm:cxn modelId="{2FF3F735-4626-CD4F-832E-86FBD33AFCCC}" type="presOf" srcId="{C8BE33F5-2586-BB40-89BF-EBDB7E705583}" destId="{64578A7D-2B49-0E47-BD3F-65F5999993C9}" srcOrd="1" destOrd="0" presId="urn:microsoft.com/office/officeart/2005/8/layout/hierarchy3"/>
    <dgm:cxn modelId="{718E6539-C3ED-6843-810C-0CDFB20F7163}" srcId="{D5B6E619-893F-424B-B53B-831CAAF56CE0}" destId="{4CBE2D36-A83F-EF4E-8386-864BC063C156}" srcOrd="2" destOrd="0" parTransId="{7C5F185D-7852-5844-8D26-A3A8F5D56064}" sibTransId="{3A948817-E271-3641-9270-E0F784B2DCF2}"/>
    <dgm:cxn modelId="{33FD283A-58D8-BD41-BA85-F9A702B8D721}" type="presOf" srcId="{6AC690F0-4DD3-E141-B6A0-EBC310A7B7C5}" destId="{5131FCDC-A395-F646-86AE-C70A2A66AEFD}" srcOrd="0" destOrd="0" presId="urn:microsoft.com/office/officeart/2005/8/layout/hierarchy3"/>
    <dgm:cxn modelId="{2EF1BC3C-5BC3-5E4A-BBA9-6887D55ED734}" type="presOf" srcId="{C8BE33F5-2586-BB40-89BF-EBDB7E705583}" destId="{8E876069-5D10-8A43-8E92-CB415F12E211}" srcOrd="0" destOrd="0" presId="urn:microsoft.com/office/officeart/2005/8/layout/hierarchy3"/>
    <dgm:cxn modelId="{66078E3D-EADB-4A44-9B0B-A6404162D96F}" type="presOf" srcId="{9A0EFF1B-53F3-9844-8704-C05FB28ACA75}" destId="{CE92922C-7C34-D748-95DF-A40F04A79AD4}" srcOrd="0" destOrd="0" presId="urn:microsoft.com/office/officeart/2005/8/layout/hierarchy3"/>
    <dgm:cxn modelId="{72914C3E-98FD-CC48-B9ED-B9346E51B7D5}" type="presOf" srcId="{DE2FCAEA-216C-DF4D-9E7C-475C4C67AD7C}" destId="{1F45C126-D74A-4547-A997-2194A1414024}" srcOrd="1" destOrd="0" presId="urn:microsoft.com/office/officeart/2005/8/layout/hierarchy3"/>
    <dgm:cxn modelId="{8DD2F842-87AA-A642-986F-0E10AE03E7E0}" type="presOf" srcId="{2D0EB39C-222F-AD48-801B-55F196B4827D}" destId="{EC683794-20DC-4042-8FA5-6BBDFBBF4D85}" srcOrd="0" destOrd="0" presId="urn:microsoft.com/office/officeart/2005/8/layout/hierarchy3"/>
    <dgm:cxn modelId="{4131AC44-0753-5344-8713-DA2065E35C53}" type="presOf" srcId="{B96619A1-5BB1-054E-9605-FE1F35EECB06}" destId="{4AE02F31-BF2A-2343-ABD3-DBD229B29E75}" srcOrd="0" destOrd="0" presId="urn:microsoft.com/office/officeart/2005/8/layout/hierarchy3"/>
    <dgm:cxn modelId="{5422EB48-5A7A-1A4D-94A4-81A7F9AB4E37}" type="presOf" srcId="{CD3AD9DE-2E0B-5C4A-A620-A55D407CE30C}" destId="{BEDA93EA-3EF2-3749-B232-C3B7C52D11A2}" srcOrd="1" destOrd="0" presId="urn:microsoft.com/office/officeart/2005/8/layout/hierarchy3"/>
    <dgm:cxn modelId="{107D0349-EA53-1A4C-BEF3-27F8E4AD578D}" srcId="{0AEBCD51-49DE-D044-BC4A-ED71066EF5DE}" destId="{CD3AD9DE-2E0B-5C4A-A620-A55D407CE30C}" srcOrd="0" destOrd="0" parTransId="{652F3C89-2D8D-CC48-927F-05C16FC20B25}" sibTransId="{35F61E2F-D606-E241-BDC5-D8129C814CAC}"/>
    <dgm:cxn modelId="{D5635749-F345-3549-A4D1-661DF1700C66}" srcId="{CD3AD9DE-2E0B-5C4A-A620-A55D407CE30C}" destId="{E7C00590-4E97-4940-ABCD-7599FE429709}" srcOrd="2" destOrd="0" parTransId="{4D467350-98F7-D047-AA67-3EADFF4E7EFA}" sibTransId="{374C67DB-7B8E-E04D-AC17-C22ACF8EA199}"/>
    <dgm:cxn modelId="{F246814C-C6A2-0F40-A5FA-9AF868D6E20A}" srcId="{0AEBCD51-49DE-D044-BC4A-ED71066EF5DE}" destId="{C8BE33F5-2586-BB40-89BF-EBDB7E705583}" srcOrd="4" destOrd="0" parTransId="{94D7057D-7AD9-254B-B55D-0C96CBB61F25}" sibTransId="{1B2B440A-3ECC-474A-B3AE-F31B51AD7B2D}"/>
    <dgm:cxn modelId="{55D5244E-3332-BA4F-9632-337D4D9961CF}" type="presOf" srcId="{F33B334B-9AFF-8D4B-9110-2700E5FBFEF1}" destId="{A7E4671B-E354-E04A-BFF8-AFF92DCB8480}" srcOrd="0" destOrd="0" presId="urn:microsoft.com/office/officeart/2005/8/layout/hierarchy3"/>
    <dgm:cxn modelId="{7CB02550-1BAD-A64B-85F5-3E8441A08CFE}" type="presOf" srcId="{9E6773AB-6181-DF46-990E-6CA6E11A1983}" destId="{675227E0-442B-E14A-8EF1-B98506DFB4F1}" srcOrd="0" destOrd="0" presId="urn:microsoft.com/office/officeart/2005/8/layout/hierarchy3"/>
    <dgm:cxn modelId="{D68ACA52-5C7A-214D-BEFD-B752F0F476A4}" type="presOf" srcId="{BA920234-AF73-034D-A74F-D8D6F69DF4E7}" destId="{3C589B07-EBEC-2C4A-89D1-F6C27EB2AECD}" srcOrd="0" destOrd="0" presId="urn:microsoft.com/office/officeart/2005/8/layout/hierarchy3"/>
    <dgm:cxn modelId="{6B30C353-5A83-BD4E-85BD-0AE031C14128}" type="presOf" srcId="{F0E651F6-B4D4-F341-AFFD-F36DC5217734}" destId="{DF0C65D8-10D3-FA45-A6C4-F3984A77EA95}" srcOrd="0" destOrd="0" presId="urn:microsoft.com/office/officeart/2005/8/layout/hierarchy3"/>
    <dgm:cxn modelId="{87096A57-7A26-7343-9462-1C8C95569555}" srcId="{DE2FCAEA-216C-DF4D-9E7C-475C4C67AD7C}" destId="{BF8064FF-7459-694C-845D-5C4CB52C945C}" srcOrd="1" destOrd="0" parTransId="{9E6773AB-6181-DF46-990E-6CA6E11A1983}" sibTransId="{392E7B00-1203-4B40-B823-FE18ED49C200}"/>
    <dgm:cxn modelId="{3A71686D-440E-E140-91BD-2C1C594AD175}" srcId="{DE2FCAEA-216C-DF4D-9E7C-475C4C67AD7C}" destId="{D0103F86-685A-D34E-A420-9D787FB1A8D4}" srcOrd="2" destOrd="0" parTransId="{F0E651F6-B4D4-F341-AFFD-F36DC5217734}" sibTransId="{D115B1D5-5DB0-A94F-8E79-A0902CCD4DF8}"/>
    <dgm:cxn modelId="{2E8F296E-2CB0-884E-9B58-E4582C01DC5C}" type="presOf" srcId="{7BD81773-7E67-CB44-9CD9-0AB599B1AEF3}" destId="{A847E14E-82AD-8241-8936-186E8EEA083F}" srcOrd="0" destOrd="0" presId="urn:microsoft.com/office/officeart/2005/8/layout/hierarchy3"/>
    <dgm:cxn modelId="{FA986C6E-93DD-9F4E-AEED-580FCE98830D}" srcId="{0AEBCD51-49DE-D044-BC4A-ED71066EF5DE}" destId="{BA920234-AF73-034D-A74F-D8D6F69DF4E7}" srcOrd="3" destOrd="0" parTransId="{C0C628AC-CA54-C34C-91B9-9B33A0E16BFE}" sibTransId="{54E65118-4C12-2649-9573-DDA60C87B664}"/>
    <dgm:cxn modelId="{D55BBE6F-A4D5-1843-895A-5BE88B4D6576}" srcId="{BA920234-AF73-034D-A74F-D8D6F69DF4E7}" destId="{B96619A1-5BB1-054E-9605-FE1F35EECB06}" srcOrd="2" destOrd="0" parTransId="{F33B334B-9AFF-8D4B-9110-2700E5FBFEF1}" sibTransId="{AF411345-A5A8-3644-87A6-BB9177341AFB}"/>
    <dgm:cxn modelId="{9873E771-A211-164D-94C0-12C74DB211A6}" srcId="{D5B6E619-893F-424B-B53B-831CAAF56CE0}" destId="{A273886F-1F8A-C94B-BE62-AC57C975237F}" srcOrd="0" destOrd="0" parTransId="{048738EE-BCF5-044A-B669-3F76DC9A6F5A}" sibTransId="{1C01A93A-0FF9-A043-946A-622BBAAA15ED}"/>
    <dgm:cxn modelId="{B29B8872-2533-F944-940E-C0E742728C72}" type="presOf" srcId="{4CBE2D36-A83F-EF4E-8386-864BC063C156}" destId="{79B8C86F-77C0-5F4C-923B-E1700D2716B8}" srcOrd="0" destOrd="0" presId="urn:microsoft.com/office/officeart/2005/8/layout/hierarchy3"/>
    <dgm:cxn modelId="{7E1E287D-3C13-7D4D-8E32-DC0853190DBB}" type="presOf" srcId="{8ED2279C-CE08-4E42-AFE7-8989F99BAC65}" destId="{D7675E76-DBA5-4045-83E8-38BD35D775E6}" srcOrd="0" destOrd="0" presId="urn:microsoft.com/office/officeart/2005/8/layout/hierarchy3"/>
    <dgm:cxn modelId="{9EACA681-0E26-1F4E-9373-4C4969CA5FD9}" type="presOf" srcId="{D5B6E619-893F-424B-B53B-831CAAF56CE0}" destId="{1FF12B56-9535-1A42-BB65-17B364F11C74}" srcOrd="1" destOrd="0" presId="urn:microsoft.com/office/officeart/2005/8/layout/hierarchy3"/>
    <dgm:cxn modelId="{D11CBD85-7C1B-CE4A-8B17-C4B40263F679}" type="presOf" srcId="{74D3DED0-EBE1-6348-AA37-A3E5EEBFA524}" destId="{53F25B83-0FEC-3F4E-9B2F-2798CE1AB797}" srcOrd="0" destOrd="0" presId="urn:microsoft.com/office/officeart/2005/8/layout/hierarchy3"/>
    <dgm:cxn modelId="{7D9C6A8A-9B07-3743-B63B-14C945D11235}" type="presOf" srcId="{E7C00590-4E97-4940-ABCD-7599FE429709}" destId="{712C84ED-45F7-734A-A2D7-243694208490}" srcOrd="0" destOrd="0" presId="urn:microsoft.com/office/officeart/2005/8/layout/hierarchy3"/>
    <dgm:cxn modelId="{9FA18490-8415-AA40-8E59-BE757E086606}" type="presOf" srcId="{57EAFDAD-D30C-B343-B292-404C93245314}" destId="{A8567A1C-CD34-1442-BF62-D624F5868212}" srcOrd="0" destOrd="0" presId="urn:microsoft.com/office/officeart/2005/8/layout/hierarchy3"/>
    <dgm:cxn modelId="{9CC59E98-F7F8-4541-916E-C7A13FA385ED}" type="presOf" srcId="{D0103F86-685A-D34E-A420-9D787FB1A8D4}" destId="{AEBAA151-9E15-244C-8E49-FE7CFCE74DBF}" srcOrd="0" destOrd="0" presId="urn:microsoft.com/office/officeart/2005/8/layout/hierarchy3"/>
    <dgm:cxn modelId="{783CE699-4975-A940-AFD3-AA1B560BF12E}" type="presOf" srcId="{83F28978-8C6C-344C-8F86-F01A265AA8CD}" destId="{B42CD7B7-884C-E549-B045-69D1FA86F8E7}" srcOrd="0" destOrd="0" presId="urn:microsoft.com/office/officeart/2005/8/layout/hierarchy3"/>
    <dgm:cxn modelId="{D2B094A1-9354-9E42-AA41-950E812466D2}" type="presOf" srcId="{FD119012-4613-6B46-A0BB-FE7A5DDA5DDF}" destId="{C7E451BA-AFBE-9C40-A894-E686ABF68D90}" srcOrd="0" destOrd="0" presId="urn:microsoft.com/office/officeart/2005/8/layout/hierarchy3"/>
    <dgm:cxn modelId="{117476A2-0E3E-6846-B1B1-2A16BDD7DC19}" type="presOf" srcId="{906AD168-B30E-F646-AEB0-A0E9722E5664}" destId="{E9DCA1A2-E92D-BA42-9D65-DFAE45ED2EF5}" srcOrd="0" destOrd="0" presId="urn:microsoft.com/office/officeart/2005/8/layout/hierarchy3"/>
    <dgm:cxn modelId="{B502FAA5-3726-2749-A358-E0369D065CC7}" type="presOf" srcId="{882EC9BD-CC4E-4E41-991A-EC61E508375B}" destId="{5CFA80D5-50B2-6845-B2A7-2E4118FD6C60}" srcOrd="0" destOrd="0" presId="urn:microsoft.com/office/officeart/2005/8/layout/hierarchy3"/>
    <dgm:cxn modelId="{0E635AA6-5CA6-9E40-A71B-C146A666AC98}" type="presOf" srcId="{B946044E-E5EB-B840-A593-2A2F394EEACC}" destId="{690AFB17-3327-9D4E-8329-5CFC06AA3ADE}" srcOrd="0" destOrd="0" presId="urn:microsoft.com/office/officeart/2005/8/layout/hierarchy3"/>
    <dgm:cxn modelId="{F9F3A7A9-0329-A644-BE39-B41AD0DCAAF6}" type="presOf" srcId="{9AB88F7D-7FCE-714F-8E84-26C82669A9F3}" destId="{E00E77A0-C0BD-5A4D-A86C-A8065B0E660F}" srcOrd="0" destOrd="0" presId="urn:microsoft.com/office/officeart/2005/8/layout/hierarchy3"/>
    <dgm:cxn modelId="{DAD1ADAA-2832-3549-9ACB-208B0D01A101}" srcId="{BA920234-AF73-034D-A74F-D8D6F69DF4E7}" destId="{98FFF8FF-4543-7B44-A62A-DE08D302F388}" srcOrd="1" destOrd="0" parTransId="{41FDEC4A-0A83-1648-A1E8-6ED2399B7BAB}" sibTransId="{7B7FA696-1B1E-F444-AA21-584E5EF6BBFE}"/>
    <dgm:cxn modelId="{4DCBF0AE-9B5B-114C-B58C-E690C3D5D5F0}" type="presOf" srcId="{98FFF8FF-4543-7B44-A62A-DE08D302F388}" destId="{CB9FD225-6C2F-BF49-89B7-A5764925C8BF}" srcOrd="0" destOrd="0" presId="urn:microsoft.com/office/officeart/2005/8/layout/hierarchy3"/>
    <dgm:cxn modelId="{7017ADAF-B52D-1B47-9CD0-158C0A28F9F2}" type="presOf" srcId="{A273886F-1F8A-C94B-BE62-AC57C975237F}" destId="{3A9EEFA2-E3E4-3B40-AF85-ECD45622FD47}" srcOrd="0" destOrd="0" presId="urn:microsoft.com/office/officeart/2005/8/layout/hierarchy3"/>
    <dgm:cxn modelId="{26EB58B2-8049-F142-9B6A-1ED4A59A2204}" type="presOf" srcId="{BA920234-AF73-034D-A74F-D8D6F69DF4E7}" destId="{CBAAAD37-5219-5342-8B1E-47694850C0BC}" srcOrd="1" destOrd="0" presId="urn:microsoft.com/office/officeart/2005/8/layout/hierarchy3"/>
    <dgm:cxn modelId="{365AB2B3-616B-1E4D-BDB0-349D3A2BF80C}" type="presOf" srcId="{CD3AD9DE-2E0B-5C4A-A620-A55D407CE30C}" destId="{A981FAE1-5F0D-F443-840E-1CEAED9D2B0B}" srcOrd="0" destOrd="0" presId="urn:microsoft.com/office/officeart/2005/8/layout/hierarchy3"/>
    <dgm:cxn modelId="{7AE7B3B5-6105-734D-B3B6-D9CB271F2D18}" type="presOf" srcId="{409F1050-4066-9F47-9D6C-73A4DAF40B67}" destId="{EEE40910-CD8C-EC46-928C-A07E6AF6DA2A}" srcOrd="0" destOrd="0" presId="urn:microsoft.com/office/officeart/2005/8/layout/hierarchy3"/>
    <dgm:cxn modelId="{F8032EBC-00C1-124B-8964-3E121E79DB17}" type="presOf" srcId="{BDF3791E-8442-FD47-A1A1-64AF04C00E6E}" destId="{5C40FA5D-3188-3641-B13D-9EC288D67386}" srcOrd="0" destOrd="0" presId="urn:microsoft.com/office/officeart/2005/8/layout/hierarchy3"/>
    <dgm:cxn modelId="{80E1ECBE-FFA8-3D41-80F1-E841D4F1C8AB}" type="presOf" srcId="{CD853663-4542-4040-B561-DE67E0BCBDF0}" destId="{DEAB688B-5847-2E4E-9B6E-9DE2C5CC5B3F}" srcOrd="0" destOrd="0" presId="urn:microsoft.com/office/officeart/2005/8/layout/hierarchy3"/>
    <dgm:cxn modelId="{42A175C6-11ED-7F49-9D79-52B62B59458F}" type="presOf" srcId="{0AEBCD51-49DE-D044-BC4A-ED71066EF5DE}" destId="{262D3B8F-8DE4-7942-BBDB-F80A59F6591D}" srcOrd="0" destOrd="0" presId="urn:microsoft.com/office/officeart/2005/8/layout/hierarchy3"/>
    <dgm:cxn modelId="{C0F6BDCD-37B4-384F-B4FD-B2855507E0EC}" type="presOf" srcId="{D5B6E619-893F-424B-B53B-831CAAF56CE0}" destId="{D356B0AA-4385-E741-B0B1-7CA81CA60BF9}" srcOrd="0" destOrd="0" presId="urn:microsoft.com/office/officeart/2005/8/layout/hierarchy3"/>
    <dgm:cxn modelId="{2FA504CE-99E6-0540-8A4B-98C221EDCA71}" srcId="{D5B6E619-893F-424B-B53B-831CAAF56CE0}" destId="{B946044E-E5EB-B840-A593-2A2F394EEACC}" srcOrd="3" destOrd="0" parTransId="{57EAFDAD-D30C-B343-B292-404C93245314}" sibTransId="{2D4176ED-E155-C049-8BE3-5B420AE0EAB8}"/>
    <dgm:cxn modelId="{6D7D5DCE-FE3C-294F-A890-94F3C4C21795}" srcId="{BA920234-AF73-034D-A74F-D8D6F69DF4E7}" destId="{83F28978-8C6C-344C-8F86-F01A265AA8CD}" srcOrd="0" destOrd="0" parTransId="{18C72D43-FD88-6847-A119-360301325C89}" sibTransId="{B5CF79F2-D286-4E41-8354-D34A4F19278F}"/>
    <dgm:cxn modelId="{448AD7D2-FC26-A143-A81D-6D23320741FE}" type="presOf" srcId="{41FDEC4A-0A83-1648-A1E8-6ED2399B7BAB}" destId="{783BE843-9180-3440-8695-0AD7F58F8011}" srcOrd="0" destOrd="0" presId="urn:microsoft.com/office/officeart/2005/8/layout/hierarchy3"/>
    <dgm:cxn modelId="{A60222D3-6E79-7A4E-9C37-1E5DE4B32F0E}" srcId="{CD3AD9DE-2E0B-5C4A-A620-A55D407CE30C}" destId="{3F8EA500-DF53-4347-8A8D-3E6FD7A6F970}" srcOrd="0" destOrd="0" parTransId="{2D0EB39C-222F-AD48-801B-55F196B4827D}" sibTransId="{18DC4F9D-3F25-1840-8792-36F3295559F6}"/>
    <dgm:cxn modelId="{753609D5-286B-AF4C-8F5E-9CAA9546BAD5}" srcId="{0AEBCD51-49DE-D044-BC4A-ED71066EF5DE}" destId="{DE2FCAEA-216C-DF4D-9E7C-475C4C67AD7C}" srcOrd="2" destOrd="0" parTransId="{72CCEE9C-138A-BE4E-9C02-8E03C683093D}" sibTransId="{70209659-144C-984C-925B-ABB9C874A8F0}"/>
    <dgm:cxn modelId="{D77844DA-C69B-EB40-9825-5F03A75FC8A7}" srcId="{CD3AD9DE-2E0B-5C4A-A620-A55D407CE30C}" destId="{683DCE64-B7CF-E747-ACD8-928E80AF249D}" srcOrd="1" destOrd="0" parTransId="{CD853663-4542-4040-B561-DE67E0BCBDF0}" sibTransId="{F19914D4-A2C4-1146-843B-D842934DBCFA}"/>
    <dgm:cxn modelId="{E6C274DB-78F7-E144-A5C4-ECA87F63E7B0}" type="presOf" srcId="{3F8EA500-DF53-4347-8A8D-3E6FD7A6F970}" destId="{21ABCC86-58C5-FF40-81DF-44108632C800}" srcOrd="0" destOrd="0" presId="urn:microsoft.com/office/officeart/2005/8/layout/hierarchy3"/>
    <dgm:cxn modelId="{8EC15EDD-F248-1F49-A84E-FCBFF5535C15}" type="presOf" srcId="{1DB1EC65-E10D-7A4D-B102-05A777E90BDB}" destId="{A6781710-06A5-EF41-AF4E-71A55EEF786D}" srcOrd="0" destOrd="0" presId="urn:microsoft.com/office/officeart/2005/8/layout/hierarchy3"/>
    <dgm:cxn modelId="{F0BD8CE2-D7D0-AE47-91DA-04A2771C5310}" srcId="{BA920234-AF73-034D-A74F-D8D6F69DF4E7}" destId="{409F1050-4066-9F47-9D6C-73A4DAF40B67}" srcOrd="3" destOrd="0" parTransId="{74D3DED0-EBE1-6348-AA37-A3E5EEBFA524}" sibTransId="{9530D5A1-1F93-5041-B44F-A460AEC2BDC6}"/>
    <dgm:cxn modelId="{2D8796E2-3A99-924D-B5FB-4166CD069E0C}" type="presOf" srcId="{BF8064FF-7459-694C-845D-5C4CB52C945C}" destId="{6F7A6EF3-BF52-254A-B635-C8C95E88C96F}" srcOrd="0" destOrd="0" presId="urn:microsoft.com/office/officeart/2005/8/layout/hierarchy3"/>
    <dgm:cxn modelId="{6568EBE7-FCA6-DB46-989F-7964D25C7517}" srcId="{DE2FCAEA-216C-DF4D-9E7C-475C4C67AD7C}" destId="{1DB1EC65-E10D-7A4D-B102-05A777E90BDB}" srcOrd="0" destOrd="0" parTransId="{6AC690F0-4DD3-E141-B6A0-EBC310A7B7C5}" sibTransId="{4A749D3B-213B-FA41-8E3E-C1539505AC2A}"/>
    <dgm:cxn modelId="{262579F4-C1DB-CA4E-9E6F-37EA12E00755}" type="presOf" srcId="{683DCE64-B7CF-E747-ACD8-928E80AF249D}" destId="{9BA3A534-CDEF-CD45-A59D-AFEF67B03446}" srcOrd="0" destOrd="0" presId="urn:microsoft.com/office/officeart/2005/8/layout/hierarchy3"/>
    <dgm:cxn modelId="{0EC227F6-B14A-CB43-B893-22D191A72162}" srcId="{C8BE33F5-2586-BB40-89BF-EBDB7E705583}" destId="{906AD168-B30E-F646-AEB0-A0E9722E5664}" srcOrd="0" destOrd="0" parTransId="{E1C40FB5-BFF3-074E-933B-AE316CFA01AC}" sibTransId="{086A8DCE-5847-764E-A677-EE9E983275A8}"/>
    <dgm:cxn modelId="{C88D1CF8-39BC-0E44-9A64-85B318FF89F6}" srcId="{D5B6E619-893F-424B-B53B-831CAAF56CE0}" destId="{8ED2279C-CE08-4E42-AFE7-8989F99BAC65}" srcOrd="1" destOrd="0" parTransId="{9AB88F7D-7FCE-714F-8E84-26C82669A9F3}" sibTransId="{81216CF3-7C71-A64B-8E7F-AFAF987B9B47}"/>
    <dgm:cxn modelId="{67AB4AF8-5A69-7942-BBD7-66D5036A19C9}" type="presOf" srcId="{29C7FB6B-705F-1340-9EC2-6A6D5F1DFE72}" destId="{06ADFFC4-8069-5E45-B0B5-FA933C622CF1}" srcOrd="0" destOrd="0" presId="urn:microsoft.com/office/officeart/2005/8/layout/hierarchy3"/>
    <dgm:cxn modelId="{AFC39CF9-D730-CE43-B17F-67A62191E041}" srcId="{DE2FCAEA-216C-DF4D-9E7C-475C4C67AD7C}" destId="{1EB13968-9C7F-6940-8FE3-E8494E9AE6EA}" srcOrd="4" destOrd="0" parTransId="{FD119012-4613-6B46-A0BB-FE7A5DDA5DDF}" sibTransId="{2C736C67-BE9E-4A4A-898F-CCEAF054A8D4}"/>
    <dgm:cxn modelId="{B931ACFA-F72C-0E44-A52D-484B02CFCD23}" type="presOf" srcId="{18C72D43-FD88-6847-A119-360301325C89}" destId="{A548EE30-2468-E84E-B10E-A22F5AB7854F}" srcOrd="0" destOrd="0" presId="urn:microsoft.com/office/officeart/2005/8/layout/hierarchy3"/>
    <dgm:cxn modelId="{C53580FC-B81C-5649-930D-241B363CBE1A}" type="presOf" srcId="{DE2FCAEA-216C-DF4D-9E7C-475C4C67AD7C}" destId="{E4111096-7BA8-E343-A7B3-AF4741DD239A}" srcOrd="0" destOrd="0" presId="urn:microsoft.com/office/officeart/2005/8/layout/hierarchy3"/>
    <dgm:cxn modelId="{934AEFFE-18F4-554E-B1E1-520A0CC62B5A}" type="presOf" srcId="{4D467350-98F7-D047-AA67-3EADFF4E7EFA}" destId="{E7EAB992-FD05-FE45-9FF5-AE05DA1B2B82}" srcOrd="0" destOrd="0" presId="urn:microsoft.com/office/officeart/2005/8/layout/hierarchy3"/>
    <dgm:cxn modelId="{5E53CA5F-14F6-774C-A915-4BF93898E46E}" type="presParOf" srcId="{262D3B8F-8DE4-7942-BBDB-F80A59F6591D}" destId="{61983473-A7BD-0B48-A452-DAD76FDA2CBC}" srcOrd="0" destOrd="0" presId="urn:microsoft.com/office/officeart/2005/8/layout/hierarchy3"/>
    <dgm:cxn modelId="{681DA218-9E10-8C46-813B-074DC5E88BE0}" type="presParOf" srcId="{61983473-A7BD-0B48-A452-DAD76FDA2CBC}" destId="{1BFDC415-5228-0F48-8A22-ACCAA3B81E2A}" srcOrd="0" destOrd="0" presId="urn:microsoft.com/office/officeart/2005/8/layout/hierarchy3"/>
    <dgm:cxn modelId="{513A39F2-816D-0449-A7AF-64D3455B6F99}" type="presParOf" srcId="{1BFDC415-5228-0F48-8A22-ACCAA3B81E2A}" destId="{A981FAE1-5F0D-F443-840E-1CEAED9D2B0B}" srcOrd="0" destOrd="0" presId="urn:microsoft.com/office/officeart/2005/8/layout/hierarchy3"/>
    <dgm:cxn modelId="{3FCE2185-6104-D245-8677-CABD00B0AAEE}" type="presParOf" srcId="{1BFDC415-5228-0F48-8A22-ACCAA3B81E2A}" destId="{BEDA93EA-3EF2-3749-B232-C3B7C52D11A2}" srcOrd="1" destOrd="0" presId="urn:microsoft.com/office/officeart/2005/8/layout/hierarchy3"/>
    <dgm:cxn modelId="{8C54AB00-0629-D04F-9592-B90254C3ACAB}" type="presParOf" srcId="{61983473-A7BD-0B48-A452-DAD76FDA2CBC}" destId="{4201DC41-C2C2-EF49-8F32-67BA849D9928}" srcOrd="1" destOrd="0" presId="urn:microsoft.com/office/officeart/2005/8/layout/hierarchy3"/>
    <dgm:cxn modelId="{90A57EFC-E991-E042-8E37-DBD319AFE1DC}" type="presParOf" srcId="{4201DC41-C2C2-EF49-8F32-67BA849D9928}" destId="{EC683794-20DC-4042-8FA5-6BBDFBBF4D85}" srcOrd="0" destOrd="0" presId="urn:microsoft.com/office/officeart/2005/8/layout/hierarchy3"/>
    <dgm:cxn modelId="{57E894FC-4732-284A-9EE9-64EB0DC61AC7}" type="presParOf" srcId="{4201DC41-C2C2-EF49-8F32-67BA849D9928}" destId="{21ABCC86-58C5-FF40-81DF-44108632C800}" srcOrd="1" destOrd="0" presId="urn:microsoft.com/office/officeart/2005/8/layout/hierarchy3"/>
    <dgm:cxn modelId="{399230C4-E558-3F48-9229-F4EF3F8DA69A}" type="presParOf" srcId="{4201DC41-C2C2-EF49-8F32-67BA849D9928}" destId="{DEAB688B-5847-2E4E-9B6E-9DE2C5CC5B3F}" srcOrd="2" destOrd="0" presId="urn:microsoft.com/office/officeart/2005/8/layout/hierarchy3"/>
    <dgm:cxn modelId="{48A42CBC-260A-9443-BF54-5D678277E5D4}" type="presParOf" srcId="{4201DC41-C2C2-EF49-8F32-67BA849D9928}" destId="{9BA3A534-CDEF-CD45-A59D-AFEF67B03446}" srcOrd="3" destOrd="0" presId="urn:microsoft.com/office/officeart/2005/8/layout/hierarchy3"/>
    <dgm:cxn modelId="{525331A0-ECB4-EF4A-8144-672E24FEC530}" type="presParOf" srcId="{4201DC41-C2C2-EF49-8F32-67BA849D9928}" destId="{E7EAB992-FD05-FE45-9FF5-AE05DA1B2B82}" srcOrd="4" destOrd="0" presId="urn:microsoft.com/office/officeart/2005/8/layout/hierarchy3"/>
    <dgm:cxn modelId="{0828E78F-F777-8645-B5F9-5AFB5E73DA15}" type="presParOf" srcId="{4201DC41-C2C2-EF49-8F32-67BA849D9928}" destId="{712C84ED-45F7-734A-A2D7-243694208490}" srcOrd="5" destOrd="0" presId="urn:microsoft.com/office/officeart/2005/8/layout/hierarchy3"/>
    <dgm:cxn modelId="{F1122946-6EE2-AB42-A9DB-161D800CFB95}" type="presParOf" srcId="{4201DC41-C2C2-EF49-8F32-67BA849D9928}" destId="{CE92922C-7C34-D748-95DF-A40F04A79AD4}" srcOrd="6" destOrd="0" presId="urn:microsoft.com/office/officeart/2005/8/layout/hierarchy3"/>
    <dgm:cxn modelId="{A27E3C16-C381-A746-812B-37E59E91C008}" type="presParOf" srcId="{4201DC41-C2C2-EF49-8F32-67BA849D9928}" destId="{A847E14E-82AD-8241-8936-186E8EEA083F}" srcOrd="7" destOrd="0" presId="urn:microsoft.com/office/officeart/2005/8/layout/hierarchy3"/>
    <dgm:cxn modelId="{97FFB9E4-90D5-C84D-90F0-0669ECD14141}" type="presParOf" srcId="{4201DC41-C2C2-EF49-8F32-67BA849D9928}" destId="{5C40FA5D-3188-3641-B13D-9EC288D67386}" srcOrd="8" destOrd="0" presId="urn:microsoft.com/office/officeart/2005/8/layout/hierarchy3"/>
    <dgm:cxn modelId="{1CC4E757-0D99-F14C-8624-021C875EE01D}" type="presParOf" srcId="{4201DC41-C2C2-EF49-8F32-67BA849D9928}" destId="{30B7C14E-3E60-5243-BC4F-2C208F6A4E2D}" srcOrd="9" destOrd="0" presId="urn:microsoft.com/office/officeart/2005/8/layout/hierarchy3"/>
    <dgm:cxn modelId="{7CD6BE19-2813-364E-8836-7EBE7196160B}" type="presParOf" srcId="{262D3B8F-8DE4-7942-BBDB-F80A59F6591D}" destId="{6623B165-1B5E-5543-B26C-8A8B8AC01541}" srcOrd="1" destOrd="0" presId="urn:microsoft.com/office/officeart/2005/8/layout/hierarchy3"/>
    <dgm:cxn modelId="{BA3913E3-8643-6243-97F7-921B7E68A68F}" type="presParOf" srcId="{6623B165-1B5E-5543-B26C-8A8B8AC01541}" destId="{427A7B78-E83F-9C48-8F41-1C060CC9C7BC}" srcOrd="0" destOrd="0" presId="urn:microsoft.com/office/officeart/2005/8/layout/hierarchy3"/>
    <dgm:cxn modelId="{C2D09D74-62D4-1E42-866B-CE7AA56F7B5F}" type="presParOf" srcId="{427A7B78-E83F-9C48-8F41-1C060CC9C7BC}" destId="{D356B0AA-4385-E741-B0B1-7CA81CA60BF9}" srcOrd="0" destOrd="0" presId="urn:microsoft.com/office/officeart/2005/8/layout/hierarchy3"/>
    <dgm:cxn modelId="{504C6BE8-2A13-174C-9CCA-3C5B3F7E763D}" type="presParOf" srcId="{427A7B78-E83F-9C48-8F41-1C060CC9C7BC}" destId="{1FF12B56-9535-1A42-BB65-17B364F11C74}" srcOrd="1" destOrd="0" presId="urn:microsoft.com/office/officeart/2005/8/layout/hierarchy3"/>
    <dgm:cxn modelId="{8E3FEF03-EABF-0B43-998D-08A55ECC133D}" type="presParOf" srcId="{6623B165-1B5E-5543-B26C-8A8B8AC01541}" destId="{0CF21998-77A1-154E-84B2-E1D913C84DC8}" srcOrd="1" destOrd="0" presId="urn:microsoft.com/office/officeart/2005/8/layout/hierarchy3"/>
    <dgm:cxn modelId="{C0D6F049-68D3-8C44-BAFE-0F1E7B96B7B4}" type="presParOf" srcId="{0CF21998-77A1-154E-84B2-E1D913C84DC8}" destId="{B355C2A2-4F6A-D940-876B-750781A24E3A}" srcOrd="0" destOrd="0" presId="urn:microsoft.com/office/officeart/2005/8/layout/hierarchy3"/>
    <dgm:cxn modelId="{5824063E-CF3C-5A42-B819-D72031CC43E4}" type="presParOf" srcId="{0CF21998-77A1-154E-84B2-E1D913C84DC8}" destId="{3A9EEFA2-E3E4-3B40-AF85-ECD45622FD47}" srcOrd="1" destOrd="0" presId="urn:microsoft.com/office/officeart/2005/8/layout/hierarchy3"/>
    <dgm:cxn modelId="{0D83DAB8-2668-584A-A66D-ACB81BAD2C21}" type="presParOf" srcId="{0CF21998-77A1-154E-84B2-E1D913C84DC8}" destId="{E00E77A0-C0BD-5A4D-A86C-A8065B0E660F}" srcOrd="2" destOrd="0" presId="urn:microsoft.com/office/officeart/2005/8/layout/hierarchy3"/>
    <dgm:cxn modelId="{7EA6CF0F-05A5-A149-8F19-F96956D1EB1A}" type="presParOf" srcId="{0CF21998-77A1-154E-84B2-E1D913C84DC8}" destId="{D7675E76-DBA5-4045-83E8-38BD35D775E6}" srcOrd="3" destOrd="0" presId="urn:microsoft.com/office/officeart/2005/8/layout/hierarchy3"/>
    <dgm:cxn modelId="{BB902F05-501B-8340-9060-650D5B68A165}" type="presParOf" srcId="{0CF21998-77A1-154E-84B2-E1D913C84DC8}" destId="{B33247ED-006A-0840-89FC-9E91AEB96F46}" srcOrd="4" destOrd="0" presId="urn:microsoft.com/office/officeart/2005/8/layout/hierarchy3"/>
    <dgm:cxn modelId="{C25675F3-B2EB-A24F-A5EF-1136654A03EA}" type="presParOf" srcId="{0CF21998-77A1-154E-84B2-E1D913C84DC8}" destId="{79B8C86F-77C0-5F4C-923B-E1700D2716B8}" srcOrd="5" destOrd="0" presId="urn:microsoft.com/office/officeart/2005/8/layout/hierarchy3"/>
    <dgm:cxn modelId="{445C7371-5F03-904B-9797-86E97ED3405C}" type="presParOf" srcId="{0CF21998-77A1-154E-84B2-E1D913C84DC8}" destId="{A8567A1C-CD34-1442-BF62-D624F5868212}" srcOrd="6" destOrd="0" presId="urn:microsoft.com/office/officeart/2005/8/layout/hierarchy3"/>
    <dgm:cxn modelId="{8ED9B541-721B-6E41-9FD5-F3D3DB93BC06}" type="presParOf" srcId="{0CF21998-77A1-154E-84B2-E1D913C84DC8}" destId="{690AFB17-3327-9D4E-8329-5CFC06AA3ADE}" srcOrd="7" destOrd="0" presId="urn:microsoft.com/office/officeart/2005/8/layout/hierarchy3"/>
    <dgm:cxn modelId="{A1F52724-377E-664D-B4D4-EBD1F4E56622}" type="presParOf" srcId="{262D3B8F-8DE4-7942-BBDB-F80A59F6591D}" destId="{BCBB8020-0E41-F846-B2D3-45948C30D039}" srcOrd="2" destOrd="0" presId="urn:microsoft.com/office/officeart/2005/8/layout/hierarchy3"/>
    <dgm:cxn modelId="{C4B2684F-7424-D04D-8C74-2324C5D60972}" type="presParOf" srcId="{BCBB8020-0E41-F846-B2D3-45948C30D039}" destId="{CDA5D57E-AD69-514D-8864-2ECBEA060189}" srcOrd="0" destOrd="0" presId="urn:microsoft.com/office/officeart/2005/8/layout/hierarchy3"/>
    <dgm:cxn modelId="{D054BCC3-A192-0944-9FC9-48D6B12DA173}" type="presParOf" srcId="{CDA5D57E-AD69-514D-8864-2ECBEA060189}" destId="{E4111096-7BA8-E343-A7B3-AF4741DD239A}" srcOrd="0" destOrd="0" presId="urn:microsoft.com/office/officeart/2005/8/layout/hierarchy3"/>
    <dgm:cxn modelId="{56843671-89E3-AD4F-B1BF-2E8B8B6D81C1}" type="presParOf" srcId="{CDA5D57E-AD69-514D-8864-2ECBEA060189}" destId="{1F45C126-D74A-4547-A997-2194A1414024}" srcOrd="1" destOrd="0" presId="urn:microsoft.com/office/officeart/2005/8/layout/hierarchy3"/>
    <dgm:cxn modelId="{66679D78-D7E1-8848-B9D9-F4730A269A30}" type="presParOf" srcId="{BCBB8020-0E41-F846-B2D3-45948C30D039}" destId="{7F2227C2-1834-0043-B7EF-D72891E64EC5}" srcOrd="1" destOrd="0" presId="urn:microsoft.com/office/officeart/2005/8/layout/hierarchy3"/>
    <dgm:cxn modelId="{25C6F4E7-33A4-8747-A533-9140E2B695E1}" type="presParOf" srcId="{7F2227C2-1834-0043-B7EF-D72891E64EC5}" destId="{5131FCDC-A395-F646-86AE-C70A2A66AEFD}" srcOrd="0" destOrd="0" presId="urn:microsoft.com/office/officeart/2005/8/layout/hierarchy3"/>
    <dgm:cxn modelId="{F9F42F33-5E21-BC42-B6A1-E9DE871294B6}" type="presParOf" srcId="{7F2227C2-1834-0043-B7EF-D72891E64EC5}" destId="{A6781710-06A5-EF41-AF4E-71A55EEF786D}" srcOrd="1" destOrd="0" presId="urn:microsoft.com/office/officeart/2005/8/layout/hierarchy3"/>
    <dgm:cxn modelId="{DF92C5DE-5796-614D-8412-F13B763967FE}" type="presParOf" srcId="{7F2227C2-1834-0043-B7EF-D72891E64EC5}" destId="{675227E0-442B-E14A-8EF1-B98506DFB4F1}" srcOrd="2" destOrd="0" presId="urn:microsoft.com/office/officeart/2005/8/layout/hierarchy3"/>
    <dgm:cxn modelId="{38DA49C0-09BD-B24F-9970-6328FAEE34D9}" type="presParOf" srcId="{7F2227C2-1834-0043-B7EF-D72891E64EC5}" destId="{6F7A6EF3-BF52-254A-B635-C8C95E88C96F}" srcOrd="3" destOrd="0" presId="urn:microsoft.com/office/officeart/2005/8/layout/hierarchy3"/>
    <dgm:cxn modelId="{9FA2B1EA-3CC1-F941-865C-287AC0553153}" type="presParOf" srcId="{7F2227C2-1834-0043-B7EF-D72891E64EC5}" destId="{DF0C65D8-10D3-FA45-A6C4-F3984A77EA95}" srcOrd="4" destOrd="0" presId="urn:microsoft.com/office/officeart/2005/8/layout/hierarchy3"/>
    <dgm:cxn modelId="{816EEAF7-11F3-174C-9B21-D820A2344C2A}" type="presParOf" srcId="{7F2227C2-1834-0043-B7EF-D72891E64EC5}" destId="{AEBAA151-9E15-244C-8E49-FE7CFCE74DBF}" srcOrd="5" destOrd="0" presId="urn:microsoft.com/office/officeart/2005/8/layout/hierarchy3"/>
    <dgm:cxn modelId="{C5CEC134-CB18-7041-9F94-52D47F2FE05E}" type="presParOf" srcId="{7F2227C2-1834-0043-B7EF-D72891E64EC5}" destId="{06ADFFC4-8069-5E45-B0B5-FA933C622CF1}" srcOrd="6" destOrd="0" presId="urn:microsoft.com/office/officeart/2005/8/layout/hierarchy3"/>
    <dgm:cxn modelId="{8E4BF6FB-0802-044D-8617-DB4F8BF44BDF}" type="presParOf" srcId="{7F2227C2-1834-0043-B7EF-D72891E64EC5}" destId="{5CFA80D5-50B2-6845-B2A7-2E4118FD6C60}" srcOrd="7" destOrd="0" presId="urn:microsoft.com/office/officeart/2005/8/layout/hierarchy3"/>
    <dgm:cxn modelId="{0F36E919-4BA2-474F-974F-C0CCE5D9BECE}" type="presParOf" srcId="{7F2227C2-1834-0043-B7EF-D72891E64EC5}" destId="{C7E451BA-AFBE-9C40-A894-E686ABF68D90}" srcOrd="8" destOrd="0" presId="urn:microsoft.com/office/officeart/2005/8/layout/hierarchy3"/>
    <dgm:cxn modelId="{E4B48E9E-FBDF-CE49-AD7E-8434C9E8E06C}" type="presParOf" srcId="{7F2227C2-1834-0043-B7EF-D72891E64EC5}" destId="{93BE11EB-7A28-004E-A07B-37A0318F2BD7}" srcOrd="9" destOrd="0" presId="urn:microsoft.com/office/officeart/2005/8/layout/hierarchy3"/>
    <dgm:cxn modelId="{BB6C04C9-0D50-4148-947C-D25978342D95}" type="presParOf" srcId="{262D3B8F-8DE4-7942-BBDB-F80A59F6591D}" destId="{28240687-24A9-5A4C-AA89-B10F345686B6}" srcOrd="3" destOrd="0" presId="urn:microsoft.com/office/officeart/2005/8/layout/hierarchy3"/>
    <dgm:cxn modelId="{B2C6B606-1A37-2042-9683-0987C72D1265}" type="presParOf" srcId="{28240687-24A9-5A4C-AA89-B10F345686B6}" destId="{99F71108-F88A-1648-86BE-B48FFCCA7FBD}" srcOrd="0" destOrd="0" presId="urn:microsoft.com/office/officeart/2005/8/layout/hierarchy3"/>
    <dgm:cxn modelId="{1A91961E-0511-B640-BCF9-1B6E66465092}" type="presParOf" srcId="{99F71108-F88A-1648-86BE-B48FFCCA7FBD}" destId="{3C589B07-EBEC-2C4A-89D1-F6C27EB2AECD}" srcOrd="0" destOrd="0" presId="urn:microsoft.com/office/officeart/2005/8/layout/hierarchy3"/>
    <dgm:cxn modelId="{82B5357E-5BC5-0242-B065-383DFC2D09CC}" type="presParOf" srcId="{99F71108-F88A-1648-86BE-B48FFCCA7FBD}" destId="{CBAAAD37-5219-5342-8B1E-47694850C0BC}" srcOrd="1" destOrd="0" presId="urn:microsoft.com/office/officeart/2005/8/layout/hierarchy3"/>
    <dgm:cxn modelId="{EEC37EDA-74AF-2E43-AA24-3C6635363785}" type="presParOf" srcId="{28240687-24A9-5A4C-AA89-B10F345686B6}" destId="{F431C6C8-8E23-D242-AEE7-29729804D2CB}" srcOrd="1" destOrd="0" presId="urn:microsoft.com/office/officeart/2005/8/layout/hierarchy3"/>
    <dgm:cxn modelId="{8DE17633-5215-E84F-810F-5AC58D593451}" type="presParOf" srcId="{F431C6C8-8E23-D242-AEE7-29729804D2CB}" destId="{A548EE30-2468-E84E-B10E-A22F5AB7854F}" srcOrd="0" destOrd="0" presId="urn:microsoft.com/office/officeart/2005/8/layout/hierarchy3"/>
    <dgm:cxn modelId="{B404A72B-3CF4-BF4F-9880-9FA31F3AEEA9}" type="presParOf" srcId="{F431C6C8-8E23-D242-AEE7-29729804D2CB}" destId="{B42CD7B7-884C-E549-B045-69D1FA86F8E7}" srcOrd="1" destOrd="0" presId="urn:microsoft.com/office/officeart/2005/8/layout/hierarchy3"/>
    <dgm:cxn modelId="{E7CC0ADF-BBD9-F14F-A00A-C66CF2A7998C}" type="presParOf" srcId="{F431C6C8-8E23-D242-AEE7-29729804D2CB}" destId="{783BE843-9180-3440-8695-0AD7F58F8011}" srcOrd="2" destOrd="0" presId="urn:microsoft.com/office/officeart/2005/8/layout/hierarchy3"/>
    <dgm:cxn modelId="{2DC2A22D-4DFE-2F42-A20A-AE5946737FEC}" type="presParOf" srcId="{F431C6C8-8E23-D242-AEE7-29729804D2CB}" destId="{CB9FD225-6C2F-BF49-89B7-A5764925C8BF}" srcOrd="3" destOrd="0" presId="urn:microsoft.com/office/officeart/2005/8/layout/hierarchy3"/>
    <dgm:cxn modelId="{34FA70BE-8DDB-954E-BB76-830F4DA51331}" type="presParOf" srcId="{F431C6C8-8E23-D242-AEE7-29729804D2CB}" destId="{A7E4671B-E354-E04A-BFF8-AFF92DCB8480}" srcOrd="4" destOrd="0" presId="urn:microsoft.com/office/officeart/2005/8/layout/hierarchy3"/>
    <dgm:cxn modelId="{1A0F5EDD-D227-3A44-AE37-DA762BE69D2E}" type="presParOf" srcId="{F431C6C8-8E23-D242-AEE7-29729804D2CB}" destId="{4AE02F31-BF2A-2343-ABD3-DBD229B29E75}" srcOrd="5" destOrd="0" presId="urn:microsoft.com/office/officeart/2005/8/layout/hierarchy3"/>
    <dgm:cxn modelId="{450846E9-B2FA-8E4A-821D-0618BD1A2867}" type="presParOf" srcId="{F431C6C8-8E23-D242-AEE7-29729804D2CB}" destId="{53F25B83-0FEC-3F4E-9B2F-2798CE1AB797}" srcOrd="6" destOrd="0" presId="urn:microsoft.com/office/officeart/2005/8/layout/hierarchy3"/>
    <dgm:cxn modelId="{93716AC4-AA83-9B45-BC69-100E0CE5C6A5}" type="presParOf" srcId="{F431C6C8-8E23-D242-AEE7-29729804D2CB}" destId="{EEE40910-CD8C-EC46-928C-A07E6AF6DA2A}" srcOrd="7" destOrd="0" presId="urn:microsoft.com/office/officeart/2005/8/layout/hierarchy3"/>
    <dgm:cxn modelId="{5571FA14-6A31-4648-8904-DEC812B604B8}" type="presParOf" srcId="{262D3B8F-8DE4-7942-BBDB-F80A59F6591D}" destId="{2FD72191-9A74-A14C-BB3F-3821AA8BF42D}" srcOrd="4" destOrd="0" presId="urn:microsoft.com/office/officeart/2005/8/layout/hierarchy3"/>
    <dgm:cxn modelId="{38788823-1869-D048-A47F-C5F339555ED1}" type="presParOf" srcId="{2FD72191-9A74-A14C-BB3F-3821AA8BF42D}" destId="{48ED7DDE-E2A5-C842-9EC6-B96BFF623B88}" srcOrd="0" destOrd="0" presId="urn:microsoft.com/office/officeart/2005/8/layout/hierarchy3"/>
    <dgm:cxn modelId="{9647B237-5B7B-3F42-B28D-6DA9449310ED}" type="presParOf" srcId="{48ED7DDE-E2A5-C842-9EC6-B96BFF623B88}" destId="{8E876069-5D10-8A43-8E92-CB415F12E211}" srcOrd="0" destOrd="0" presId="urn:microsoft.com/office/officeart/2005/8/layout/hierarchy3"/>
    <dgm:cxn modelId="{E59C96D0-7165-E34C-BB17-315A3FFC6347}" type="presParOf" srcId="{48ED7DDE-E2A5-C842-9EC6-B96BFF623B88}" destId="{64578A7D-2B49-0E47-BD3F-65F5999993C9}" srcOrd="1" destOrd="0" presId="urn:microsoft.com/office/officeart/2005/8/layout/hierarchy3"/>
    <dgm:cxn modelId="{67764EE3-17D8-0442-9328-13D99CE9F5D6}" type="presParOf" srcId="{2FD72191-9A74-A14C-BB3F-3821AA8BF42D}" destId="{7482D62F-2F42-C349-A95C-EEB814124031}" srcOrd="1" destOrd="0" presId="urn:microsoft.com/office/officeart/2005/8/layout/hierarchy3"/>
    <dgm:cxn modelId="{3F5C6C36-7689-BB46-9142-9B7ACAF87BCB}" type="presParOf" srcId="{7482D62F-2F42-C349-A95C-EEB814124031}" destId="{EF82C735-66C3-0744-A871-E96F6D485432}" srcOrd="0" destOrd="0" presId="urn:microsoft.com/office/officeart/2005/8/layout/hierarchy3"/>
    <dgm:cxn modelId="{7B659128-BDB2-AE4D-95CD-70EBD2B55B7C}" type="presParOf" srcId="{7482D62F-2F42-C349-A95C-EEB814124031}" destId="{E9DCA1A2-E92D-BA42-9D65-DFAE45ED2EF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AAB5C3-D2A9-5840-BF24-BDA46DC9B67F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6FBAC-AEBD-914B-BD8A-8F847D776855}">
      <dgm:prSet phldrT="[Text]"/>
      <dgm:spPr/>
      <dgm:t>
        <a:bodyPr/>
        <a:lstStyle/>
        <a:p>
          <a:r>
            <a:rPr lang="en-US" dirty="0"/>
            <a:t>As a user</a:t>
          </a:r>
        </a:p>
      </dgm:t>
    </dgm:pt>
    <dgm:pt modelId="{90672002-975D-084A-970D-0DAAC36BD580}" type="parTrans" cxnId="{26922D77-4775-FF4C-B049-380CF6F41183}">
      <dgm:prSet/>
      <dgm:spPr/>
      <dgm:t>
        <a:bodyPr/>
        <a:lstStyle/>
        <a:p>
          <a:endParaRPr lang="en-US"/>
        </a:p>
      </dgm:t>
    </dgm:pt>
    <dgm:pt modelId="{2A05E2E1-4497-5341-A833-52C64524195F}" type="sibTrans" cxnId="{26922D77-4775-FF4C-B049-380CF6F41183}">
      <dgm:prSet/>
      <dgm:spPr/>
      <dgm:t>
        <a:bodyPr/>
        <a:lstStyle/>
        <a:p>
          <a:endParaRPr lang="en-US"/>
        </a:p>
      </dgm:t>
    </dgm:pt>
    <dgm:pt modelId="{F6DF92AD-33CA-0344-8DC8-B771E5C53BDB}">
      <dgm:prSet phldrT="[Text]"/>
      <dgm:spPr/>
      <dgm:t>
        <a:bodyPr/>
        <a:lstStyle/>
        <a:p>
          <a:r>
            <a:rPr lang="en-US" dirty="0"/>
            <a:t>I want to send/receive messages with tech support</a:t>
          </a:r>
        </a:p>
      </dgm:t>
    </dgm:pt>
    <dgm:pt modelId="{A7C35CEF-6146-704C-8A0F-7452D6CA031D}" type="parTrans" cxnId="{602C3D9D-4D5B-F24A-825B-29BE1298497B}">
      <dgm:prSet/>
      <dgm:spPr/>
      <dgm:t>
        <a:bodyPr/>
        <a:lstStyle/>
        <a:p>
          <a:endParaRPr lang="en-US"/>
        </a:p>
      </dgm:t>
    </dgm:pt>
    <dgm:pt modelId="{6017779B-9D59-5442-801F-4A8C5D894CD4}" type="sibTrans" cxnId="{602C3D9D-4D5B-F24A-825B-29BE1298497B}">
      <dgm:prSet/>
      <dgm:spPr/>
      <dgm:t>
        <a:bodyPr/>
        <a:lstStyle/>
        <a:p>
          <a:endParaRPr lang="en-US"/>
        </a:p>
      </dgm:t>
    </dgm:pt>
    <dgm:pt modelId="{7ED6E7D4-99E3-E241-BCA9-92729EE5F840}">
      <dgm:prSet phldrT="[Text]"/>
      <dgm:spPr/>
      <dgm:t>
        <a:bodyPr/>
        <a:lstStyle/>
        <a:p>
          <a:r>
            <a:rPr lang="en-US" dirty="0"/>
            <a:t>I want to close chat upon issue resolution</a:t>
          </a:r>
        </a:p>
      </dgm:t>
    </dgm:pt>
    <dgm:pt modelId="{C52DAE55-2E33-FD43-9425-C12AD60FA051}" type="parTrans" cxnId="{351B4EDC-D6AC-AA4F-8BFB-4566AF94C9DB}">
      <dgm:prSet/>
      <dgm:spPr/>
      <dgm:t>
        <a:bodyPr/>
        <a:lstStyle/>
        <a:p>
          <a:endParaRPr lang="en-US"/>
        </a:p>
      </dgm:t>
    </dgm:pt>
    <dgm:pt modelId="{ED4AF6F2-9DC7-7445-80C3-BF5568DAC31E}" type="sibTrans" cxnId="{351B4EDC-D6AC-AA4F-8BFB-4566AF94C9DB}">
      <dgm:prSet/>
      <dgm:spPr/>
      <dgm:t>
        <a:bodyPr/>
        <a:lstStyle/>
        <a:p>
          <a:endParaRPr lang="en-US"/>
        </a:p>
      </dgm:t>
    </dgm:pt>
    <dgm:pt modelId="{B77A5416-266A-2F4B-8104-8E2911B7760C}">
      <dgm:prSet phldrT="[Text]"/>
      <dgm:spPr/>
      <dgm:t>
        <a:bodyPr/>
        <a:lstStyle/>
        <a:p>
          <a:r>
            <a:rPr lang="en-US" dirty="0"/>
            <a:t>As tech support</a:t>
          </a:r>
        </a:p>
      </dgm:t>
    </dgm:pt>
    <dgm:pt modelId="{8C503246-2A99-9942-8952-BD554B9BAB8E}" type="parTrans" cxnId="{D7900A3F-559E-4E48-BA06-DD92041BE879}">
      <dgm:prSet/>
      <dgm:spPr/>
      <dgm:t>
        <a:bodyPr/>
        <a:lstStyle/>
        <a:p>
          <a:endParaRPr lang="en-US"/>
        </a:p>
      </dgm:t>
    </dgm:pt>
    <dgm:pt modelId="{365CEAB5-41C1-7D42-95D9-FC76DC9725B5}" type="sibTrans" cxnId="{D7900A3F-559E-4E48-BA06-DD92041BE879}">
      <dgm:prSet/>
      <dgm:spPr/>
      <dgm:t>
        <a:bodyPr/>
        <a:lstStyle/>
        <a:p>
          <a:endParaRPr lang="en-US"/>
        </a:p>
      </dgm:t>
    </dgm:pt>
    <dgm:pt modelId="{0F82F6AF-CC51-9D49-96F8-1D28655B3357}">
      <dgm:prSet phldrT="[Text]"/>
      <dgm:spPr/>
      <dgm:t>
        <a:bodyPr/>
        <a:lstStyle/>
        <a:p>
          <a:r>
            <a:rPr lang="en-US" dirty="0"/>
            <a:t>I want to chat with next user in queue</a:t>
          </a:r>
        </a:p>
      </dgm:t>
    </dgm:pt>
    <dgm:pt modelId="{A5745D8F-95F2-5642-9D04-1DE50B3DB5C0}" type="sibTrans" cxnId="{86755C28-9C95-C844-86F2-B9A62978F908}">
      <dgm:prSet/>
      <dgm:spPr/>
      <dgm:t>
        <a:bodyPr/>
        <a:lstStyle/>
        <a:p>
          <a:endParaRPr lang="en-US"/>
        </a:p>
      </dgm:t>
    </dgm:pt>
    <dgm:pt modelId="{2DBBE391-1CB1-F947-91A6-50EAC45E3D09}" type="parTrans" cxnId="{86755C28-9C95-C844-86F2-B9A62978F908}">
      <dgm:prSet/>
      <dgm:spPr/>
      <dgm:t>
        <a:bodyPr/>
        <a:lstStyle/>
        <a:p>
          <a:endParaRPr lang="en-US"/>
        </a:p>
      </dgm:t>
    </dgm:pt>
    <dgm:pt modelId="{E4E5E32D-D381-5941-9337-C123DCA1823F}">
      <dgm:prSet phldrT="[Text]"/>
      <dgm:spPr/>
      <dgm:t>
        <a:bodyPr/>
        <a:lstStyle/>
        <a:p>
          <a:r>
            <a:rPr lang="en-US" dirty="0"/>
            <a:t>I want to send/receive messages</a:t>
          </a:r>
        </a:p>
      </dgm:t>
    </dgm:pt>
    <dgm:pt modelId="{E309410E-B103-0A4C-989D-0F34B34F2C59}" type="sibTrans" cxnId="{78095997-E348-7844-8C8B-6F769E628B4A}">
      <dgm:prSet/>
      <dgm:spPr/>
      <dgm:t>
        <a:bodyPr/>
        <a:lstStyle/>
        <a:p>
          <a:endParaRPr lang="en-US"/>
        </a:p>
      </dgm:t>
    </dgm:pt>
    <dgm:pt modelId="{4174E57A-0CD0-864D-951A-0F3E4592EE56}" type="parTrans" cxnId="{78095997-E348-7844-8C8B-6F769E628B4A}">
      <dgm:prSet/>
      <dgm:spPr/>
      <dgm:t>
        <a:bodyPr/>
        <a:lstStyle/>
        <a:p>
          <a:endParaRPr lang="en-US"/>
        </a:p>
      </dgm:t>
    </dgm:pt>
    <dgm:pt modelId="{1721648D-82D0-5C46-9EC8-438013E36110}">
      <dgm:prSet phldrT="[Text]"/>
      <dgm:spPr/>
      <dgm:t>
        <a:bodyPr/>
        <a:lstStyle/>
        <a:p>
          <a:r>
            <a:rPr lang="en-US" dirty="0"/>
            <a:t>I want to close chat upon issue resolution</a:t>
          </a:r>
        </a:p>
      </dgm:t>
    </dgm:pt>
    <dgm:pt modelId="{C12650E2-83A0-1C4C-85B2-3D022F3DDA0A}" type="parTrans" cxnId="{CFA94F68-1A62-E04E-B002-9C44E2DEEC2E}">
      <dgm:prSet/>
      <dgm:spPr/>
      <dgm:t>
        <a:bodyPr/>
        <a:lstStyle/>
        <a:p>
          <a:endParaRPr lang="en-US"/>
        </a:p>
      </dgm:t>
    </dgm:pt>
    <dgm:pt modelId="{C2BE9146-0E4E-D148-B78E-65D3528C98EF}" type="sibTrans" cxnId="{CFA94F68-1A62-E04E-B002-9C44E2DEEC2E}">
      <dgm:prSet/>
      <dgm:spPr/>
      <dgm:t>
        <a:bodyPr/>
        <a:lstStyle/>
        <a:p>
          <a:endParaRPr lang="en-US"/>
        </a:p>
      </dgm:t>
    </dgm:pt>
    <dgm:pt modelId="{37966980-D0CF-8C4D-B6D8-60736C2BDF17}" type="pres">
      <dgm:prSet presAssocID="{29AAB5C3-D2A9-5840-BF24-BDA46DC9B67F}" presName="linear" presStyleCnt="0">
        <dgm:presLayoutVars>
          <dgm:dir/>
          <dgm:resizeHandles val="exact"/>
        </dgm:presLayoutVars>
      </dgm:prSet>
      <dgm:spPr/>
    </dgm:pt>
    <dgm:pt modelId="{C4CAB661-C54B-AB4A-AFBA-864B7FE5F005}" type="pres">
      <dgm:prSet presAssocID="{8676FBAC-AEBD-914B-BD8A-8F847D776855}" presName="comp" presStyleCnt="0"/>
      <dgm:spPr/>
    </dgm:pt>
    <dgm:pt modelId="{CC3B07C9-5ABB-1246-AAE8-44A88CBC8A2A}" type="pres">
      <dgm:prSet presAssocID="{8676FBAC-AEBD-914B-BD8A-8F847D776855}" presName="box" presStyleLbl="node1" presStyleIdx="0" presStyleCnt="2"/>
      <dgm:spPr/>
    </dgm:pt>
    <dgm:pt modelId="{99784496-C902-0447-8A74-D78846C13558}" type="pres">
      <dgm:prSet presAssocID="{8676FBAC-AEBD-914B-BD8A-8F847D776855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B01F7918-4A8C-CA48-AEE8-87E10E5B113B}" type="pres">
      <dgm:prSet presAssocID="{8676FBAC-AEBD-914B-BD8A-8F847D776855}" presName="text" presStyleLbl="node1" presStyleIdx="0" presStyleCnt="2">
        <dgm:presLayoutVars>
          <dgm:bulletEnabled val="1"/>
        </dgm:presLayoutVars>
      </dgm:prSet>
      <dgm:spPr/>
    </dgm:pt>
    <dgm:pt modelId="{A7F69F7F-F1A1-4A42-9735-E2FD9743BFBD}" type="pres">
      <dgm:prSet presAssocID="{2A05E2E1-4497-5341-A833-52C64524195F}" presName="spacer" presStyleCnt="0"/>
      <dgm:spPr/>
    </dgm:pt>
    <dgm:pt modelId="{D06F21F3-279D-CD4F-80C2-DB3B7D095B28}" type="pres">
      <dgm:prSet presAssocID="{B77A5416-266A-2F4B-8104-8E2911B7760C}" presName="comp" presStyleCnt="0"/>
      <dgm:spPr/>
    </dgm:pt>
    <dgm:pt modelId="{7E5C8FAA-806B-3D47-888C-21752A0B654F}" type="pres">
      <dgm:prSet presAssocID="{B77A5416-266A-2F4B-8104-8E2911B7760C}" presName="box" presStyleLbl="node1" presStyleIdx="1" presStyleCnt="2"/>
      <dgm:spPr/>
    </dgm:pt>
    <dgm:pt modelId="{CBF4399E-FF69-9B44-9FA9-73EA40C8EA88}" type="pres">
      <dgm:prSet presAssocID="{B77A5416-266A-2F4B-8104-8E2911B7760C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FDE97A53-0114-4D46-97A1-687384EB4AC8}" type="pres">
      <dgm:prSet presAssocID="{B77A5416-266A-2F4B-8104-8E2911B7760C}" presName="text" presStyleLbl="node1" presStyleIdx="1" presStyleCnt="2">
        <dgm:presLayoutVars>
          <dgm:bulletEnabled val="1"/>
        </dgm:presLayoutVars>
      </dgm:prSet>
      <dgm:spPr/>
    </dgm:pt>
  </dgm:ptLst>
  <dgm:cxnLst>
    <dgm:cxn modelId="{CD32FC08-C101-784E-A533-68AD6DA8FCF8}" type="presOf" srcId="{1721648D-82D0-5C46-9EC8-438013E36110}" destId="{7E5C8FAA-806B-3D47-888C-21752A0B654F}" srcOrd="0" destOrd="3" presId="urn:microsoft.com/office/officeart/2005/8/layout/vList4"/>
    <dgm:cxn modelId="{C7254015-66CB-F140-B936-CA9D2D211E8F}" type="presOf" srcId="{E4E5E32D-D381-5941-9337-C123DCA1823F}" destId="{FDE97A53-0114-4D46-97A1-687384EB4AC8}" srcOrd="1" destOrd="2" presId="urn:microsoft.com/office/officeart/2005/8/layout/vList4"/>
    <dgm:cxn modelId="{86755C28-9C95-C844-86F2-B9A62978F908}" srcId="{B77A5416-266A-2F4B-8104-8E2911B7760C}" destId="{0F82F6AF-CC51-9D49-96F8-1D28655B3357}" srcOrd="0" destOrd="0" parTransId="{2DBBE391-1CB1-F947-91A6-50EAC45E3D09}" sibTransId="{A5745D8F-95F2-5642-9D04-1DE50B3DB5C0}"/>
    <dgm:cxn modelId="{D7D96233-8381-BD40-9D61-39DA112188C8}" type="presOf" srcId="{7ED6E7D4-99E3-E241-BCA9-92729EE5F840}" destId="{B01F7918-4A8C-CA48-AEE8-87E10E5B113B}" srcOrd="1" destOrd="2" presId="urn:microsoft.com/office/officeart/2005/8/layout/vList4"/>
    <dgm:cxn modelId="{D7900A3F-559E-4E48-BA06-DD92041BE879}" srcId="{29AAB5C3-D2A9-5840-BF24-BDA46DC9B67F}" destId="{B77A5416-266A-2F4B-8104-8E2911B7760C}" srcOrd="1" destOrd="0" parTransId="{8C503246-2A99-9942-8952-BD554B9BAB8E}" sibTransId="{365CEAB5-41C1-7D42-95D9-FC76DC9725B5}"/>
    <dgm:cxn modelId="{6F006549-AB08-D345-BB8B-9AC9C00B767A}" type="presOf" srcId="{F6DF92AD-33CA-0344-8DC8-B771E5C53BDB}" destId="{CC3B07C9-5ABB-1246-AAE8-44A88CBC8A2A}" srcOrd="0" destOrd="1" presId="urn:microsoft.com/office/officeart/2005/8/layout/vList4"/>
    <dgm:cxn modelId="{6133DA58-C63B-9A41-AEA0-74654BE2A0EB}" type="presOf" srcId="{29AAB5C3-D2A9-5840-BF24-BDA46DC9B67F}" destId="{37966980-D0CF-8C4D-B6D8-60736C2BDF17}" srcOrd="0" destOrd="0" presId="urn:microsoft.com/office/officeart/2005/8/layout/vList4"/>
    <dgm:cxn modelId="{DE623E5A-19AE-C543-B1CC-F8BE475F6D04}" type="presOf" srcId="{1721648D-82D0-5C46-9EC8-438013E36110}" destId="{FDE97A53-0114-4D46-97A1-687384EB4AC8}" srcOrd="1" destOrd="3" presId="urn:microsoft.com/office/officeart/2005/8/layout/vList4"/>
    <dgm:cxn modelId="{CFA94F68-1A62-E04E-B002-9C44E2DEEC2E}" srcId="{B77A5416-266A-2F4B-8104-8E2911B7760C}" destId="{1721648D-82D0-5C46-9EC8-438013E36110}" srcOrd="2" destOrd="0" parTransId="{C12650E2-83A0-1C4C-85B2-3D022F3DDA0A}" sibTransId="{C2BE9146-0E4E-D148-B78E-65D3528C98EF}"/>
    <dgm:cxn modelId="{26922D77-4775-FF4C-B049-380CF6F41183}" srcId="{29AAB5C3-D2A9-5840-BF24-BDA46DC9B67F}" destId="{8676FBAC-AEBD-914B-BD8A-8F847D776855}" srcOrd="0" destOrd="0" parTransId="{90672002-975D-084A-970D-0DAAC36BD580}" sibTransId="{2A05E2E1-4497-5341-A833-52C64524195F}"/>
    <dgm:cxn modelId="{F93D2978-EC9F-0C4D-AC9C-48FEA1D835E4}" type="presOf" srcId="{E4E5E32D-D381-5941-9337-C123DCA1823F}" destId="{7E5C8FAA-806B-3D47-888C-21752A0B654F}" srcOrd="0" destOrd="2" presId="urn:microsoft.com/office/officeart/2005/8/layout/vList4"/>
    <dgm:cxn modelId="{6A26738C-17CB-BB4A-9929-707716A1BB4D}" type="presOf" srcId="{8676FBAC-AEBD-914B-BD8A-8F847D776855}" destId="{B01F7918-4A8C-CA48-AEE8-87E10E5B113B}" srcOrd="1" destOrd="0" presId="urn:microsoft.com/office/officeart/2005/8/layout/vList4"/>
    <dgm:cxn modelId="{78095997-E348-7844-8C8B-6F769E628B4A}" srcId="{B77A5416-266A-2F4B-8104-8E2911B7760C}" destId="{E4E5E32D-D381-5941-9337-C123DCA1823F}" srcOrd="1" destOrd="0" parTransId="{4174E57A-0CD0-864D-951A-0F3E4592EE56}" sibTransId="{E309410E-B103-0A4C-989D-0F34B34F2C59}"/>
    <dgm:cxn modelId="{602C3D9D-4D5B-F24A-825B-29BE1298497B}" srcId="{8676FBAC-AEBD-914B-BD8A-8F847D776855}" destId="{F6DF92AD-33CA-0344-8DC8-B771E5C53BDB}" srcOrd="0" destOrd="0" parTransId="{A7C35CEF-6146-704C-8A0F-7452D6CA031D}" sibTransId="{6017779B-9D59-5442-801F-4A8C5D894CD4}"/>
    <dgm:cxn modelId="{B5E2BBA1-45D4-A541-8221-4ADFB3CA9829}" type="presOf" srcId="{0F82F6AF-CC51-9D49-96F8-1D28655B3357}" destId="{FDE97A53-0114-4D46-97A1-687384EB4AC8}" srcOrd="1" destOrd="1" presId="urn:microsoft.com/office/officeart/2005/8/layout/vList4"/>
    <dgm:cxn modelId="{0B4A7DA3-1C8C-7B4D-858F-ED2C2BC8F998}" type="presOf" srcId="{B77A5416-266A-2F4B-8104-8E2911B7760C}" destId="{FDE97A53-0114-4D46-97A1-687384EB4AC8}" srcOrd="1" destOrd="0" presId="urn:microsoft.com/office/officeart/2005/8/layout/vList4"/>
    <dgm:cxn modelId="{AB7E77A9-3890-D64F-81A2-1BEFB352829F}" type="presOf" srcId="{8676FBAC-AEBD-914B-BD8A-8F847D776855}" destId="{CC3B07C9-5ABB-1246-AAE8-44A88CBC8A2A}" srcOrd="0" destOrd="0" presId="urn:microsoft.com/office/officeart/2005/8/layout/vList4"/>
    <dgm:cxn modelId="{EBD9DFB5-F355-524A-9B3F-878578086411}" type="presOf" srcId="{B77A5416-266A-2F4B-8104-8E2911B7760C}" destId="{7E5C8FAA-806B-3D47-888C-21752A0B654F}" srcOrd="0" destOrd="0" presId="urn:microsoft.com/office/officeart/2005/8/layout/vList4"/>
    <dgm:cxn modelId="{1B11ABB9-F4A1-984E-9DDB-FCF66E56FD96}" type="presOf" srcId="{F6DF92AD-33CA-0344-8DC8-B771E5C53BDB}" destId="{B01F7918-4A8C-CA48-AEE8-87E10E5B113B}" srcOrd="1" destOrd="1" presId="urn:microsoft.com/office/officeart/2005/8/layout/vList4"/>
    <dgm:cxn modelId="{824798BB-530C-0644-86E8-1FFCA90145FF}" type="presOf" srcId="{7ED6E7D4-99E3-E241-BCA9-92729EE5F840}" destId="{CC3B07C9-5ABB-1246-AAE8-44A88CBC8A2A}" srcOrd="0" destOrd="2" presId="urn:microsoft.com/office/officeart/2005/8/layout/vList4"/>
    <dgm:cxn modelId="{66CFAAD5-1324-5C4E-BE4C-6AACF3EF8151}" type="presOf" srcId="{0F82F6AF-CC51-9D49-96F8-1D28655B3357}" destId="{7E5C8FAA-806B-3D47-888C-21752A0B654F}" srcOrd="0" destOrd="1" presId="urn:microsoft.com/office/officeart/2005/8/layout/vList4"/>
    <dgm:cxn modelId="{351B4EDC-D6AC-AA4F-8BFB-4566AF94C9DB}" srcId="{8676FBAC-AEBD-914B-BD8A-8F847D776855}" destId="{7ED6E7D4-99E3-E241-BCA9-92729EE5F840}" srcOrd="1" destOrd="0" parTransId="{C52DAE55-2E33-FD43-9425-C12AD60FA051}" sibTransId="{ED4AF6F2-9DC7-7445-80C3-BF5568DAC31E}"/>
    <dgm:cxn modelId="{CBC82807-E2C6-AF47-8906-E07B08716289}" type="presParOf" srcId="{37966980-D0CF-8C4D-B6D8-60736C2BDF17}" destId="{C4CAB661-C54B-AB4A-AFBA-864B7FE5F005}" srcOrd="0" destOrd="0" presId="urn:microsoft.com/office/officeart/2005/8/layout/vList4"/>
    <dgm:cxn modelId="{5FA41401-90B3-6440-8CAD-DD14A94631F5}" type="presParOf" srcId="{C4CAB661-C54B-AB4A-AFBA-864B7FE5F005}" destId="{CC3B07C9-5ABB-1246-AAE8-44A88CBC8A2A}" srcOrd="0" destOrd="0" presId="urn:microsoft.com/office/officeart/2005/8/layout/vList4"/>
    <dgm:cxn modelId="{306D3F36-9ED2-4147-9C1E-62066793644B}" type="presParOf" srcId="{C4CAB661-C54B-AB4A-AFBA-864B7FE5F005}" destId="{99784496-C902-0447-8A74-D78846C13558}" srcOrd="1" destOrd="0" presId="urn:microsoft.com/office/officeart/2005/8/layout/vList4"/>
    <dgm:cxn modelId="{9EA24024-1817-8B49-92D4-886E0CCEC99F}" type="presParOf" srcId="{C4CAB661-C54B-AB4A-AFBA-864B7FE5F005}" destId="{B01F7918-4A8C-CA48-AEE8-87E10E5B113B}" srcOrd="2" destOrd="0" presId="urn:microsoft.com/office/officeart/2005/8/layout/vList4"/>
    <dgm:cxn modelId="{CE6CAC59-A487-154E-923E-9B521262C643}" type="presParOf" srcId="{37966980-D0CF-8C4D-B6D8-60736C2BDF17}" destId="{A7F69F7F-F1A1-4A42-9735-E2FD9743BFBD}" srcOrd="1" destOrd="0" presId="urn:microsoft.com/office/officeart/2005/8/layout/vList4"/>
    <dgm:cxn modelId="{CD357FE0-4EB7-5C43-BFC1-5EC10C6DB612}" type="presParOf" srcId="{37966980-D0CF-8C4D-B6D8-60736C2BDF17}" destId="{D06F21F3-279D-CD4F-80C2-DB3B7D095B28}" srcOrd="2" destOrd="0" presId="urn:microsoft.com/office/officeart/2005/8/layout/vList4"/>
    <dgm:cxn modelId="{C6417AC8-B6F2-5048-83C6-6BEB3644CADD}" type="presParOf" srcId="{D06F21F3-279D-CD4F-80C2-DB3B7D095B28}" destId="{7E5C8FAA-806B-3D47-888C-21752A0B654F}" srcOrd="0" destOrd="0" presId="urn:microsoft.com/office/officeart/2005/8/layout/vList4"/>
    <dgm:cxn modelId="{2987C269-69ED-9C4F-9CE8-BFDFF86B3EBD}" type="presParOf" srcId="{D06F21F3-279D-CD4F-80C2-DB3B7D095B28}" destId="{CBF4399E-FF69-9B44-9FA9-73EA40C8EA88}" srcOrd="1" destOrd="0" presId="urn:microsoft.com/office/officeart/2005/8/layout/vList4"/>
    <dgm:cxn modelId="{9BDCFB69-4800-A047-A5A8-16FE59CC452E}" type="presParOf" srcId="{D06F21F3-279D-CD4F-80C2-DB3B7D095B28}" destId="{FDE97A53-0114-4D46-97A1-687384EB4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AAB5C3-D2A9-5840-BF24-BDA46DC9B67F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6FBAC-AEBD-914B-BD8A-8F847D776855}">
      <dgm:prSet phldrT="[Text]"/>
      <dgm:spPr/>
      <dgm:t>
        <a:bodyPr/>
        <a:lstStyle/>
        <a:p>
          <a:r>
            <a:rPr lang="en-US" dirty="0"/>
            <a:t>As a user</a:t>
          </a:r>
        </a:p>
      </dgm:t>
    </dgm:pt>
    <dgm:pt modelId="{90672002-975D-084A-970D-0DAAC36BD580}" type="parTrans" cxnId="{26922D77-4775-FF4C-B049-380CF6F41183}">
      <dgm:prSet/>
      <dgm:spPr/>
      <dgm:t>
        <a:bodyPr/>
        <a:lstStyle/>
        <a:p>
          <a:endParaRPr lang="en-US"/>
        </a:p>
      </dgm:t>
    </dgm:pt>
    <dgm:pt modelId="{2A05E2E1-4497-5341-A833-52C64524195F}" type="sibTrans" cxnId="{26922D77-4775-FF4C-B049-380CF6F41183}">
      <dgm:prSet/>
      <dgm:spPr/>
      <dgm:t>
        <a:bodyPr/>
        <a:lstStyle/>
        <a:p>
          <a:endParaRPr lang="en-US"/>
        </a:p>
      </dgm:t>
    </dgm:pt>
    <dgm:pt modelId="{F6DF92AD-33CA-0344-8DC8-B771E5C53BDB}">
      <dgm:prSet phldrT="[Text]"/>
      <dgm:spPr/>
      <dgm:t>
        <a:bodyPr/>
        <a:lstStyle/>
        <a:p>
          <a:r>
            <a:rPr lang="en-US" dirty="0"/>
            <a:t>I want to upload/send files to chat</a:t>
          </a:r>
        </a:p>
      </dgm:t>
    </dgm:pt>
    <dgm:pt modelId="{A7C35CEF-6146-704C-8A0F-7452D6CA031D}" type="parTrans" cxnId="{602C3D9D-4D5B-F24A-825B-29BE1298497B}">
      <dgm:prSet/>
      <dgm:spPr/>
      <dgm:t>
        <a:bodyPr/>
        <a:lstStyle/>
        <a:p>
          <a:endParaRPr lang="en-US"/>
        </a:p>
      </dgm:t>
    </dgm:pt>
    <dgm:pt modelId="{6017779B-9D59-5442-801F-4A8C5D894CD4}" type="sibTrans" cxnId="{602C3D9D-4D5B-F24A-825B-29BE1298497B}">
      <dgm:prSet/>
      <dgm:spPr/>
      <dgm:t>
        <a:bodyPr/>
        <a:lstStyle/>
        <a:p>
          <a:endParaRPr lang="en-US"/>
        </a:p>
      </dgm:t>
    </dgm:pt>
    <dgm:pt modelId="{B77A5416-266A-2F4B-8104-8E2911B7760C}">
      <dgm:prSet phldrT="[Text]"/>
      <dgm:spPr/>
      <dgm:t>
        <a:bodyPr/>
        <a:lstStyle/>
        <a:p>
          <a:r>
            <a:rPr lang="en-US" dirty="0"/>
            <a:t>As tech support</a:t>
          </a:r>
        </a:p>
      </dgm:t>
    </dgm:pt>
    <dgm:pt modelId="{8C503246-2A99-9942-8952-BD554B9BAB8E}" type="parTrans" cxnId="{D7900A3F-559E-4E48-BA06-DD92041BE879}">
      <dgm:prSet/>
      <dgm:spPr/>
      <dgm:t>
        <a:bodyPr/>
        <a:lstStyle/>
        <a:p>
          <a:endParaRPr lang="en-US"/>
        </a:p>
      </dgm:t>
    </dgm:pt>
    <dgm:pt modelId="{365CEAB5-41C1-7D42-95D9-FC76DC9725B5}" type="sibTrans" cxnId="{D7900A3F-559E-4E48-BA06-DD92041BE879}">
      <dgm:prSet/>
      <dgm:spPr/>
      <dgm:t>
        <a:bodyPr/>
        <a:lstStyle/>
        <a:p>
          <a:endParaRPr lang="en-US"/>
        </a:p>
      </dgm:t>
    </dgm:pt>
    <dgm:pt modelId="{0F82F6AF-CC51-9D49-96F8-1D28655B3357}">
      <dgm:prSet phldrT="[Text]"/>
      <dgm:spPr/>
      <dgm:t>
        <a:bodyPr/>
        <a:lstStyle/>
        <a:p>
          <a:r>
            <a:rPr lang="en-US" dirty="0"/>
            <a:t>I want to upload/send files to chat</a:t>
          </a:r>
        </a:p>
      </dgm:t>
    </dgm:pt>
    <dgm:pt modelId="{A5745D8F-95F2-5642-9D04-1DE50B3DB5C0}" type="sibTrans" cxnId="{86755C28-9C95-C844-86F2-B9A62978F908}">
      <dgm:prSet/>
      <dgm:spPr/>
      <dgm:t>
        <a:bodyPr/>
        <a:lstStyle/>
        <a:p>
          <a:endParaRPr lang="en-US"/>
        </a:p>
      </dgm:t>
    </dgm:pt>
    <dgm:pt modelId="{2DBBE391-1CB1-F947-91A6-50EAC45E3D09}" type="parTrans" cxnId="{86755C28-9C95-C844-86F2-B9A62978F908}">
      <dgm:prSet/>
      <dgm:spPr/>
      <dgm:t>
        <a:bodyPr/>
        <a:lstStyle/>
        <a:p>
          <a:endParaRPr lang="en-US"/>
        </a:p>
      </dgm:t>
    </dgm:pt>
    <dgm:pt modelId="{37966980-D0CF-8C4D-B6D8-60736C2BDF17}" type="pres">
      <dgm:prSet presAssocID="{29AAB5C3-D2A9-5840-BF24-BDA46DC9B67F}" presName="linear" presStyleCnt="0">
        <dgm:presLayoutVars>
          <dgm:dir/>
          <dgm:resizeHandles val="exact"/>
        </dgm:presLayoutVars>
      </dgm:prSet>
      <dgm:spPr/>
    </dgm:pt>
    <dgm:pt modelId="{C4CAB661-C54B-AB4A-AFBA-864B7FE5F005}" type="pres">
      <dgm:prSet presAssocID="{8676FBAC-AEBD-914B-BD8A-8F847D776855}" presName="comp" presStyleCnt="0"/>
      <dgm:spPr/>
    </dgm:pt>
    <dgm:pt modelId="{CC3B07C9-5ABB-1246-AAE8-44A88CBC8A2A}" type="pres">
      <dgm:prSet presAssocID="{8676FBAC-AEBD-914B-BD8A-8F847D776855}" presName="box" presStyleLbl="node1" presStyleIdx="0" presStyleCnt="2"/>
      <dgm:spPr/>
    </dgm:pt>
    <dgm:pt modelId="{99784496-C902-0447-8A74-D78846C13558}" type="pres">
      <dgm:prSet presAssocID="{8676FBAC-AEBD-914B-BD8A-8F847D776855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B01F7918-4A8C-CA48-AEE8-87E10E5B113B}" type="pres">
      <dgm:prSet presAssocID="{8676FBAC-AEBD-914B-BD8A-8F847D776855}" presName="text" presStyleLbl="node1" presStyleIdx="0" presStyleCnt="2">
        <dgm:presLayoutVars>
          <dgm:bulletEnabled val="1"/>
        </dgm:presLayoutVars>
      </dgm:prSet>
      <dgm:spPr/>
    </dgm:pt>
    <dgm:pt modelId="{A7F69F7F-F1A1-4A42-9735-E2FD9743BFBD}" type="pres">
      <dgm:prSet presAssocID="{2A05E2E1-4497-5341-A833-52C64524195F}" presName="spacer" presStyleCnt="0"/>
      <dgm:spPr/>
    </dgm:pt>
    <dgm:pt modelId="{D06F21F3-279D-CD4F-80C2-DB3B7D095B28}" type="pres">
      <dgm:prSet presAssocID="{B77A5416-266A-2F4B-8104-8E2911B7760C}" presName="comp" presStyleCnt="0"/>
      <dgm:spPr/>
    </dgm:pt>
    <dgm:pt modelId="{7E5C8FAA-806B-3D47-888C-21752A0B654F}" type="pres">
      <dgm:prSet presAssocID="{B77A5416-266A-2F4B-8104-8E2911B7760C}" presName="box" presStyleLbl="node1" presStyleIdx="1" presStyleCnt="2"/>
      <dgm:spPr/>
    </dgm:pt>
    <dgm:pt modelId="{CBF4399E-FF69-9B44-9FA9-73EA40C8EA88}" type="pres">
      <dgm:prSet presAssocID="{B77A5416-266A-2F4B-8104-8E2911B7760C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FDE97A53-0114-4D46-97A1-687384EB4AC8}" type="pres">
      <dgm:prSet presAssocID="{B77A5416-266A-2F4B-8104-8E2911B7760C}" presName="text" presStyleLbl="node1" presStyleIdx="1" presStyleCnt="2">
        <dgm:presLayoutVars>
          <dgm:bulletEnabled val="1"/>
        </dgm:presLayoutVars>
      </dgm:prSet>
      <dgm:spPr/>
    </dgm:pt>
  </dgm:ptLst>
  <dgm:cxnLst>
    <dgm:cxn modelId="{86755C28-9C95-C844-86F2-B9A62978F908}" srcId="{B77A5416-266A-2F4B-8104-8E2911B7760C}" destId="{0F82F6AF-CC51-9D49-96F8-1D28655B3357}" srcOrd="0" destOrd="0" parTransId="{2DBBE391-1CB1-F947-91A6-50EAC45E3D09}" sibTransId="{A5745D8F-95F2-5642-9D04-1DE50B3DB5C0}"/>
    <dgm:cxn modelId="{D7900A3F-559E-4E48-BA06-DD92041BE879}" srcId="{29AAB5C3-D2A9-5840-BF24-BDA46DC9B67F}" destId="{B77A5416-266A-2F4B-8104-8E2911B7760C}" srcOrd="1" destOrd="0" parTransId="{8C503246-2A99-9942-8952-BD554B9BAB8E}" sibTransId="{365CEAB5-41C1-7D42-95D9-FC76DC9725B5}"/>
    <dgm:cxn modelId="{6F006549-AB08-D345-BB8B-9AC9C00B767A}" type="presOf" srcId="{F6DF92AD-33CA-0344-8DC8-B771E5C53BDB}" destId="{CC3B07C9-5ABB-1246-AAE8-44A88CBC8A2A}" srcOrd="0" destOrd="1" presId="urn:microsoft.com/office/officeart/2005/8/layout/vList4"/>
    <dgm:cxn modelId="{6133DA58-C63B-9A41-AEA0-74654BE2A0EB}" type="presOf" srcId="{29AAB5C3-D2A9-5840-BF24-BDA46DC9B67F}" destId="{37966980-D0CF-8C4D-B6D8-60736C2BDF17}" srcOrd="0" destOrd="0" presId="urn:microsoft.com/office/officeart/2005/8/layout/vList4"/>
    <dgm:cxn modelId="{26922D77-4775-FF4C-B049-380CF6F41183}" srcId="{29AAB5C3-D2A9-5840-BF24-BDA46DC9B67F}" destId="{8676FBAC-AEBD-914B-BD8A-8F847D776855}" srcOrd="0" destOrd="0" parTransId="{90672002-975D-084A-970D-0DAAC36BD580}" sibTransId="{2A05E2E1-4497-5341-A833-52C64524195F}"/>
    <dgm:cxn modelId="{6A26738C-17CB-BB4A-9929-707716A1BB4D}" type="presOf" srcId="{8676FBAC-AEBD-914B-BD8A-8F847D776855}" destId="{B01F7918-4A8C-CA48-AEE8-87E10E5B113B}" srcOrd="1" destOrd="0" presId="urn:microsoft.com/office/officeart/2005/8/layout/vList4"/>
    <dgm:cxn modelId="{602C3D9D-4D5B-F24A-825B-29BE1298497B}" srcId="{8676FBAC-AEBD-914B-BD8A-8F847D776855}" destId="{F6DF92AD-33CA-0344-8DC8-B771E5C53BDB}" srcOrd="0" destOrd="0" parTransId="{A7C35CEF-6146-704C-8A0F-7452D6CA031D}" sibTransId="{6017779B-9D59-5442-801F-4A8C5D894CD4}"/>
    <dgm:cxn modelId="{B5E2BBA1-45D4-A541-8221-4ADFB3CA9829}" type="presOf" srcId="{0F82F6AF-CC51-9D49-96F8-1D28655B3357}" destId="{FDE97A53-0114-4D46-97A1-687384EB4AC8}" srcOrd="1" destOrd="1" presId="urn:microsoft.com/office/officeart/2005/8/layout/vList4"/>
    <dgm:cxn modelId="{0B4A7DA3-1C8C-7B4D-858F-ED2C2BC8F998}" type="presOf" srcId="{B77A5416-266A-2F4B-8104-8E2911B7760C}" destId="{FDE97A53-0114-4D46-97A1-687384EB4AC8}" srcOrd="1" destOrd="0" presId="urn:microsoft.com/office/officeart/2005/8/layout/vList4"/>
    <dgm:cxn modelId="{AB7E77A9-3890-D64F-81A2-1BEFB352829F}" type="presOf" srcId="{8676FBAC-AEBD-914B-BD8A-8F847D776855}" destId="{CC3B07C9-5ABB-1246-AAE8-44A88CBC8A2A}" srcOrd="0" destOrd="0" presId="urn:microsoft.com/office/officeart/2005/8/layout/vList4"/>
    <dgm:cxn modelId="{EBD9DFB5-F355-524A-9B3F-878578086411}" type="presOf" srcId="{B77A5416-266A-2F4B-8104-8E2911B7760C}" destId="{7E5C8FAA-806B-3D47-888C-21752A0B654F}" srcOrd="0" destOrd="0" presId="urn:microsoft.com/office/officeart/2005/8/layout/vList4"/>
    <dgm:cxn modelId="{1B11ABB9-F4A1-984E-9DDB-FCF66E56FD96}" type="presOf" srcId="{F6DF92AD-33CA-0344-8DC8-B771E5C53BDB}" destId="{B01F7918-4A8C-CA48-AEE8-87E10E5B113B}" srcOrd="1" destOrd="1" presId="urn:microsoft.com/office/officeart/2005/8/layout/vList4"/>
    <dgm:cxn modelId="{66CFAAD5-1324-5C4E-BE4C-6AACF3EF8151}" type="presOf" srcId="{0F82F6AF-CC51-9D49-96F8-1D28655B3357}" destId="{7E5C8FAA-806B-3D47-888C-21752A0B654F}" srcOrd="0" destOrd="1" presId="urn:microsoft.com/office/officeart/2005/8/layout/vList4"/>
    <dgm:cxn modelId="{CBC82807-E2C6-AF47-8906-E07B08716289}" type="presParOf" srcId="{37966980-D0CF-8C4D-B6D8-60736C2BDF17}" destId="{C4CAB661-C54B-AB4A-AFBA-864B7FE5F005}" srcOrd="0" destOrd="0" presId="urn:microsoft.com/office/officeart/2005/8/layout/vList4"/>
    <dgm:cxn modelId="{5FA41401-90B3-6440-8CAD-DD14A94631F5}" type="presParOf" srcId="{C4CAB661-C54B-AB4A-AFBA-864B7FE5F005}" destId="{CC3B07C9-5ABB-1246-AAE8-44A88CBC8A2A}" srcOrd="0" destOrd="0" presId="urn:microsoft.com/office/officeart/2005/8/layout/vList4"/>
    <dgm:cxn modelId="{306D3F36-9ED2-4147-9C1E-62066793644B}" type="presParOf" srcId="{C4CAB661-C54B-AB4A-AFBA-864B7FE5F005}" destId="{99784496-C902-0447-8A74-D78846C13558}" srcOrd="1" destOrd="0" presId="urn:microsoft.com/office/officeart/2005/8/layout/vList4"/>
    <dgm:cxn modelId="{9EA24024-1817-8B49-92D4-886E0CCEC99F}" type="presParOf" srcId="{C4CAB661-C54B-AB4A-AFBA-864B7FE5F005}" destId="{B01F7918-4A8C-CA48-AEE8-87E10E5B113B}" srcOrd="2" destOrd="0" presId="urn:microsoft.com/office/officeart/2005/8/layout/vList4"/>
    <dgm:cxn modelId="{CE6CAC59-A487-154E-923E-9B521262C643}" type="presParOf" srcId="{37966980-D0CF-8C4D-B6D8-60736C2BDF17}" destId="{A7F69F7F-F1A1-4A42-9735-E2FD9743BFBD}" srcOrd="1" destOrd="0" presId="urn:microsoft.com/office/officeart/2005/8/layout/vList4"/>
    <dgm:cxn modelId="{CD357FE0-4EB7-5C43-BFC1-5EC10C6DB612}" type="presParOf" srcId="{37966980-D0CF-8C4D-B6D8-60736C2BDF17}" destId="{D06F21F3-279D-CD4F-80C2-DB3B7D095B28}" srcOrd="2" destOrd="0" presId="urn:microsoft.com/office/officeart/2005/8/layout/vList4"/>
    <dgm:cxn modelId="{C6417AC8-B6F2-5048-83C6-6BEB3644CADD}" type="presParOf" srcId="{D06F21F3-279D-CD4F-80C2-DB3B7D095B28}" destId="{7E5C8FAA-806B-3D47-888C-21752A0B654F}" srcOrd="0" destOrd="0" presId="urn:microsoft.com/office/officeart/2005/8/layout/vList4"/>
    <dgm:cxn modelId="{2987C269-69ED-9C4F-9CE8-BFDFF86B3EBD}" type="presParOf" srcId="{D06F21F3-279D-CD4F-80C2-DB3B7D095B28}" destId="{CBF4399E-FF69-9B44-9FA9-73EA40C8EA88}" srcOrd="1" destOrd="0" presId="urn:microsoft.com/office/officeart/2005/8/layout/vList4"/>
    <dgm:cxn modelId="{9BDCFB69-4800-A047-A5A8-16FE59CC452E}" type="presParOf" srcId="{D06F21F3-279D-CD4F-80C2-DB3B7D095B28}" destId="{FDE97A53-0114-4D46-97A1-687384EB4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AAB5C3-D2A9-5840-BF24-BDA46DC9B67F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6FBAC-AEBD-914B-BD8A-8F847D776855}">
      <dgm:prSet phldrT="[Text]"/>
      <dgm:spPr/>
      <dgm:t>
        <a:bodyPr/>
        <a:lstStyle/>
        <a:p>
          <a:r>
            <a:rPr lang="en-US" dirty="0"/>
            <a:t>As a user</a:t>
          </a:r>
        </a:p>
      </dgm:t>
    </dgm:pt>
    <dgm:pt modelId="{90672002-975D-084A-970D-0DAAC36BD580}" type="parTrans" cxnId="{26922D77-4775-FF4C-B049-380CF6F41183}">
      <dgm:prSet/>
      <dgm:spPr/>
      <dgm:t>
        <a:bodyPr/>
        <a:lstStyle/>
        <a:p>
          <a:endParaRPr lang="en-US"/>
        </a:p>
      </dgm:t>
    </dgm:pt>
    <dgm:pt modelId="{2A05E2E1-4497-5341-A833-52C64524195F}" type="sibTrans" cxnId="{26922D77-4775-FF4C-B049-380CF6F41183}">
      <dgm:prSet/>
      <dgm:spPr/>
      <dgm:t>
        <a:bodyPr/>
        <a:lstStyle/>
        <a:p>
          <a:endParaRPr lang="en-US"/>
        </a:p>
      </dgm:t>
    </dgm:pt>
    <dgm:pt modelId="{F6DF92AD-33CA-0344-8DC8-B771E5C53BDB}">
      <dgm:prSet phldrT="[Text]"/>
      <dgm:spPr/>
      <dgm:t>
        <a:bodyPr/>
        <a:lstStyle/>
        <a:p>
          <a:r>
            <a:rPr lang="en-US" dirty="0"/>
            <a:t>I want a web page for chatting with tech support</a:t>
          </a:r>
        </a:p>
      </dgm:t>
    </dgm:pt>
    <dgm:pt modelId="{A7C35CEF-6146-704C-8A0F-7452D6CA031D}" type="parTrans" cxnId="{602C3D9D-4D5B-F24A-825B-29BE1298497B}">
      <dgm:prSet/>
      <dgm:spPr/>
      <dgm:t>
        <a:bodyPr/>
        <a:lstStyle/>
        <a:p>
          <a:endParaRPr lang="en-US"/>
        </a:p>
      </dgm:t>
    </dgm:pt>
    <dgm:pt modelId="{6017779B-9D59-5442-801F-4A8C5D894CD4}" type="sibTrans" cxnId="{602C3D9D-4D5B-F24A-825B-29BE1298497B}">
      <dgm:prSet/>
      <dgm:spPr/>
      <dgm:t>
        <a:bodyPr/>
        <a:lstStyle/>
        <a:p>
          <a:endParaRPr lang="en-US"/>
        </a:p>
      </dgm:t>
    </dgm:pt>
    <dgm:pt modelId="{B77A5416-266A-2F4B-8104-8E2911B7760C}">
      <dgm:prSet phldrT="[Text]"/>
      <dgm:spPr/>
      <dgm:t>
        <a:bodyPr/>
        <a:lstStyle/>
        <a:p>
          <a:r>
            <a:rPr lang="en-US" dirty="0"/>
            <a:t>As tech support</a:t>
          </a:r>
        </a:p>
      </dgm:t>
    </dgm:pt>
    <dgm:pt modelId="{8C503246-2A99-9942-8952-BD554B9BAB8E}" type="parTrans" cxnId="{D7900A3F-559E-4E48-BA06-DD92041BE879}">
      <dgm:prSet/>
      <dgm:spPr/>
      <dgm:t>
        <a:bodyPr/>
        <a:lstStyle/>
        <a:p>
          <a:endParaRPr lang="en-US"/>
        </a:p>
      </dgm:t>
    </dgm:pt>
    <dgm:pt modelId="{365CEAB5-41C1-7D42-95D9-FC76DC9725B5}" type="sibTrans" cxnId="{D7900A3F-559E-4E48-BA06-DD92041BE879}">
      <dgm:prSet/>
      <dgm:spPr/>
      <dgm:t>
        <a:bodyPr/>
        <a:lstStyle/>
        <a:p>
          <a:endParaRPr lang="en-US"/>
        </a:p>
      </dgm:t>
    </dgm:pt>
    <dgm:pt modelId="{0F82F6AF-CC51-9D49-96F8-1D28655B3357}">
      <dgm:prSet phldrT="[Text]"/>
      <dgm:spPr/>
      <dgm:t>
        <a:bodyPr/>
        <a:lstStyle/>
        <a:p>
          <a:r>
            <a:rPr lang="en-US" dirty="0"/>
            <a:t>I want to a web page for chatting with users</a:t>
          </a:r>
        </a:p>
      </dgm:t>
    </dgm:pt>
    <dgm:pt modelId="{A5745D8F-95F2-5642-9D04-1DE50B3DB5C0}" type="sibTrans" cxnId="{86755C28-9C95-C844-86F2-B9A62978F908}">
      <dgm:prSet/>
      <dgm:spPr/>
      <dgm:t>
        <a:bodyPr/>
        <a:lstStyle/>
        <a:p>
          <a:endParaRPr lang="en-US"/>
        </a:p>
      </dgm:t>
    </dgm:pt>
    <dgm:pt modelId="{2DBBE391-1CB1-F947-91A6-50EAC45E3D09}" type="parTrans" cxnId="{86755C28-9C95-C844-86F2-B9A62978F908}">
      <dgm:prSet/>
      <dgm:spPr/>
      <dgm:t>
        <a:bodyPr/>
        <a:lstStyle/>
        <a:p>
          <a:endParaRPr lang="en-US"/>
        </a:p>
      </dgm:t>
    </dgm:pt>
    <dgm:pt modelId="{37966980-D0CF-8C4D-B6D8-60736C2BDF17}" type="pres">
      <dgm:prSet presAssocID="{29AAB5C3-D2A9-5840-BF24-BDA46DC9B67F}" presName="linear" presStyleCnt="0">
        <dgm:presLayoutVars>
          <dgm:dir/>
          <dgm:resizeHandles val="exact"/>
        </dgm:presLayoutVars>
      </dgm:prSet>
      <dgm:spPr/>
    </dgm:pt>
    <dgm:pt modelId="{C4CAB661-C54B-AB4A-AFBA-864B7FE5F005}" type="pres">
      <dgm:prSet presAssocID="{8676FBAC-AEBD-914B-BD8A-8F847D776855}" presName="comp" presStyleCnt="0"/>
      <dgm:spPr/>
    </dgm:pt>
    <dgm:pt modelId="{CC3B07C9-5ABB-1246-AAE8-44A88CBC8A2A}" type="pres">
      <dgm:prSet presAssocID="{8676FBAC-AEBD-914B-BD8A-8F847D776855}" presName="box" presStyleLbl="node1" presStyleIdx="0" presStyleCnt="2"/>
      <dgm:spPr/>
    </dgm:pt>
    <dgm:pt modelId="{99784496-C902-0447-8A74-D78846C13558}" type="pres">
      <dgm:prSet presAssocID="{8676FBAC-AEBD-914B-BD8A-8F847D776855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B01F7918-4A8C-CA48-AEE8-87E10E5B113B}" type="pres">
      <dgm:prSet presAssocID="{8676FBAC-AEBD-914B-BD8A-8F847D776855}" presName="text" presStyleLbl="node1" presStyleIdx="0" presStyleCnt="2">
        <dgm:presLayoutVars>
          <dgm:bulletEnabled val="1"/>
        </dgm:presLayoutVars>
      </dgm:prSet>
      <dgm:spPr/>
    </dgm:pt>
    <dgm:pt modelId="{A7F69F7F-F1A1-4A42-9735-E2FD9743BFBD}" type="pres">
      <dgm:prSet presAssocID="{2A05E2E1-4497-5341-A833-52C64524195F}" presName="spacer" presStyleCnt="0"/>
      <dgm:spPr/>
    </dgm:pt>
    <dgm:pt modelId="{D06F21F3-279D-CD4F-80C2-DB3B7D095B28}" type="pres">
      <dgm:prSet presAssocID="{B77A5416-266A-2F4B-8104-8E2911B7760C}" presName="comp" presStyleCnt="0"/>
      <dgm:spPr/>
    </dgm:pt>
    <dgm:pt modelId="{7E5C8FAA-806B-3D47-888C-21752A0B654F}" type="pres">
      <dgm:prSet presAssocID="{B77A5416-266A-2F4B-8104-8E2911B7760C}" presName="box" presStyleLbl="node1" presStyleIdx="1" presStyleCnt="2"/>
      <dgm:spPr/>
    </dgm:pt>
    <dgm:pt modelId="{CBF4399E-FF69-9B44-9FA9-73EA40C8EA88}" type="pres">
      <dgm:prSet presAssocID="{B77A5416-266A-2F4B-8104-8E2911B7760C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FDE97A53-0114-4D46-97A1-687384EB4AC8}" type="pres">
      <dgm:prSet presAssocID="{B77A5416-266A-2F4B-8104-8E2911B7760C}" presName="text" presStyleLbl="node1" presStyleIdx="1" presStyleCnt="2">
        <dgm:presLayoutVars>
          <dgm:bulletEnabled val="1"/>
        </dgm:presLayoutVars>
      </dgm:prSet>
      <dgm:spPr/>
    </dgm:pt>
  </dgm:ptLst>
  <dgm:cxnLst>
    <dgm:cxn modelId="{86755C28-9C95-C844-86F2-B9A62978F908}" srcId="{B77A5416-266A-2F4B-8104-8E2911B7760C}" destId="{0F82F6AF-CC51-9D49-96F8-1D28655B3357}" srcOrd="0" destOrd="0" parTransId="{2DBBE391-1CB1-F947-91A6-50EAC45E3D09}" sibTransId="{A5745D8F-95F2-5642-9D04-1DE50B3DB5C0}"/>
    <dgm:cxn modelId="{D7900A3F-559E-4E48-BA06-DD92041BE879}" srcId="{29AAB5C3-D2A9-5840-BF24-BDA46DC9B67F}" destId="{B77A5416-266A-2F4B-8104-8E2911B7760C}" srcOrd="1" destOrd="0" parTransId="{8C503246-2A99-9942-8952-BD554B9BAB8E}" sibTransId="{365CEAB5-41C1-7D42-95D9-FC76DC9725B5}"/>
    <dgm:cxn modelId="{6F006549-AB08-D345-BB8B-9AC9C00B767A}" type="presOf" srcId="{F6DF92AD-33CA-0344-8DC8-B771E5C53BDB}" destId="{CC3B07C9-5ABB-1246-AAE8-44A88CBC8A2A}" srcOrd="0" destOrd="1" presId="urn:microsoft.com/office/officeart/2005/8/layout/vList4"/>
    <dgm:cxn modelId="{6133DA58-C63B-9A41-AEA0-74654BE2A0EB}" type="presOf" srcId="{29AAB5C3-D2A9-5840-BF24-BDA46DC9B67F}" destId="{37966980-D0CF-8C4D-B6D8-60736C2BDF17}" srcOrd="0" destOrd="0" presId="urn:microsoft.com/office/officeart/2005/8/layout/vList4"/>
    <dgm:cxn modelId="{26922D77-4775-FF4C-B049-380CF6F41183}" srcId="{29AAB5C3-D2A9-5840-BF24-BDA46DC9B67F}" destId="{8676FBAC-AEBD-914B-BD8A-8F847D776855}" srcOrd="0" destOrd="0" parTransId="{90672002-975D-084A-970D-0DAAC36BD580}" sibTransId="{2A05E2E1-4497-5341-A833-52C64524195F}"/>
    <dgm:cxn modelId="{6A26738C-17CB-BB4A-9929-707716A1BB4D}" type="presOf" srcId="{8676FBAC-AEBD-914B-BD8A-8F847D776855}" destId="{B01F7918-4A8C-CA48-AEE8-87E10E5B113B}" srcOrd="1" destOrd="0" presId="urn:microsoft.com/office/officeart/2005/8/layout/vList4"/>
    <dgm:cxn modelId="{602C3D9D-4D5B-F24A-825B-29BE1298497B}" srcId="{8676FBAC-AEBD-914B-BD8A-8F847D776855}" destId="{F6DF92AD-33CA-0344-8DC8-B771E5C53BDB}" srcOrd="0" destOrd="0" parTransId="{A7C35CEF-6146-704C-8A0F-7452D6CA031D}" sibTransId="{6017779B-9D59-5442-801F-4A8C5D894CD4}"/>
    <dgm:cxn modelId="{B5E2BBA1-45D4-A541-8221-4ADFB3CA9829}" type="presOf" srcId="{0F82F6AF-CC51-9D49-96F8-1D28655B3357}" destId="{FDE97A53-0114-4D46-97A1-687384EB4AC8}" srcOrd="1" destOrd="1" presId="urn:microsoft.com/office/officeart/2005/8/layout/vList4"/>
    <dgm:cxn modelId="{0B4A7DA3-1C8C-7B4D-858F-ED2C2BC8F998}" type="presOf" srcId="{B77A5416-266A-2F4B-8104-8E2911B7760C}" destId="{FDE97A53-0114-4D46-97A1-687384EB4AC8}" srcOrd="1" destOrd="0" presId="urn:microsoft.com/office/officeart/2005/8/layout/vList4"/>
    <dgm:cxn modelId="{AB7E77A9-3890-D64F-81A2-1BEFB352829F}" type="presOf" srcId="{8676FBAC-AEBD-914B-BD8A-8F847D776855}" destId="{CC3B07C9-5ABB-1246-AAE8-44A88CBC8A2A}" srcOrd="0" destOrd="0" presId="urn:microsoft.com/office/officeart/2005/8/layout/vList4"/>
    <dgm:cxn modelId="{EBD9DFB5-F355-524A-9B3F-878578086411}" type="presOf" srcId="{B77A5416-266A-2F4B-8104-8E2911B7760C}" destId="{7E5C8FAA-806B-3D47-888C-21752A0B654F}" srcOrd="0" destOrd="0" presId="urn:microsoft.com/office/officeart/2005/8/layout/vList4"/>
    <dgm:cxn modelId="{1B11ABB9-F4A1-984E-9DDB-FCF66E56FD96}" type="presOf" srcId="{F6DF92AD-33CA-0344-8DC8-B771E5C53BDB}" destId="{B01F7918-4A8C-CA48-AEE8-87E10E5B113B}" srcOrd="1" destOrd="1" presId="urn:microsoft.com/office/officeart/2005/8/layout/vList4"/>
    <dgm:cxn modelId="{66CFAAD5-1324-5C4E-BE4C-6AACF3EF8151}" type="presOf" srcId="{0F82F6AF-CC51-9D49-96F8-1D28655B3357}" destId="{7E5C8FAA-806B-3D47-888C-21752A0B654F}" srcOrd="0" destOrd="1" presId="urn:microsoft.com/office/officeart/2005/8/layout/vList4"/>
    <dgm:cxn modelId="{CBC82807-E2C6-AF47-8906-E07B08716289}" type="presParOf" srcId="{37966980-D0CF-8C4D-B6D8-60736C2BDF17}" destId="{C4CAB661-C54B-AB4A-AFBA-864B7FE5F005}" srcOrd="0" destOrd="0" presId="urn:microsoft.com/office/officeart/2005/8/layout/vList4"/>
    <dgm:cxn modelId="{5FA41401-90B3-6440-8CAD-DD14A94631F5}" type="presParOf" srcId="{C4CAB661-C54B-AB4A-AFBA-864B7FE5F005}" destId="{CC3B07C9-5ABB-1246-AAE8-44A88CBC8A2A}" srcOrd="0" destOrd="0" presId="urn:microsoft.com/office/officeart/2005/8/layout/vList4"/>
    <dgm:cxn modelId="{306D3F36-9ED2-4147-9C1E-62066793644B}" type="presParOf" srcId="{C4CAB661-C54B-AB4A-AFBA-864B7FE5F005}" destId="{99784496-C902-0447-8A74-D78846C13558}" srcOrd="1" destOrd="0" presId="urn:microsoft.com/office/officeart/2005/8/layout/vList4"/>
    <dgm:cxn modelId="{9EA24024-1817-8B49-92D4-886E0CCEC99F}" type="presParOf" srcId="{C4CAB661-C54B-AB4A-AFBA-864B7FE5F005}" destId="{B01F7918-4A8C-CA48-AEE8-87E10E5B113B}" srcOrd="2" destOrd="0" presId="urn:microsoft.com/office/officeart/2005/8/layout/vList4"/>
    <dgm:cxn modelId="{CE6CAC59-A487-154E-923E-9B521262C643}" type="presParOf" srcId="{37966980-D0CF-8C4D-B6D8-60736C2BDF17}" destId="{A7F69F7F-F1A1-4A42-9735-E2FD9743BFBD}" srcOrd="1" destOrd="0" presId="urn:microsoft.com/office/officeart/2005/8/layout/vList4"/>
    <dgm:cxn modelId="{CD357FE0-4EB7-5C43-BFC1-5EC10C6DB612}" type="presParOf" srcId="{37966980-D0CF-8C4D-B6D8-60736C2BDF17}" destId="{D06F21F3-279D-CD4F-80C2-DB3B7D095B28}" srcOrd="2" destOrd="0" presId="urn:microsoft.com/office/officeart/2005/8/layout/vList4"/>
    <dgm:cxn modelId="{C6417AC8-B6F2-5048-83C6-6BEB3644CADD}" type="presParOf" srcId="{D06F21F3-279D-CD4F-80C2-DB3B7D095B28}" destId="{7E5C8FAA-806B-3D47-888C-21752A0B654F}" srcOrd="0" destOrd="0" presId="urn:microsoft.com/office/officeart/2005/8/layout/vList4"/>
    <dgm:cxn modelId="{2987C269-69ED-9C4F-9CE8-BFDFF86B3EBD}" type="presParOf" srcId="{D06F21F3-279D-CD4F-80C2-DB3B7D095B28}" destId="{CBF4399E-FF69-9B44-9FA9-73EA40C8EA88}" srcOrd="1" destOrd="0" presId="urn:microsoft.com/office/officeart/2005/8/layout/vList4"/>
    <dgm:cxn modelId="{9BDCFB69-4800-A047-A5A8-16FE59CC452E}" type="presParOf" srcId="{D06F21F3-279D-CD4F-80C2-DB3B7D095B28}" destId="{FDE97A53-0114-4D46-97A1-687384EB4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1FAE1-5F0D-F443-840E-1CEAED9D2B0B}">
      <dsp:nvSpPr>
        <dsp:cNvPr id="0" name=""/>
        <dsp:cNvSpPr/>
      </dsp:nvSpPr>
      <dsp:spPr>
        <a:xfrm>
          <a:off x="452422" y="3298"/>
          <a:ext cx="1246721" cy="6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Communication and Accounts</a:t>
          </a:r>
        </a:p>
      </dsp:txBody>
      <dsp:txXfrm>
        <a:off x="470680" y="21556"/>
        <a:ext cx="1210205" cy="586844"/>
      </dsp:txXfrm>
    </dsp:sp>
    <dsp:sp modelId="{EC683794-20DC-4042-8FA5-6BBDFBBF4D85}">
      <dsp:nvSpPr>
        <dsp:cNvPr id="0" name=""/>
        <dsp:cNvSpPr/>
      </dsp:nvSpPr>
      <dsp:spPr>
        <a:xfrm>
          <a:off x="577094" y="626658"/>
          <a:ext cx="124672" cy="46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20"/>
              </a:lnTo>
              <a:lnTo>
                <a:pt x="124672" y="467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BCC86-58C5-FF40-81DF-44108632C800}">
      <dsp:nvSpPr>
        <dsp:cNvPr id="0" name=""/>
        <dsp:cNvSpPr/>
      </dsp:nvSpPr>
      <dsp:spPr>
        <a:xfrm>
          <a:off x="701767" y="782499"/>
          <a:ext cx="997377" cy="62336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Tam Jang</a:t>
          </a:r>
        </a:p>
      </dsp:txBody>
      <dsp:txXfrm>
        <a:off x="720025" y="800757"/>
        <a:ext cx="960861" cy="586844"/>
      </dsp:txXfrm>
    </dsp:sp>
    <dsp:sp modelId="{DEAB688B-5847-2E4E-9B6E-9DE2C5CC5B3F}">
      <dsp:nvSpPr>
        <dsp:cNvPr id="0" name=""/>
        <dsp:cNvSpPr/>
      </dsp:nvSpPr>
      <dsp:spPr>
        <a:xfrm>
          <a:off x="577094" y="626658"/>
          <a:ext cx="124672" cy="124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21"/>
              </a:lnTo>
              <a:lnTo>
                <a:pt x="124672" y="12467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3A534-CDEF-CD45-A59D-AFEF67B03446}">
      <dsp:nvSpPr>
        <dsp:cNvPr id="0" name=""/>
        <dsp:cNvSpPr/>
      </dsp:nvSpPr>
      <dsp:spPr>
        <a:xfrm>
          <a:off x="701767" y="1561700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Jesus Esquer</a:t>
          </a:r>
          <a:endParaRPr lang="en-US" sz="1500" kern="1200" dirty="0"/>
        </a:p>
      </dsp:txBody>
      <dsp:txXfrm>
        <a:off x="720025" y="1579958"/>
        <a:ext cx="960861" cy="586844"/>
      </dsp:txXfrm>
    </dsp:sp>
    <dsp:sp modelId="{E7EAB992-FD05-FE45-9FF5-AE05DA1B2B82}">
      <dsp:nvSpPr>
        <dsp:cNvPr id="0" name=""/>
        <dsp:cNvSpPr/>
      </dsp:nvSpPr>
      <dsp:spPr>
        <a:xfrm>
          <a:off x="577094" y="626658"/>
          <a:ext cx="124672" cy="202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5922"/>
              </a:lnTo>
              <a:lnTo>
                <a:pt x="124672" y="20259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C84ED-45F7-734A-A2D7-243694208490}">
      <dsp:nvSpPr>
        <dsp:cNvPr id="0" name=""/>
        <dsp:cNvSpPr/>
      </dsp:nvSpPr>
      <dsp:spPr>
        <a:xfrm>
          <a:off x="701767" y="2340901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Olenka </a:t>
          </a:r>
          <a:r>
            <a:rPr lang="en-US" sz="1500" kern="1200" dirty="0" err="1"/>
            <a:t>Quispe</a:t>
          </a:r>
          <a:endParaRPr lang="en-US" sz="1500" kern="1200" dirty="0"/>
        </a:p>
      </dsp:txBody>
      <dsp:txXfrm>
        <a:off x="720025" y="2359159"/>
        <a:ext cx="960861" cy="586844"/>
      </dsp:txXfrm>
    </dsp:sp>
    <dsp:sp modelId="{CE92922C-7C34-D748-95DF-A40F04A79AD4}">
      <dsp:nvSpPr>
        <dsp:cNvPr id="0" name=""/>
        <dsp:cNvSpPr/>
      </dsp:nvSpPr>
      <dsp:spPr>
        <a:xfrm>
          <a:off x="577094" y="626658"/>
          <a:ext cx="124672" cy="2805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5123"/>
              </a:lnTo>
              <a:lnTo>
                <a:pt x="124672" y="2805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7E14E-82AD-8241-8936-186E8EEA083F}">
      <dsp:nvSpPr>
        <dsp:cNvPr id="0" name=""/>
        <dsp:cNvSpPr/>
      </dsp:nvSpPr>
      <dsp:spPr>
        <a:xfrm>
          <a:off x="701767" y="3120102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Terry Light</a:t>
          </a:r>
        </a:p>
      </dsp:txBody>
      <dsp:txXfrm>
        <a:off x="720025" y="3138360"/>
        <a:ext cx="960861" cy="586844"/>
      </dsp:txXfrm>
    </dsp:sp>
    <dsp:sp modelId="{5C40FA5D-3188-3641-B13D-9EC288D67386}">
      <dsp:nvSpPr>
        <dsp:cNvPr id="0" name=""/>
        <dsp:cNvSpPr/>
      </dsp:nvSpPr>
      <dsp:spPr>
        <a:xfrm>
          <a:off x="577094" y="626658"/>
          <a:ext cx="124672" cy="358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4324"/>
              </a:lnTo>
              <a:lnTo>
                <a:pt x="124672" y="3584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7C14E-3E60-5243-BC4F-2C208F6A4E2D}">
      <dsp:nvSpPr>
        <dsp:cNvPr id="0" name=""/>
        <dsp:cNvSpPr/>
      </dsp:nvSpPr>
      <dsp:spPr>
        <a:xfrm>
          <a:off x="701767" y="3899303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Jonathan Gomez</a:t>
          </a:r>
        </a:p>
      </dsp:txBody>
      <dsp:txXfrm>
        <a:off x="720025" y="3917561"/>
        <a:ext cx="960861" cy="586844"/>
      </dsp:txXfrm>
    </dsp:sp>
    <dsp:sp modelId="{D356B0AA-4385-E741-B0B1-7CA81CA60BF9}">
      <dsp:nvSpPr>
        <dsp:cNvPr id="0" name=""/>
        <dsp:cNvSpPr/>
      </dsp:nvSpPr>
      <dsp:spPr>
        <a:xfrm>
          <a:off x="2010824" y="3298"/>
          <a:ext cx="1246721" cy="6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Kafka</a:t>
          </a:r>
        </a:p>
      </dsp:txBody>
      <dsp:txXfrm>
        <a:off x="2029082" y="21556"/>
        <a:ext cx="1210205" cy="586844"/>
      </dsp:txXfrm>
    </dsp:sp>
    <dsp:sp modelId="{B355C2A2-4F6A-D940-876B-750781A24E3A}">
      <dsp:nvSpPr>
        <dsp:cNvPr id="0" name=""/>
        <dsp:cNvSpPr/>
      </dsp:nvSpPr>
      <dsp:spPr>
        <a:xfrm>
          <a:off x="2135496" y="626658"/>
          <a:ext cx="124672" cy="46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20"/>
              </a:lnTo>
              <a:lnTo>
                <a:pt x="124672" y="467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EEFA2-E3E4-3B40-AF85-ECD45622FD47}">
      <dsp:nvSpPr>
        <dsp:cNvPr id="0" name=""/>
        <dsp:cNvSpPr/>
      </dsp:nvSpPr>
      <dsp:spPr>
        <a:xfrm>
          <a:off x="2260169" y="782499"/>
          <a:ext cx="997377" cy="62336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Ted </a:t>
          </a:r>
          <a:r>
            <a:rPr lang="en-US" sz="1500" kern="1200" dirty="0" err="1"/>
            <a:t>Balashov</a:t>
          </a:r>
          <a:endParaRPr lang="en-US" sz="1500" kern="1200" dirty="0"/>
        </a:p>
      </dsp:txBody>
      <dsp:txXfrm>
        <a:off x="2278427" y="800757"/>
        <a:ext cx="960861" cy="586844"/>
      </dsp:txXfrm>
    </dsp:sp>
    <dsp:sp modelId="{E00E77A0-C0BD-5A4D-A86C-A8065B0E660F}">
      <dsp:nvSpPr>
        <dsp:cNvPr id="0" name=""/>
        <dsp:cNvSpPr/>
      </dsp:nvSpPr>
      <dsp:spPr>
        <a:xfrm>
          <a:off x="2135496" y="626658"/>
          <a:ext cx="124672" cy="124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21"/>
              </a:lnTo>
              <a:lnTo>
                <a:pt x="124672" y="12467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75E76-DBA5-4045-83E8-38BD35D775E6}">
      <dsp:nvSpPr>
        <dsp:cNvPr id="0" name=""/>
        <dsp:cNvSpPr/>
      </dsp:nvSpPr>
      <dsp:spPr>
        <a:xfrm>
          <a:off x="2260169" y="1561700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Paul Marquis</a:t>
          </a:r>
        </a:p>
      </dsp:txBody>
      <dsp:txXfrm>
        <a:off x="2278427" y="1579958"/>
        <a:ext cx="960861" cy="586844"/>
      </dsp:txXfrm>
    </dsp:sp>
    <dsp:sp modelId="{B33247ED-006A-0840-89FC-9E91AEB96F46}">
      <dsp:nvSpPr>
        <dsp:cNvPr id="0" name=""/>
        <dsp:cNvSpPr/>
      </dsp:nvSpPr>
      <dsp:spPr>
        <a:xfrm>
          <a:off x="2135496" y="626658"/>
          <a:ext cx="124672" cy="202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5922"/>
              </a:lnTo>
              <a:lnTo>
                <a:pt x="124672" y="20259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8C86F-77C0-5F4C-923B-E1700D2716B8}">
      <dsp:nvSpPr>
        <dsp:cNvPr id="0" name=""/>
        <dsp:cNvSpPr/>
      </dsp:nvSpPr>
      <dsp:spPr>
        <a:xfrm>
          <a:off x="2260169" y="2340901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Rolando </a:t>
          </a:r>
          <a:r>
            <a:rPr lang="en-US" sz="1500" kern="1200" dirty="0" err="1"/>
            <a:t>Leiva</a:t>
          </a:r>
          <a:endParaRPr lang="en-US" sz="1500" kern="1200" dirty="0"/>
        </a:p>
      </dsp:txBody>
      <dsp:txXfrm>
        <a:off x="2278427" y="2359159"/>
        <a:ext cx="960861" cy="586844"/>
      </dsp:txXfrm>
    </dsp:sp>
    <dsp:sp modelId="{A8567A1C-CD34-1442-BF62-D624F5868212}">
      <dsp:nvSpPr>
        <dsp:cNvPr id="0" name=""/>
        <dsp:cNvSpPr/>
      </dsp:nvSpPr>
      <dsp:spPr>
        <a:xfrm>
          <a:off x="2135496" y="626658"/>
          <a:ext cx="124672" cy="2805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5123"/>
              </a:lnTo>
              <a:lnTo>
                <a:pt x="124672" y="2805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AFB17-3327-9D4E-8329-5CFC06AA3ADE}">
      <dsp:nvSpPr>
        <dsp:cNvPr id="0" name=""/>
        <dsp:cNvSpPr/>
      </dsp:nvSpPr>
      <dsp:spPr>
        <a:xfrm>
          <a:off x="2260169" y="3120102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278427" y="3138360"/>
        <a:ext cx="960861" cy="586844"/>
      </dsp:txXfrm>
    </dsp:sp>
    <dsp:sp modelId="{E4111096-7BA8-E343-A7B3-AF4741DD239A}">
      <dsp:nvSpPr>
        <dsp:cNvPr id="0" name=""/>
        <dsp:cNvSpPr/>
      </dsp:nvSpPr>
      <dsp:spPr>
        <a:xfrm>
          <a:off x="3569226" y="3298"/>
          <a:ext cx="1246721" cy="6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DevOps</a:t>
          </a:r>
        </a:p>
      </dsp:txBody>
      <dsp:txXfrm>
        <a:off x="3587484" y="21556"/>
        <a:ext cx="1210205" cy="586844"/>
      </dsp:txXfrm>
    </dsp:sp>
    <dsp:sp modelId="{5131FCDC-A395-F646-86AE-C70A2A66AEFD}">
      <dsp:nvSpPr>
        <dsp:cNvPr id="0" name=""/>
        <dsp:cNvSpPr/>
      </dsp:nvSpPr>
      <dsp:spPr>
        <a:xfrm>
          <a:off x="3693898" y="626658"/>
          <a:ext cx="124672" cy="46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20"/>
              </a:lnTo>
              <a:lnTo>
                <a:pt x="124672" y="467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1710-06A5-EF41-AF4E-71A55EEF786D}">
      <dsp:nvSpPr>
        <dsp:cNvPr id="0" name=""/>
        <dsp:cNvSpPr/>
      </dsp:nvSpPr>
      <dsp:spPr>
        <a:xfrm>
          <a:off x="3818571" y="782499"/>
          <a:ext cx="997377" cy="62336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Andrew </a:t>
          </a:r>
          <a:r>
            <a:rPr lang="en-US" sz="1500" kern="1200" dirty="0" err="1"/>
            <a:t>Gregersen</a:t>
          </a:r>
          <a:endParaRPr lang="en-US" sz="1500" kern="1200" dirty="0"/>
        </a:p>
      </dsp:txBody>
      <dsp:txXfrm>
        <a:off x="3836829" y="800757"/>
        <a:ext cx="960861" cy="586844"/>
      </dsp:txXfrm>
    </dsp:sp>
    <dsp:sp modelId="{675227E0-442B-E14A-8EF1-B98506DFB4F1}">
      <dsp:nvSpPr>
        <dsp:cNvPr id="0" name=""/>
        <dsp:cNvSpPr/>
      </dsp:nvSpPr>
      <dsp:spPr>
        <a:xfrm>
          <a:off x="3693898" y="626658"/>
          <a:ext cx="124672" cy="124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21"/>
              </a:lnTo>
              <a:lnTo>
                <a:pt x="124672" y="12467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A6EF3-BF52-254A-B635-C8C95E88C96F}">
      <dsp:nvSpPr>
        <dsp:cNvPr id="0" name=""/>
        <dsp:cNvSpPr/>
      </dsp:nvSpPr>
      <dsp:spPr>
        <a:xfrm>
          <a:off x="3818571" y="1561700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Terry Light</a:t>
          </a:r>
        </a:p>
      </dsp:txBody>
      <dsp:txXfrm>
        <a:off x="3836829" y="1579958"/>
        <a:ext cx="960861" cy="586844"/>
      </dsp:txXfrm>
    </dsp:sp>
    <dsp:sp modelId="{DF0C65D8-10D3-FA45-A6C4-F3984A77EA95}">
      <dsp:nvSpPr>
        <dsp:cNvPr id="0" name=""/>
        <dsp:cNvSpPr/>
      </dsp:nvSpPr>
      <dsp:spPr>
        <a:xfrm>
          <a:off x="3693898" y="626658"/>
          <a:ext cx="124672" cy="202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5922"/>
              </a:lnTo>
              <a:lnTo>
                <a:pt x="124672" y="20259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AA151-9E15-244C-8E49-FE7CFCE74DBF}">
      <dsp:nvSpPr>
        <dsp:cNvPr id="0" name=""/>
        <dsp:cNvSpPr/>
      </dsp:nvSpPr>
      <dsp:spPr>
        <a:xfrm>
          <a:off x="3818571" y="2340901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Seizin D</a:t>
          </a:r>
        </a:p>
      </dsp:txBody>
      <dsp:txXfrm>
        <a:off x="3836829" y="2359159"/>
        <a:ext cx="960861" cy="586844"/>
      </dsp:txXfrm>
    </dsp:sp>
    <dsp:sp modelId="{06ADFFC4-8069-5E45-B0B5-FA933C622CF1}">
      <dsp:nvSpPr>
        <dsp:cNvPr id="0" name=""/>
        <dsp:cNvSpPr/>
      </dsp:nvSpPr>
      <dsp:spPr>
        <a:xfrm>
          <a:off x="3693898" y="626658"/>
          <a:ext cx="124672" cy="2805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5123"/>
              </a:lnTo>
              <a:lnTo>
                <a:pt x="124672" y="2805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A80D5-50B2-6845-B2A7-2E4118FD6C60}">
      <dsp:nvSpPr>
        <dsp:cNvPr id="0" name=""/>
        <dsp:cNvSpPr/>
      </dsp:nvSpPr>
      <dsp:spPr>
        <a:xfrm>
          <a:off x="3818571" y="3120102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Taryn Nicole</a:t>
          </a:r>
        </a:p>
      </dsp:txBody>
      <dsp:txXfrm>
        <a:off x="3836829" y="3138360"/>
        <a:ext cx="960861" cy="586844"/>
      </dsp:txXfrm>
    </dsp:sp>
    <dsp:sp modelId="{C7E451BA-AFBE-9C40-A894-E686ABF68D90}">
      <dsp:nvSpPr>
        <dsp:cNvPr id="0" name=""/>
        <dsp:cNvSpPr/>
      </dsp:nvSpPr>
      <dsp:spPr>
        <a:xfrm>
          <a:off x="3693898" y="626658"/>
          <a:ext cx="124672" cy="358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4324"/>
              </a:lnTo>
              <a:lnTo>
                <a:pt x="124672" y="3584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E11EB-7A28-004E-A07B-37A0318F2BD7}">
      <dsp:nvSpPr>
        <dsp:cNvPr id="0" name=""/>
        <dsp:cNvSpPr/>
      </dsp:nvSpPr>
      <dsp:spPr>
        <a:xfrm>
          <a:off x="3818571" y="3899303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Chris Jose</a:t>
          </a:r>
        </a:p>
      </dsp:txBody>
      <dsp:txXfrm>
        <a:off x="3836829" y="3917561"/>
        <a:ext cx="960861" cy="586844"/>
      </dsp:txXfrm>
    </dsp:sp>
    <dsp:sp modelId="{3C589B07-EBEC-2C4A-89D1-F6C27EB2AECD}">
      <dsp:nvSpPr>
        <dsp:cNvPr id="0" name=""/>
        <dsp:cNvSpPr/>
      </dsp:nvSpPr>
      <dsp:spPr>
        <a:xfrm>
          <a:off x="5127628" y="3298"/>
          <a:ext cx="1246721" cy="6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Files and Transcripts</a:t>
          </a:r>
        </a:p>
      </dsp:txBody>
      <dsp:txXfrm>
        <a:off x="5145886" y="21556"/>
        <a:ext cx="1210205" cy="586844"/>
      </dsp:txXfrm>
    </dsp:sp>
    <dsp:sp modelId="{A548EE30-2468-E84E-B10E-A22F5AB7854F}">
      <dsp:nvSpPr>
        <dsp:cNvPr id="0" name=""/>
        <dsp:cNvSpPr/>
      </dsp:nvSpPr>
      <dsp:spPr>
        <a:xfrm>
          <a:off x="5252300" y="626658"/>
          <a:ext cx="124672" cy="46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20"/>
              </a:lnTo>
              <a:lnTo>
                <a:pt x="124672" y="467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CD7B7-884C-E549-B045-69D1FA86F8E7}">
      <dsp:nvSpPr>
        <dsp:cNvPr id="0" name=""/>
        <dsp:cNvSpPr/>
      </dsp:nvSpPr>
      <dsp:spPr>
        <a:xfrm>
          <a:off x="5376972" y="782499"/>
          <a:ext cx="997377" cy="62336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Daniel Westfall</a:t>
          </a:r>
        </a:p>
      </dsp:txBody>
      <dsp:txXfrm>
        <a:off x="5395230" y="800757"/>
        <a:ext cx="960861" cy="586844"/>
      </dsp:txXfrm>
    </dsp:sp>
    <dsp:sp modelId="{783BE843-9180-3440-8695-0AD7F58F8011}">
      <dsp:nvSpPr>
        <dsp:cNvPr id="0" name=""/>
        <dsp:cNvSpPr/>
      </dsp:nvSpPr>
      <dsp:spPr>
        <a:xfrm>
          <a:off x="5252300" y="626658"/>
          <a:ext cx="124672" cy="124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721"/>
              </a:lnTo>
              <a:lnTo>
                <a:pt x="124672" y="12467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FD225-6C2F-BF49-89B7-A5764925C8BF}">
      <dsp:nvSpPr>
        <dsp:cNvPr id="0" name=""/>
        <dsp:cNvSpPr/>
      </dsp:nvSpPr>
      <dsp:spPr>
        <a:xfrm>
          <a:off x="5376972" y="1561700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David </a:t>
          </a:r>
          <a:r>
            <a:rPr lang="en-US" sz="1500" kern="1200" dirty="0" err="1"/>
            <a:t>Magare</a:t>
          </a:r>
          <a:endParaRPr lang="en-US" sz="1500" kern="1200" dirty="0"/>
        </a:p>
      </dsp:txBody>
      <dsp:txXfrm>
        <a:off x="5395230" y="1579958"/>
        <a:ext cx="960861" cy="586844"/>
      </dsp:txXfrm>
    </dsp:sp>
    <dsp:sp modelId="{A7E4671B-E354-E04A-BFF8-AFF92DCB8480}">
      <dsp:nvSpPr>
        <dsp:cNvPr id="0" name=""/>
        <dsp:cNvSpPr/>
      </dsp:nvSpPr>
      <dsp:spPr>
        <a:xfrm>
          <a:off x="5252300" y="626658"/>
          <a:ext cx="124672" cy="202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5922"/>
              </a:lnTo>
              <a:lnTo>
                <a:pt x="124672" y="20259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02F31-BF2A-2343-ABD3-DBD229B29E75}">
      <dsp:nvSpPr>
        <dsp:cNvPr id="0" name=""/>
        <dsp:cNvSpPr/>
      </dsp:nvSpPr>
      <dsp:spPr>
        <a:xfrm>
          <a:off x="5376972" y="2340901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Lawrence </a:t>
          </a:r>
          <a:r>
            <a:rPr lang="en-US" sz="1500" kern="1200" dirty="0" err="1"/>
            <a:t>Agboifoh</a:t>
          </a:r>
          <a:endParaRPr lang="en-US" sz="1500" kern="1200" dirty="0"/>
        </a:p>
      </dsp:txBody>
      <dsp:txXfrm>
        <a:off x="5395230" y="2359159"/>
        <a:ext cx="960861" cy="586844"/>
      </dsp:txXfrm>
    </dsp:sp>
    <dsp:sp modelId="{53F25B83-0FEC-3F4E-9B2F-2798CE1AB797}">
      <dsp:nvSpPr>
        <dsp:cNvPr id="0" name=""/>
        <dsp:cNvSpPr/>
      </dsp:nvSpPr>
      <dsp:spPr>
        <a:xfrm>
          <a:off x="5252300" y="626658"/>
          <a:ext cx="124672" cy="2805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5123"/>
              </a:lnTo>
              <a:lnTo>
                <a:pt x="124672" y="2805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40910-CD8C-EC46-928C-A07E6AF6DA2A}">
      <dsp:nvSpPr>
        <dsp:cNvPr id="0" name=""/>
        <dsp:cNvSpPr/>
      </dsp:nvSpPr>
      <dsp:spPr>
        <a:xfrm>
          <a:off x="5376972" y="3120102"/>
          <a:ext cx="997377" cy="623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Leonard</a:t>
          </a:r>
        </a:p>
      </dsp:txBody>
      <dsp:txXfrm>
        <a:off x="5395230" y="3138360"/>
        <a:ext cx="960861" cy="586844"/>
      </dsp:txXfrm>
    </dsp:sp>
    <dsp:sp modelId="{8E876069-5D10-8A43-8E92-CB415F12E211}">
      <dsp:nvSpPr>
        <dsp:cNvPr id="0" name=""/>
        <dsp:cNvSpPr/>
      </dsp:nvSpPr>
      <dsp:spPr>
        <a:xfrm>
          <a:off x="6686030" y="3298"/>
          <a:ext cx="1246721" cy="6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Frontend</a:t>
          </a:r>
        </a:p>
      </dsp:txBody>
      <dsp:txXfrm>
        <a:off x="6704288" y="21556"/>
        <a:ext cx="1210205" cy="586844"/>
      </dsp:txXfrm>
    </dsp:sp>
    <dsp:sp modelId="{EF82C735-66C3-0744-A871-E96F6D485432}">
      <dsp:nvSpPr>
        <dsp:cNvPr id="0" name=""/>
        <dsp:cNvSpPr/>
      </dsp:nvSpPr>
      <dsp:spPr>
        <a:xfrm>
          <a:off x="6810702" y="626658"/>
          <a:ext cx="124672" cy="46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20"/>
              </a:lnTo>
              <a:lnTo>
                <a:pt x="124672" y="467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CA1A2-E92D-BA42-9D65-DFAE45ED2EF5}">
      <dsp:nvSpPr>
        <dsp:cNvPr id="0" name=""/>
        <dsp:cNvSpPr/>
      </dsp:nvSpPr>
      <dsp:spPr>
        <a:xfrm>
          <a:off x="6935374" y="782499"/>
          <a:ext cx="997377" cy="62336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LanChi</a:t>
          </a:r>
          <a:endParaRPr lang="en-US" sz="1500" kern="1200" dirty="0"/>
        </a:p>
      </dsp:txBody>
      <dsp:txXfrm>
        <a:off x="6953632" y="800757"/>
        <a:ext cx="960861" cy="58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B07C9-5ABB-1246-AAE8-44A88CBC8A2A}">
      <dsp:nvSpPr>
        <dsp:cNvPr id="0" name=""/>
        <dsp:cNvSpPr/>
      </dsp:nvSpPr>
      <dsp:spPr>
        <a:xfrm>
          <a:off x="0" y="0"/>
          <a:ext cx="76200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 a user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 want to send/receive messages with tech support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 want to close chat upon issue resolution</a:t>
          </a:r>
        </a:p>
      </dsp:txBody>
      <dsp:txXfrm>
        <a:off x="1717476" y="0"/>
        <a:ext cx="5902523" cy="1934765"/>
      </dsp:txXfrm>
    </dsp:sp>
    <dsp:sp modelId="{99784496-C902-0447-8A74-D78846C13558}">
      <dsp:nvSpPr>
        <dsp:cNvPr id="0" name=""/>
        <dsp:cNvSpPr/>
      </dsp:nvSpPr>
      <dsp:spPr>
        <a:xfrm>
          <a:off x="193476" y="193476"/>
          <a:ext cx="152400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C8FAA-806B-3D47-888C-21752A0B654F}">
      <dsp:nvSpPr>
        <dsp:cNvPr id="0" name=""/>
        <dsp:cNvSpPr/>
      </dsp:nvSpPr>
      <dsp:spPr>
        <a:xfrm>
          <a:off x="0" y="2128242"/>
          <a:ext cx="76200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 tech support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 want to chat with next user in queue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 want to send/receive messages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 want to close chat upon issue resolution</a:t>
          </a:r>
        </a:p>
      </dsp:txBody>
      <dsp:txXfrm>
        <a:off x="1717476" y="2128242"/>
        <a:ext cx="5902523" cy="1934765"/>
      </dsp:txXfrm>
    </dsp:sp>
    <dsp:sp modelId="{CBF4399E-FF69-9B44-9FA9-73EA40C8EA88}">
      <dsp:nvSpPr>
        <dsp:cNvPr id="0" name=""/>
        <dsp:cNvSpPr/>
      </dsp:nvSpPr>
      <dsp:spPr>
        <a:xfrm>
          <a:off x="193476" y="2321718"/>
          <a:ext cx="152400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B07C9-5ABB-1246-AAE8-44A88CBC8A2A}">
      <dsp:nvSpPr>
        <dsp:cNvPr id="0" name=""/>
        <dsp:cNvSpPr/>
      </dsp:nvSpPr>
      <dsp:spPr>
        <a:xfrm>
          <a:off x="0" y="0"/>
          <a:ext cx="6678706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As a user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 want to upload/send files to chat</a:t>
          </a:r>
        </a:p>
      </dsp:txBody>
      <dsp:txXfrm>
        <a:off x="1529217" y="0"/>
        <a:ext cx="5149488" cy="1934765"/>
      </dsp:txXfrm>
    </dsp:sp>
    <dsp:sp modelId="{99784496-C902-0447-8A74-D78846C13558}">
      <dsp:nvSpPr>
        <dsp:cNvPr id="0" name=""/>
        <dsp:cNvSpPr/>
      </dsp:nvSpPr>
      <dsp:spPr>
        <a:xfrm>
          <a:off x="193476" y="193476"/>
          <a:ext cx="1335741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C8FAA-806B-3D47-888C-21752A0B654F}">
      <dsp:nvSpPr>
        <dsp:cNvPr id="0" name=""/>
        <dsp:cNvSpPr/>
      </dsp:nvSpPr>
      <dsp:spPr>
        <a:xfrm>
          <a:off x="0" y="2128242"/>
          <a:ext cx="6678706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As tech support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 want to upload/send files to chat</a:t>
          </a:r>
        </a:p>
      </dsp:txBody>
      <dsp:txXfrm>
        <a:off x="1529217" y="2128242"/>
        <a:ext cx="5149488" cy="1934765"/>
      </dsp:txXfrm>
    </dsp:sp>
    <dsp:sp modelId="{CBF4399E-FF69-9B44-9FA9-73EA40C8EA88}">
      <dsp:nvSpPr>
        <dsp:cNvPr id="0" name=""/>
        <dsp:cNvSpPr/>
      </dsp:nvSpPr>
      <dsp:spPr>
        <a:xfrm>
          <a:off x="193476" y="2321718"/>
          <a:ext cx="1335741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B07C9-5ABB-1246-AAE8-44A88CBC8A2A}">
      <dsp:nvSpPr>
        <dsp:cNvPr id="0" name=""/>
        <dsp:cNvSpPr/>
      </dsp:nvSpPr>
      <dsp:spPr>
        <a:xfrm>
          <a:off x="0" y="0"/>
          <a:ext cx="76200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As a user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 want a web page for chatting with tech support</a:t>
          </a:r>
        </a:p>
      </dsp:txBody>
      <dsp:txXfrm>
        <a:off x="1717476" y="0"/>
        <a:ext cx="5902523" cy="1934765"/>
      </dsp:txXfrm>
    </dsp:sp>
    <dsp:sp modelId="{99784496-C902-0447-8A74-D78846C13558}">
      <dsp:nvSpPr>
        <dsp:cNvPr id="0" name=""/>
        <dsp:cNvSpPr/>
      </dsp:nvSpPr>
      <dsp:spPr>
        <a:xfrm>
          <a:off x="193476" y="193476"/>
          <a:ext cx="152400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C8FAA-806B-3D47-888C-21752A0B654F}">
      <dsp:nvSpPr>
        <dsp:cNvPr id="0" name=""/>
        <dsp:cNvSpPr/>
      </dsp:nvSpPr>
      <dsp:spPr>
        <a:xfrm>
          <a:off x="0" y="2128242"/>
          <a:ext cx="7620000" cy="1934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As tech support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 want to a web page for chatting with users</a:t>
          </a:r>
        </a:p>
      </dsp:txBody>
      <dsp:txXfrm>
        <a:off x="1717476" y="2128242"/>
        <a:ext cx="5902523" cy="1934765"/>
      </dsp:txXfrm>
    </dsp:sp>
    <dsp:sp modelId="{CBF4399E-FF69-9B44-9FA9-73EA40C8EA88}">
      <dsp:nvSpPr>
        <dsp:cNvPr id="0" name=""/>
        <dsp:cNvSpPr/>
      </dsp:nvSpPr>
      <dsp:spPr>
        <a:xfrm>
          <a:off x="193476" y="2321718"/>
          <a:ext cx="1524000" cy="1547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73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95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Chat App Plus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Connecting problems with solutions.</a:t>
            </a:r>
            <a:endParaRPr sz="28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995-7FF3-BA40-8BA7-D9E4FAB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Transcripts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5727-C0A7-564C-A4FB-F81FCE5E4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  <a:p>
            <a:r>
              <a:rPr lang="en-US" dirty="0"/>
              <a:t>Uploading, storing, and sending files and message transcripts on a user by user and chat by chat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B19E-426E-E549-AEC4-D78F29D28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995-7FF3-BA40-8BA7-D9E4FAB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Transcripts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5727-C0A7-564C-A4FB-F81FCE5E4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Diagram</a:t>
            </a:r>
          </a:p>
          <a:p>
            <a:pPr lvl="1"/>
            <a:r>
              <a:rPr lang="en-US" dirty="0"/>
              <a:t>[Swanky diagram shown here]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B19E-426E-E549-AEC4-D78F29D28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995-7FF3-BA40-8BA7-D9E4FAB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Transcripts Team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5727-C0A7-564C-A4FB-F81FCE5E4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User 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B19E-426E-E549-AEC4-D78F29D28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5FDFB26-FA14-8F47-9D81-BABC4C61D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00505"/>
              </p:ext>
            </p:extLst>
          </p:nvPr>
        </p:nvGraphicFramePr>
        <p:xfrm>
          <a:off x="941294" y="2299712"/>
          <a:ext cx="667870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63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995-7FF3-BA40-8BA7-D9E4FAB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5727-C0A7-564C-A4FB-F81FCE5E4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  <a:p>
            <a:pPr lvl="1"/>
            <a:r>
              <a:rPr lang="en-US" dirty="0"/>
              <a:t>Develop an easy-to-use, user-facing interface for chatting with tech support team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B19E-426E-E549-AEC4-D78F29D28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5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995-7FF3-BA40-8BA7-D9E4FAB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5727-C0A7-564C-A4FB-F81FCE5E4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Diagram</a:t>
            </a:r>
          </a:p>
          <a:p>
            <a:pPr lvl="1"/>
            <a:r>
              <a:rPr lang="en-US" dirty="0"/>
              <a:t>[Swanky diagram shown here]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B19E-426E-E549-AEC4-D78F29D28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5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995-7FF3-BA40-8BA7-D9E4FAB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5727-C0A7-564C-A4FB-F81FCE5E4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User Story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B19E-426E-E549-AEC4-D78F29D28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995727-D868-FD44-B836-1B29E27E8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843745"/>
              </p:ext>
            </p:extLst>
          </p:nvPr>
        </p:nvGraphicFramePr>
        <p:xfrm>
          <a:off x="762000" y="2299712"/>
          <a:ext cx="762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8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E955-FE78-1145-B610-174EFF95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962A-4D63-1F42-ABE0-E185938C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51FD-3A10-1647-BE53-0D709954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40C1-5F8C-D54E-8869-E8E6FE24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5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6B1E-AAD4-8A4C-B0D7-0D77605E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E46F-400A-624D-936B-EEC4346C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vature Announces Training Partnership with Pega.">
            <a:extLst>
              <a:ext uri="{FF2B5EF4-FFF2-40B4-BE49-F238E27FC236}">
                <a16:creationId xmlns:a16="http://schemas.microsoft.com/office/drawing/2014/main" id="{9FB065EA-C59C-584A-9FD7-2F4E1ADD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79" y="5503539"/>
            <a:ext cx="2285999" cy="8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BE2ED1-2185-B445-A8A2-92C07D3D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06" y="-5959653"/>
            <a:ext cx="9144000" cy="55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4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0EA3-C82F-7443-894C-E7D0B7E1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DAEB-7289-414B-93DC-4DD09209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mazon Keyspaces (for Apache Cassandra) - Amazon Web Services">
            <a:extLst>
              <a:ext uri="{FF2B5EF4-FFF2-40B4-BE49-F238E27FC236}">
                <a16:creationId xmlns:a16="http://schemas.microsoft.com/office/drawing/2014/main" id="{6463F0E3-B741-1D42-A7A1-FB5DDD8F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78" y="3576516"/>
            <a:ext cx="2138901" cy="11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98BCF-462E-F044-A3AE-B21F903D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Technologies</a:t>
            </a:r>
          </a:p>
        </p:txBody>
      </p:sp>
      <p:pic>
        <p:nvPicPr>
          <p:cNvPr id="1026" name="Picture 2" descr="Using an AWS S3 Bucket as a Maven repository: Sounds juicy, but is it worth  the effort? - Bonial">
            <a:extLst>
              <a:ext uri="{FF2B5EF4-FFF2-40B4-BE49-F238E27FC236}">
                <a16:creationId xmlns:a16="http://schemas.microsoft.com/office/drawing/2014/main" id="{D04100BE-789B-7045-A51E-17A1124DEA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1" y="2439043"/>
            <a:ext cx="2395932" cy="6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t · GitHub">
            <a:extLst>
              <a:ext uri="{FF2B5EF4-FFF2-40B4-BE49-F238E27FC236}">
                <a16:creationId xmlns:a16="http://schemas.microsoft.com/office/drawing/2014/main" id="{5CF56262-85E4-694E-8790-D0F265FE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117614"/>
            <a:ext cx="758912" cy="7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ring Cloud Microservice Security for Eureka Server and Client | Levitate">
            <a:extLst>
              <a:ext uri="{FF2B5EF4-FFF2-40B4-BE49-F238E27FC236}">
                <a16:creationId xmlns:a16="http://schemas.microsoft.com/office/drawing/2014/main" id="{226FB2EC-F091-A741-8D9E-28F79D78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112" y="1416603"/>
            <a:ext cx="4143374" cy="21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pring Webflux Demonstration - DEV Community">
            <a:extLst>
              <a:ext uri="{FF2B5EF4-FFF2-40B4-BE49-F238E27FC236}">
                <a16:creationId xmlns:a16="http://schemas.microsoft.com/office/drawing/2014/main" id="{EBB13CBE-87B4-BC4C-8916-DA66F7F3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54" y="2999113"/>
            <a:ext cx="2658532" cy="14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rate Framework | API Automation | manual2Automation">
            <a:extLst>
              <a:ext uri="{FF2B5EF4-FFF2-40B4-BE49-F238E27FC236}">
                <a16:creationId xmlns:a16="http://schemas.microsoft.com/office/drawing/2014/main" id="{299E8602-DADE-694F-9D54-72E4B070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08" y="4667216"/>
            <a:ext cx="2100875" cy="118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ostman&amp;#39;s Vision for the Next Generation of APIs Draws 4 Million New Users  in 2020 | Business Wire">
            <a:extLst>
              <a:ext uri="{FF2B5EF4-FFF2-40B4-BE49-F238E27FC236}">
                <a16:creationId xmlns:a16="http://schemas.microsoft.com/office/drawing/2014/main" id="{51A4638D-A4CD-2A48-B93F-3BBD1723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18" y="3086249"/>
            <a:ext cx="1288256" cy="6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-boot-logo - THE CURIOUS DEVELOPER">
            <a:extLst>
              <a:ext uri="{FF2B5EF4-FFF2-40B4-BE49-F238E27FC236}">
                <a16:creationId xmlns:a16="http://schemas.microsoft.com/office/drawing/2014/main" id="{83604079-56F2-A74A-B051-4C7E3F77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19" y="4698688"/>
            <a:ext cx="2480117" cy="130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11E93137-0592-9A41-AB22-7274F88C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7" y="3686561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he 1–2–3s of Docker. The 6 docker commands that I use… | by Mandy Gu |  Towards Data Science">
            <a:extLst>
              <a:ext uri="{FF2B5EF4-FFF2-40B4-BE49-F238E27FC236}">
                <a16:creationId xmlns:a16="http://schemas.microsoft.com/office/drawing/2014/main" id="{3003A288-CF28-E847-81BB-1778631B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75" y="3806397"/>
            <a:ext cx="973112" cy="83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Explained: What is Discord? -">
            <a:extLst>
              <a:ext uri="{FF2B5EF4-FFF2-40B4-BE49-F238E27FC236}">
                <a16:creationId xmlns:a16="http://schemas.microsoft.com/office/drawing/2014/main" id="{613AD52B-CE16-FE47-B65D-9A0F49ED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98" y="4048090"/>
            <a:ext cx="759449" cy="7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logo and symbol, meaning, history, PNG">
            <a:extLst>
              <a:ext uri="{FF2B5EF4-FFF2-40B4-BE49-F238E27FC236}">
                <a16:creationId xmlns:a16="http://schemas.microsoft.com/office/drawing/2014/main" id="{8D32523A-9F67-9A40-8EBD-A1A48455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46" y="2968835"/>
            <a:ext cx="1760471" cy="9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Java logo and symbol, meaning, history, PNG">
            <a:extLst>
              <a:ext uri="{FF2B5EF4-FFF2-40B4-BE49-F238E27FC236}">
                <a16:creationId xmlns:a16="http://schemas.microsoft.com/office/drawing/2014/main" id="{ABF690C2-1AA3-9D44-9F47-547921AA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04" y="4449534"/>
            <a:ext cx="2276728" cy="142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Zoom Logo and symbol, meaning, history, PNG">
            <a:extLst>
              <a:ext uri="{FF2B5EF4-FFF2-40B4-BE49-F238E27FC236}">
                <a16:creationId xmlns:a16="http://schemas.microsoft.com/office/drawing/2014/main" id="{9D969319-343B-7040-BAE0-AD4FE75DD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13" y="4616175"/>
            <a:ext cx="891446" cy="50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45908F-C7A4-2945-A54E-07107409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229" y="2152543"/>
            <a:ext cx="1956741" cy="131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ree Icon | Jar file format">
            <a:extLst>
              <a:ext uri="{FF2B5EF4-FFF2-40B4-BE49-F238E27FC236}">
                <a16:creationId xmlns:a16="http://schemas.microsoft.com/office/drawing/2014/main" id="{3CAD1E13-20AE-C54F-9088-286FD3A4E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98" y="4229486"/>
            <a:ext cx="514932" cy="5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eactJS Architecture (1 of 3): Configuring React">
            <a:extLst>
              <a:ext uri="{FF2B5EF4-FFF2-40B4-BE49-F238E27FC236}">
                <a16:creationId xmlns:a16="http://schemas.microsoft.com/office/drawing/2014/main" id="{07C422D0-FAC3-5341-8FC7-A0AD9B05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4" y="2899672"/>
            <a:ext cx="1684082" cy="96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rello Tips &amp;amp; Tricks: This is how we master the basics of our recommended  project management tool. - Ethode">
            <a:extLst>
              <a:ext uri="{FF2B5EF4-FFF2-40B4-BE49-F238E27FC236}">
                <a16:creationId xmlns:a16="http://schemas.microsoft.com/office/drawing/2014/main" id="{8C1F05FA-BA72-FD4D-9D26-B2ADBBC1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868846"/>
            <a:ext cx="1912146" cy="58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UD Operations In ASP.NET MVC Using ADO.NET">
            <a:extLst>
              <a:ext uri="{FF2B5EF4-FFF2-40B4-BE49-F238E27FC236}">
                <a16:creationId xmlns:a16="http://schemas.microsoft.com/office/drawing/2014/main" id="{90AE72E5-3F8F-8143-B0ED-09138D50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3" y="5985345"/>
            <a:ext cx="2100875" cy="8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85BF-73BA-A74A-98EB-A909EA80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/ Burndown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A3DF-EC7F-B04C-8DAC-E8D1DF9C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0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BB7C-B338-B944-8F2C-FBF6202B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/ Service Descriptions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7E2B34-0613-A342-874F-E654FA91C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5800"/>
              </p:ext>
            </p:extLst>
          </p:nvPr>
        </p:nvGraphicFramePr>
        <p:xfrm>
          <a:off x="379413" y="1481138"/>
          <a:ext cx="838517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88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BC2-507E-0040-822F-DA98FA62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(teds files)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4E81-FBDE-E745-ABFD-9BC4BCC4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995-7FF3-BA40-8BA7-D9E4FAB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5727-C0A7-564C-A4FB-F81FCE5E4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B19E-426E-E549-AEC4-D78F29D28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995-7FF3-BA40-8BA7-D9E4FAB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5727-C0A7-564C-A4FB-F81FCE5E4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User Story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B19E-426E-E549-AEC4-D78F29D28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995727-D868-FD44-B836-1B29E27E8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757245"/>
              </p:ext>
            </p:extLst>
          </p:nvPr>
        </p:nvGraphicFramePr>
        <p:xfrm>
          <a:off x="762000" y="2299712"/>
          <a:ext cx="762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5122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252</Words>
  <Application>Microsoft Macintosh PowerPoint</Application>
  <PresentationFormat>On-screen Show (4:3)</PresentationFormat>
  <Paragraphs>79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Chat App Plus</vt:lpstr>
      <vt:lpstr>PowerPoint Presentation</vt:lpstr>
      <vt:lpstr>Contributors</vt:lpstr>
      <vt:lpstr>Technologies</vt:lpstr>
      <vt:lpstr>User Stories / Burndown Chart</vt:lpstr>
      <vt:lpstr>Teams / Service Descriptions</vt:lpstr>
      <vt:lpstr>Documentation (teds files) </vt:lpstr>
      <vt:lpstr>Communication and Accounts</vt:lpstr>
      <vt:lpstr>Communication and Accounts</vt:lpstr>
      <vt:lpstr>Transcripts Team</vt:lpstr>
      <vt:lpstr>Transcripts Team</vt:lpstr>
      <vt:lpstr>Transcripts Team </vt:lpstr>
      <vt:lpstr>Frontend</vt:lpstr>
      <vt:lpstr>Frontend</vt:lpstr>
      <vt:lpstr>Frontend</vt:lpstr>
      <vt:lpstr>References</vt:lpstr>
      <vt:lpstr>Future Plans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Christopher Jose</cp:lastModifiedBy>
  <cp:revision>5</cp:revision>
  <dcterms:modified xsi:type="dcterms:W3CDTF">2021-09-15T22:37:23Z</dcterms:modified>
</cp:coreProperties>
</file>