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html5_intro.asp" TargetMode="External"/><Relationship Id="rId4" Type="http://schemas.openxmlformats.org/officeDocument/2006/relationships/hyperlink" Target="https://developer.mozilla.org/en-US/docs/Web/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ML5_logo_and_wordmark.svg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50" y="152400"/>
            <a:ext cx="6390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86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Deprecated HTML4 Junk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722925" y="1192200"/>
            <a:ext cx="2475900" cy="32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&lt;acronym&gt;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&lt;applet&gt;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&lt;basefont&gt;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&lt;big&gt;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&lt;center&gt;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&lt;dir&gt;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365100" y="1192200"/>
            <a:ext cx="2204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&lt;font&gt;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&lt;frame&gt;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&lt;frameset&gt;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&lt;noframes&gt;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&lt;strike&gt;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&lt;tt&gt;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33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Shiny New Features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011500" y="1123375"/>
            <a:ext cx="3583800" cy="36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Attributes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All elements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Form elements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Meta elements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Script elements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Elements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Semantics (p</a:t>
            </a:r>
            <a:r>
              <a:rPr lang="en">
                <a:solidFill>
                  <a:srgbClr val="000000"/>
                </a:solidFill>
              </a:rPr>
              <a:t>age structure)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Graphics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Multimedia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5123225" y="1123375"/>
            <a:ext cx="2784300" cy="30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APIs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Geolocation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Drag and Drop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Local Storage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Web Workers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WebRTC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and more...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41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New Attributes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70000" y="1003050"/>
            <a:ext cx="3933600" cy="40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Global attributes: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id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tabindex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hidden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data-*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&lt;meta&gt;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charset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&lt;script&gt;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async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303600" y="714475"/>
            <a:ext cx="43737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&lt;form&gt;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autocomplete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novalidate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●"/>
            </a:pPr>
            <a:r>
              <a:rPr lang="en" sz="1800"/>
              <a:t>&lt;input&gt;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autocomplete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autofocus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form, formaction, formmethod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height, width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min, max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list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multiple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pattern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placeholder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required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○"/>
            </a:pPr>
            <a:r>
              <a:rPr lang="en"/>
              <a:t>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41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Semantic Elements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46500" y="816425"/>
            <a:ext cx="3268800" cy="42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&lt;article&gt;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&lt;aside&gt;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&lt;details&gt;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&lt;dialog&gt;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&lt;figcaption&gt;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&lt;figure&gt;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&lt;footer&gt;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502025" y="816425"/>
            <a:ext cx="33474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&lt;header&gt;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&lt;main&gt;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&lt;mark&gt;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&lt;nav&gt;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&lt;section&gt;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&lt;summary&gt;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&lt;time&gt;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23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Graphics and Multimedia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66325"/>
            <a:ext cx="3583800" cy="367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Graphics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&lt;svg&gt;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&lt;canvas&gt;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Multimedia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&lt;audio&gt;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&lt;video&gt;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&lt;embed&gt;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&lt;source&gt;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&lt;track&gt;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05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Resources on HTML5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038025"/>
            <a:ext cx="8520600" cy="37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W3Schools: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https://www.w3schools.com/html/html5_intro.asp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Mozilla Developer Network: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