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8" r:id="rId3"/>
    <p:sldId id="257" r:id="rId4"/>
    <p:sldId id="262" r:id="rId5"/>
    <p:sldId id="260" r:id="rId6"/>
    <p:sldId id="261" r:id="rId7"/>
    <p:sldId id="259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SchemeForSuggestions">
  <dgm:title val="Color Scheme for Suggestions"/>
  <dgm:desc val="Color Scheme for Suggestions"/>
  <dgm:catLst>
    <dgm:cat type="Other" pri="2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bg1">
        <a:lumMod val="95000"/>
      </a:schemeClr>
    </dgm:fillClrLst>
    <dgm:linClrLst>
      <a:schemeClr val="bg1">
        <a:lumMod val="95000"/>
      </a:schemeClr>
    </dgm:linClrLst>
    <dgm:effectClrLst/>
    <dgm:txLinClrLst/>
    <dgm:txFillClrLst meth="repeat">
      <a:schemeClr val="tx1">
        <a:lumMod val="75000"/>
        <a:lumOff val="25000"/>
      </a:schemeClr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9C193E1-B0A8-4E20-9AB1-8EE583651F23}" type="doc">
      <dgm:prSet loTypeId="urn:microsoft.com/office/officeart/2016/7/layout/VerticalDownArrowProcess" loCatId="process" qsTypeId="urn:microsoft.com/office/officeart/2005/8/quickstyle/simple1" qsCatId="simple" csTypeId="urn:microsoft.com/office/officeart/2005/8/colors/ColorSchemeForSuggestions" csCatId="other"/>
      <dgm:spPr/>
      <dgm:t>
        <a:bodyPr/>
        <a:lstStyle/>
        <a:p>
          <a:endParaRPr lang="en-US"/>
        </a:p>
      </dgm:t>
    </dgm:pt>
    <dgm:pt modelId="{3D389C83-53E6-4377-81A2-2CCF3F65E78F}">
      <dgm:prSet/>
      <dgm:spPr/>
      <dgm:t>
        <a:bodyPr/>
        <a:lstStyle/>
        <a:p>
          <a:r>
            <a:rPr lang="en-US"/>
            <a:t>Create and prepare</a:t>
          </a:r>
        </a:p>
      </dgm:t>
    </dgm:pt>
    <dgm:pt modelId="{B131C218-F059-402C-AECE-6D34B35B2052}" type="parTrans" cxnId="{2F870D82-1C45-41CC-9980-9072F3CF7AF1}">
      <dgm:prSet/>
      <dgm:spPr/>
      <dgm:t>
        <a:bodyPr/>
        <a:lstStyle/>
        <a:p>
          <a:endParaRPr lang="en-US"/>
        </a:p>
      </dgm:t>
    </dgm:pt>
    <dgm:pt modelId="{F10279B3-2DB8-4C36-B45E-2F0CE5B37E1C}" type="sibTrans" cxnId="{2F870D82-1C45-41CC-9980-9072F3CF7AF1}">
      <dgm:prSet/>
      <dgm:spPr/>
      <dgm:t>
        <a:bodyPr/>
        <a:lstStyle/>
        <a:p>
          <a:endParaRPr lang="en-US"/>
        </a:p>
      </dgm:t>
    </dgm:pt>
    <dgm:pt modelId="{29C04AF6-98E8-46C8-9458-727986059B3C}">
      <dgm:prSet/>
      <dgm:spPr/>
      <dgm:t>
        <a:bodyPr/>
        <a:lstStyle/>
        <a:p>
          <a:r>
            <a:rPr lang="en-US" dirty="0"/>
            <a:t>Create and prepare a JDBC </a:t>
          </a:r>
          <a:r>
            <a:rPr lang="en-US" dirty="0" err="1"/>
            <a:t>CallableStatement</a:t>
          </a:r>
          <a:r>
            <a:rPr lang="en-US" dirty="0"/>
            <a:t> object that contains a call to your PL/SQL function.</a:t>
          </a:r>
        </a:p>
      </dgm:t>
    </dgm:pt>
    <dgm:pt modelId="{9F68459D-B356-46CB-A8D9-AA54BD790559}" type="parTrans" cxnId="{B0BCEE0A-160B-4176-AD79-BE6FD8714C48}">
      <dgm:prSet/>
      <dgm:spPr/>
      <dgm:t>
        <a:bodyPr/>
        <a:lstStyle/>
        <a:p>
          <a:endParaRPr lang="en-US"/>
        </a:p>
      </dgm:t>
    </dgm:pt>
    <dgm:pt modelId="{9A18E161-45FE-48DB-82D5-E782456CD2FB}" type="sibTrans" cxnId="{B0BCEE0A-160B-4176-AD79-BE6FD8714C48}">
      <dgm:prSet/>
      <dgm:spPr/>
      <dgm:t>
        <a:bodyPr/>
        <a:lstStyle/>
        <a:p>
          <a:endParaRPr lang="en-US"/>
        </a:p>
      </dgm:t>
    </dgm:pt>
    <dgm:pt modelId="{1822C018-3B39-4128-B2A8-47C2C248E218}">
      <dgm:prSet/>
      <dgm:spPr/>
      <dgm:t>
        <a:bodyPr/>
        <a:lstStyle/>
        <a:p>
          <a:r>
            <a:rPr lang="en-US"/>
            <a:t>Register</a:t>
          </a:r>
        </a:p>
      </dgm:t>
    </dgm:pt>
    <dgm:pt modelId="{3CCFDB53-8229-4BAB-899E-7BC6931E3BFB}" type="parTrans" cxnId="{C3C40940-675F-41A4-B332-8161A57A9851}">
      <dgm:prSet/>
      <dgm:spPr/>
      <dgm:t>
        <a:bodyPr/>
        <a:lstStyle/>
        <a:p>
          <a:endParaRPr lang="en-US"/>
        </a:p>
      </dgm:t>
    </dgm:pt>
    <dgm:pt modelId="{E414C5B6-CF9B-4A20-BB56-26C95EBFF8FB}" type="sibTrans" cxnId="{C3C40940-675F-41A4-B332-8161A57A9851}">
      <dgm:prSet/>
      <dgm:spPr/>
      <dgm:t>
        <a:bodyPr/>
        <a:lstStyle/>
        <a:p>
          <a:endParaRPr lang="en-US"/>
        </a:p>
      </dgm:t>
    </dgm:pt>
    <dgm:pt modelId="{518B1D26-5E8D-468B-BE29-9FC8AED0F054}">
      <dgm:prSet/>
      <dgm:spPr/>
      <dgm:t>
        <a:bodyPr/>
        <a:lstStyle/>
        <a:p>
          <a:r>
            <a:rPr lang="en-US"/>
            <a:t>Register the output parameter for your PL/SQL function.</a:t>
          </a:r>
        </a:p>
      </dgm:t>
    </dgm:pt>
    <dgm:pt modelId="{0AEEBB67-0BD0-4907-B32C-EA68B9126A72}" type="parTrans" cxnId="{2BD089A3-43B0-4BBE-B74A-B750B0DB4EC0}">
      <dgm:prSet/>
      <dgm:spPr/>
      <dgm:t>
        <a:bodyPr/>
        <a:lstStyle/>
        <a:p>
          <a:endParaRPr lang="en-US"/>
        </a:p>
      </dgm:t>
    </dgm:pt>
    <dgm:pt modelId="{675A3224-524C-440E-83A0-F8D635F848B8}" type="sibTrans" cxnId="{2BD089A3-43B0-4BBE-B74A-B750B0DB4EC0}">
      <dgm:prSet/>
      <dgm:spPr/>
      <dgm:t>
        <a:bodyPr/>
        <a:lstStyle/>
        <a:p>
          <a:endParaRPr lang="en-US"/>
        </a:p>
      </dgm:t>
    </dgm:pt>
    <dgm:pt modelId="{532FC8EC-7FE4-4B19-90F4-0C4CDE1B407D}">
      <dgm:prSet/>
      <dgm:spPr/>
      <dgm:t>
        <a:bodyPr/>
        <a:lstStyle/>
        <a:p>
          <a:r>
            <a:rPr lang="en-US"/>
            <a:t>Provide</a:t>
          </a:r>
        </a:p>
      </dgm:t>
    </dgm:pt>
    <dgm:pt modelId="{EFB5F96A-1E32-4576-B457-482C82741DC0}" type="parTrans" cxnId="{644A6E64-F1FF-4812-92A3-62FCFEB397DA}">
      <dgm:prSet/>
      <dgm:spPr/>
      <dgm:t>
        <a:bodyPr/>
        <a:lstStyle/>
        <a:p>
          <a:endParaRPr lang="en-US"/>
        </a:p>
      </dgm:t>
    </dgm:pt>
    <dgm:pt modelId="{F1F70CAB-937C-4996-B715-719649F12330}" type="sibTrans" cxnId="{644A6E64-F1FF-4812-92A3-62FCFEB397DA}">
      <dgm:prSet/>
      <dgm:spPr/>
      <dgm:t>
        <a:bodyPr/>
        <a:lstStyle/>
        <a:p>
          <a:endParaRPr lang="en-US"/>
        </a:p>
      </dgm:t>
    </dgm:pt>
    <dgm:pt modelId="{FA770F10-E800-4017-8139-BAAFDFB83401}">
      <dgm:prSet/>
      <dgm:spPr/>
      <dgm:t>
        <a:bodyPr/>
        <a:lstStyle/>
        <a:p>
          <a:r>
            <a:rPr lang="en-US"/>
            <a:t>Provide all of the required parameter values to your PL/SQL function.</a:t>
          </a:r>
        </a:p>
      </dgm:t>
    </dgm:pt>
    <dgm:pt modelId="{9E52F94C-4818-495C-AC20-B28EA8E046CC}" type="parTrans" cxnId="{F65557D3-8A4C-4A61-BD71-9614D8E035F0}">
      <dgm:prSet/>
      <dgm:spPr/>
      <dgm:t>
        <a:bodyPr/>
        <a:lstStyle/>
        <a:p>
          <a:endParaRPr lang="en-US"/>
        </a:p>
      </dgm:t>
    </dgm:pt>
    <dgm:pt modelId="{7A3231E5-0885-41C5-835C-BC8D76D273B2}" type="sibTrans" cxnId="{F65557D3-8A4C-4A61-BD71-9614D8E035F0}">
      <dgm:prSet/>
      <dgm:spPr/>
      <dgm:t>
        <a:bodyPr/>
        <a:lstStyle/>
        <a:p>
          <a:endParaRPr lang="en-US"/>
        </a:p>
      </dgm:t>
    </dgm:pt>
    <dgm:pt modelId="{05F91906-ED7D-42F3-811B-7D88A1B4665A}">
      <dgm:prSet/>
      <dgm:spPr/>
      <dgm:t>
        <a:bodyPr/>
        <a:lstStyle/>
        <a:p>
          <a:r>
            <a:rPr lang="en-US"/>
            <a:t>Call</a:t>
          </a:r>
        </a:p>
      </dgm:t>
    </dgm:pt>
    <dgm:pt modelId="{A6FF9288-6AB1-4B44-99AF-9276154FFF68}" type="parTrans" cxnId="{0FBE7802-7C6E-4347-A9F2-6A0BFA856648}">
      <dgm:prSet/>
      <dgm:spPr/>
      <dgm:t>
        <a:bodyPr/>
        <a:lstStyle/>
        <a:p>
          <a:endParaRPr lang="en-US"/>
        </a:p>
      </dgm:t>
    </dgm:pt>
    <dgm:pt modelId="{2D83DA10-D485-47ED-900C-3AA0F3D1D8DB}" type="sibTrans" cxnId="{0FBE7802-7C6E-4347-A9F2-6A0BFA856648}">
      <dgm:prSet/>
      <dgm:spPr/>
      <dgm:t>
        <a:bodyPr/>
        <a:lstStyle/>
        <a:p>
          <a:endParaRPr lang="en-US"/>
        </a:p>
      </dgm:t>
    </dgm:pt>
    <dgm:pt modelId="{3255B9E9-8A48-4433-9824-BD1110364166}">
      <dgm:prSet/>
      <dgm:spPr/>
      <dgm:t>
        <a:bodyPr/>
        <a:lstStyle/>
        <a:p>
          <a:r>
            <a:rPr lang="en-US"/>
            <a:t>Call the execute() method for your CallableStatement object, which then performs the call to your PL/SQL function.</a:t>
          </a:r>
        </a:p>
      </dgm:t>
    </dgm:pt>
    <dgm:pt modelId="{8354895A-F0C7-4C3E-A168-13B4662E3BAA}" type="parTrans" cxnId="{9624E85A-9FB2-4DEF-A532-1A654E6D6F30}">
      <dgm:prSet/>
      <dgm:spPr/>
      <dgm:t>
        <a:bodyPr/>
        <a:lstStyle/>
        <a:p>
          <a:endParaRPr lang="en-US"/>
        </a:p>
      </dgm:t>
    </dgm:pt>
    <dgm:pt modelId="{CC768594-4984-4BFC-9DD6-9FC62F2D5C8E}" type="sibTrans" cxnId="{9624E85A-9FB2-4DEF-A532-1A654E6D6F30}">
      <dgm:prSet/>
      <dgm:spPr/>
      <dgm:t>
        <a:bodyPr/>
        <a:lstStyle/>
        <a:p>
          <a:endParaRPr lang="en-US"/>
        </a:p>
      </dgm:t>
    </dgm:pt>
    <dgm:pt modelId="{EF35B3AB-FE0A-4508-8374-2979A1844B63}">
      <dgm:prSet/>
      <dgm:spPr/>
      <dgm:t>
        <a:bodyPr/>
        <a:lstStyle/>
        <a:p>
          <a:r>
            <a:rPr lang="en-US"/>
            <a:t>Read</a:t>
          </a:r>
        </a:p>
      </dgm:t>
    </dgm:pt>
    <dgm:pt modelId="{E80FEE95-F04F-49A0-9DCA-AD07C39623FE}" type="parTrans" cxnId="{ABE48AB0-5E99-49D1-88B7-A747323D417C}">
      <dgm:prSet/>
      <dgm:spPr/>
      <dgm:t>
        <a:bodyPr/>
        <a:lstStyle/>
        <a:p>
          <a:endParaRPr lang="en-US"/>
        </a:p>
      </dgm:t>
    </dgm:pt>
    <dgm:pt modelId="{984EDEB9-E7D3-4312-84C2-8D286D0056AA}" type="sibTrans" cxnId="{ABE48AB0-5E99-49D1-88B7-A747323D417C}">
      <dgm:prSet/>
      <dgm:spPr/>
      <dgm:t>
        <a:bodyPr/>
        <a:lstStyle/>
        <a:p>
          <a:endParaRPr lang="en-US"/>
        </a:p>
      </dgm:t>
    </dgm:pt>
    <dgm:pt modelId="{A89211DB-9834-440B-9A68-3FCEA66CE6C6}">
      <dgm:prSet/>
      <dgm:spPr/>
      <dgm:t>
        <a:bodyPr/>
        <a:lstStyle/>
        <a:p>
          <a:r>
            <a:rPr lang="en-US"/>
            <a:t>Read the returned value from your PL/SQL function.</a:t>
          </a:r>
        </a:p>
      </dgm:t>
    </dgm:pt>
    <dgm:pt modelId="{2191BC02-CD1C-4F42-B36D-AD9E88BDB8F3}" type="parTrans" cxnId="{BF4FD859-49D5-4E69-A3DB-E38CB1F03A6A}">
      <dgm:prSet/>
      <dgm:spPr/>
      <dgm:t>
        <a:bodyPr/>
        <a:lstStyle/>
        <a:p>
          <a:endParaRPr lang="en-US"/>
        </a:p>
      </dgm:t>
    </dgm:pt>
    <dgm:pt modelId="{9B8115D4-7C3C-44BF-BB1E-F75985A18495}" type="sibTrans" cxnId="{BF4FD859-49D5-4E69-A3DB-E38CB1F03A6A}">
      <dgm:prSet/>
      <dgm:spPr/>
      <dgm:t>
        <a:bodyPr/>
        <a:lstStyle/>
        <a:p>
          <a:endParaRPr lang="en-US"/>
        </a:p>
      </dgm:t>
    </dgm:pt>
    <dgm:pt modelId="{8FCCBC0B-7E5E-4339-BDA7-E16B180B3EA1}" type="pres">
      <dgm:prSet presAssocID="{39C193E1-B0A8-4E20-9AB1-8EE583651F23}" presName="Name0" presStyleCnt="0">
        <dgm:presLayoutVars>
          <dgm:dir/>
          <dgm:animLvl val="lvl"/>
          <dgm:resizeHandles val="exact"/>
        </dgm:presLayoutVars>
      </dgm:prSet>
      <dgm:spPr/>
    </dgm:pt>
    <dgm:pt modelId="{870DBA49-13BF-4E03-9E11-AEFF34851EA7}" type="pres">
      <dgm:prSet presAssocID="{EF35B3AB-FE0A-4508-8374-2979A1844B63}" presName="boxAndChildren" presStyleCnt="0"/>
      <dgm:spPr/>
    </dgm:pt>
    <dgm:pt modelId="{496D09A3-1691-45D4-945C-676076A53F80}" type="pres">
      <dgm:prSet presAssocID="{EF35B3AB-FE0A-4508-8374-2979A1844B63}" presName="parentTextBox" presStyleLbl="alignNode1" presStyleIdx="0" presStyleCnt="5"/>
      <dgm:spPr/>
    </dgm:pt>
    <dgm:pt modelId="{0AD98909-1C89-4CA2-971A-027E46BE11D2}" type="pres">
      <dgm:prSet presAssocID="{EF35B3AB-FE0A-4508-8374-2979A1844B63}" presName="descendantBox" presStyleLbl="bgAccFollowNode1" presStyleIdx="0" presStyleCnt="5"/>
      <dgm:spPr/>
    </dgm:pt>
    <dgm:pt modelId="{9228DECA-D8D4-461C-8139-4A8F148DEBF8}" type="pres">
      <dgm:prSet presAssocID="{2D83DA10-D485-47ED-900C-3AA0F3D1D8DB}" presName="sp" presStyleCnt="0"/>
      <dgm:spPr/>
    </dgm:pt>
    <dgm:pt modelId="{C8ACEAAF-1080-43AA-9B50-58163787AB1F}" type="pres">
      <dgm:prSet presAssocID="{05F91906-ED7D-42F3-811B-7D88A1B4665A}" presName="arrowAndChildren" presStyleCnt="0"/>
      <dgm:spPr/>
    </dgm:pt>
    <dgm:pt modelId="{7EA1E49B-7C70-4B55-B0B3-EB55C2B29F88}" type="pres">
      <dgm:prSet presAssocID="{05F91906-ED7D-42F3-811B-7D88A1B4665A}" presName="parentTextArrow" presStyleLbl="node1" presStyleIdx="0" presStyleCnt="0"/>
      <dgm:spPr/>
    </dgm:pt>
    <dgm:pt modelId="{61C2D755-CFA1-45F5-9325-652BFFCA9161}" type="pres">
      <dgm:prSet presAssocID="{05F91906-ED7D-42F3-811B-7D88A1B4665A}" presName="arrow" presStyleLbl="alignNode1" presStyleIdx="1" presStyleCnt="5"/>
      <dgm:spPr/>
    </dgm:pt>
    <dgm:pt modelId="{CA9052BF-31E8-4960-AF97-C85E3C8DCECA}" type="pres">
      <dgm:prSet presAssocID="{05F91906-ED7D-42F3-811B-7D88A1B4665A}" presName="descendantArrow" presStyleLbl="bgAccFollowNode1" presStyleIdx="1" presStyleCnt="5"/>
      <dgm:spPr/>
    </dgm:pt>
    <dgm:pt modelId="{8250C915-2024-45C3-9AC1-94AD3921D609}" type="pres">
      <dgm:prSet presAssocID="{F1F70CAB-937C-4996-B715-719649F12330}" presName="sp" presStyleCnt="0"/>
      <dgm:spPr/>
    </dgm:pt>
    <dgm:pt modelId="{56D8AE67-A5F5-45BB-A7A9-D40F89546D05}" type="pres">
      <dgm:prSet presAssocID="{532FC8EC-7FE4-4B19-90F4-0C4CDE1B407D}" presName="arrowAndChildren" presStyleCnt="0"/>
      <dgm:spPr/>
    </dgm:pt>
    <dgm:pt modelId="{E5E10EBC-67FF-49CE-8ECA-FA4986C4E2D4}" type="pres">
      <dgm:prSet presAssocID="{532FC8EC-7FE4-4B19-90F4-0C4CDE1B407D}" presName="parentTextArrow" presStyleLbl="node1" presStyleIdx="0" presStyleCnt="0"/>
      <dgm:spPr/>
    </dgm:pt>
    <dgm:pt modelId="{81C8E7AC-57E5-4D0F-B43B-1F44FCBD59E8}" type="pres">
      <dgm:prSet presAssocID="{532FC8EC-7FE4-4B19-90F4-0C4CDE1B407D}" presName="arrow" presStyleLbl="alignNode1" presStyleIdx="2" presStyleCnt="5"/>
      <dgm:spPr/>
    </dgm:pt>
    <dgm:pt modelId="{ABAC1E4B-FABA-4286-B32A-68C22D2BFCA1}" type="pres">
      <dgm:prSet presAssocID="{532FC8EC-7FE4-4B19-90F4-0C4CDE1B407D}" presName="descendantArrow" presStyleLbl="bgAccFollowNode1" presStyleIdx="2" presStyleCnt="5"/>
      <dgm:spPr/>
    </dgm:pt>
    <dgm:pt modelId="{10FBEE4E-CA92-4F71-B24B-A7AD1AC4093E}" type="pres">
      <dgm:prSet presAssocID="{E414C5B6-CF9B-4A20-BB56-26C95EBFF8FB}" presName="sp" presStyleCnt="0"/>
      <dgm:spPr/>
    </dgm:pt>
    <dgm:pt modelId="{70B4C162-2949-4521-84D7-688A1FABB78C}" type="pres">
      <dgm:prSet presAssocID="{1822C018-3B39-4128-B2A8-47C2C248E218}" presName="arrowAndChildren" presStyleCnt="0"/>
      <dgm:spPr/>
    </dgm:pt>
    <dgm:pt modelId="{2357C665-17C3-4B2F-B6E8-E2600FB1F992}" type="pres">
      <dgm:prSet presAssocID="{1822C018-3B39-4128-B2A8-47C2C248E218}" presName="parentTextArrow" presStyleLbl="node1" presStyleIdx="0" presStyleCnt="0"/>
      <dgm:spPr/>
    </dgm:pt>
    <dgm:pt modelId="{9BCEC107-1D8C-4D63-A9CA-9A2A2F62D29B}" type="pres">
      <dgm:prSet presAssocID="{1822C018-3B39-4128-B2A8-47C2C248E218}" presName="arrow" presStyleLbl="alignNode1" presStyleIdx="3" presStyleCnt="5"/>
      <dgm:spPr/>
    </dgm:pt>
    <dgm:pt modelId="{60C7B803-8F15-47A3-BD48-C040E1AA5AB2}" type="pres">
      <dgm:prSet presAssocID="{1822C018-3B39-4128-B2A8-47C2C248E218}" presName="descendantArrow" presStyleLbl="bgAccFollowNode1" presStyleIdx="3" presStyleCnt="5"/>
      <dgm:spPr/>
    </dgm:pt>
    <dgm:pt modelId="{268BB008-E19C-4682-99DA-F15837FB29E3}" type="pres">
      <dgm:prSet presAssocID="{F10279B3-2DB8-4C36-B45E-2F0CE5B37E1C}" presName="sp" presStyleCnt="0"/>
      <dgm:spPr/>
    </dgm:pt>
    <dgm:pt modelId="{5323AFC9-614E-4C7B-A781-FF2E6EEAA298}" type="pres">
      <dgm:prSet presAssocID="{3D389C83-53E6-4377-81A2-2CCF3F65E78F}" presName="arrowAndChildren" presStyleCnt="0"/>
      <dgm:spPr/>
    </dgm:pt>
    <dgm:pt modelId="{5742D4EA-B2CE-40AA-B158-D10C96FBA922}" type="pres">
      <dgm:prSet presAssocID="{3D389C83-53E6-4377-81A2-2CCF3F65E78F}" presName="parentTextArrow" presStyleLbl="node1" presStyleIdx="0" presStyleCnt="0"/>
      <dgm:spPr/>
    </dgm:pt>
    <dgm:pt modelId="{A4FEA8B8-E03C-4725-8DAB-03B83352DFC3}" type="pres">
      <dgm:prSet presAssocID="{3D389C83-53E6-4377-81A2-2CCF3F65E78F}" presName="arrow" presStyleLbl="alignNode1" presStyleIdx="4" presStyleCnt="5"/>
      <dgm:spPr/>
    </dgm:pt>
    <dgm:pt modelId="{767EC68E-50AB-4057-94A5-12E242DD4F56}" type="pres">
      <dgm:prSet presAssocID="{3D389C83-53E6-4377-81A2-2CCF3F65E78F}" presName="descendantArrow" presStyleLbl="bgAccFollowNode1" presStyleIdx="4" presStyleCnt="5"/>
      <dgm:spPr/>
    </dgm:pt>
  </dgm:ptLst>
  <dgm:cxnLst>
    <dgm:cxn modelId="{0FBE7802-7C6E-4347-A9F2-6A0BFA856648}" srcId="{39C193E1-B0A8-4E20-9AB1-8EE583651F23}" destId="{05F91906-ED7D-42F3-811B-7D88A1B4665A}" srcOrd="3" destOrd="0" parTransId="{A6FF9288-6AB1-4B44-99AF-9276154FFF68}" sibTransId="{2D83DA10-D485-47ED-900C-3AA0F3D1D8DB}"/>
    <dgm:cxn modelId="{B0BCEE0A-160B-4176-AD79-BE6FD8714C48}" srcId="{3D389C83-53E6-4377-81A2-2CCF3F65E78F}" destId="{29C04AF6-98E8-46C8-9458-727986059B3C}" srcOrd="0" destOrd="0" parTransId="{9F68459D-B356-46CB-A8D9-AA54BD790559}" sibTransId="{9A18E161-45FE-48DB-82D5-E782456CD2FB}"/>
    <dgm:cxn modelId="{A69A0723-70A2-43C4-9BAC-75F6B472AC1B}" type="presOf" srcId="{A89211DB-9834-440B-9A68-3FCEA66CE6C6}" destId="{0AD98909-1C89-4CA2-971A-027E46BE11D2}" srcOrd="0" destOrd="0" presId="urn:microsoft.com/office/officeart/2016/7/layout/VerticalDownArrowProcess"/>
    <dgm:cxn modelId="{2337CF27-6182-4BD9-96A4-5D46FB636449}" type="presOf" srcId="{3D389C83-53E6-4377-81A2-2CCF3F65E78F}" destId="{5742D4EA-B2CE-40AA-B158-D10C96FBA922}" srcOrd="0" destOrd="0" presId="urn:microsoft.com/office/officeart/2016/7/layout/VerticalDownArrowProcess"/>
    <dgm:cxn modelId="{CEE2953C-181D-45BB-B40B-E7C70DAC4F51}" type="presOf" srcId="{3D389C83-53E6-4377-81A2-2CCF3F65E78F}" destId="{A4FEA8B8-E03C-4725-8DAB-03B83352DFC3}" srcOrd="1" destOrd="0" presId="urn:microsoft.com/office/officeart/2016/7/layout/VerticalDownArrowProcess"/>
    <dgm:cxn modelId="{C3C40940-675F-41A4-B332-8161A57A9851}" srcId="{39C193E1-B0A8-4E20-9AB1-8EE583651F23}" destId="{1822C018-3B39-4128-B2A8-47C2C248E218}" srcOrd="1" destOrd="0" parTransId="{3CCFDB53-8229-4BAB-899E-7BC6931E3BFB}" sibTransId="{E414C5B6-CF9B-4A20-BB56-26C95EBFF8FB}"/>
    <dgm:cxn modelId="{644A6E64-F1FF-4812-92A3-62FCFEB397DA}" srcId="{39C193E1-B0A8-4E20-9AB1-8EE583651F23}" destId="{532FC8EC-7FE4-4B19-90F4-0C4CDE1B407D}" srcOrd="2" destOrd="0" parTransId="{EFB5F96A-1E32-4576-B457-482C82741DC0}" sibTransId="{F1F70CAB-937C-4996-B715-719649F12330}"/>
    <dgm:cxn modelId="{6780F670-EF3E-4931-86D8-8C72E0FCF220}" type="presOf" srcId="{532FC8EC-7FE4-4B19-90F4-0C4CDE1B407D}" destId="{E5E10EBC-67FF-49CE-8ECA-FA4986C4E2D4}" srcOrd="0" destOrd="0" presId="urn:microsoft.com/office/officeart/2016/7/layout/VerticalDownArrowProcess"/>
    <dgm:cxn modelId="{BF4FD859-49D5-4E69-A3DB-E38CB1F03A6A}" srcId="{EF35B3AB-FE0A-4508-8374-2979A1844B63}" destId="{A89211DB-9834-440B-9A68-3FCEA66CE6C6}" srcOrd="0" destOrd="0" parTransId="{2191BC02-CD1C-4F42-B36D-AD9E88BDB8F3}" sibTransId="{9B8115D4-7C3C-44BF-BB1E-F75985A18495}"/>
    <dgm:cxn modelId="{9624E85A-9FB2-4DEF-A532-1A654E6D6F30}" srcId="{05F91906-ED7D-42F3-811B-7D88A1B4665A}" destId="{3255B9E9-8A48-4433-9824-BD1110364166}" srcOrd="0" destOrd="0" parTransId="{8354895A-F0C7-4C3E-A168-13B4662E3BAA}" sibTransId="{CC768594-4984-4BFC-9DD6-9FC62F2D5C8E}"/>
    <dgm:cxn modelId="{E27BA97F-7145-490B-89D4-444C91AA56C9}" type="presOf" srcId="{05F91906-ED7D-42F3-811B-7D88A1B4665A}" destId="{61C2D755-CFA1-45F5-9325-652BFFCA9161}" srcOrd="1" destOrd="0" presId="urn:microsoft.com/office/officeart/2016/7/layout/VerticalDownArrowProcess"/>
    <dgm:cxn modelId="{2F870D82-1C45-41CC-9980-9072F3CF7AF1}" srcId="{39C193E1-B0A8-4E20-9AB1-8EE583651F23}" destId="{3D389C83-53E6-4377-81A2-2CCF3F65E78F}" srcOrd="0" destOrd="0" parTransId="{B131C218-F059-402C-AECE-6D34B35B2052}" sibTransId="{F10279B3-2DB8-4C36-B45E-2F0CE5B37E1C}"/>
    <dgm:cxn modelId="{8D73DB92-DAE0-4C99-B336-5D65180CA7B4}" type="presOf" srcId="{532FC8EC-7FE4-4B19-90F4-0C4CDE1B407D}" destId="{81C8E7AC-57E5-4D0F-B43B-1F44FCBD59E8}" srcOrd="1" destOrd="0" presId="urn:microsoft.com/office/officeart/2016/7/layout/VerticalDownArrowProcess"/>
    <dgm:cxn modelId="{FEF69997-9AD7-4724-A5AD-50C6A4DC8DE5}" type="presOf" srcId="{05F91906-ED7D-42F3-811B-7D88A1B4665A}" destId="{7EA1E49B-7C70-4B55-B0B3-EB55C2B29F88}" srcOrd="0" destOrd="0" presId="urn:microsoft.com/office/officeart/2016/7/layout/VerticalDownArrowProcess"/>
    <dgm:cxn modelId="{725C389B-74AB-4463-8AF4-E7AB2B986A5A}" type="presOf" srcId="{518B1D26-5E8D-468B-BE29-9FC8AED0F054}" destId="{60C7B803-8F15-47A3-BD48-C040E1AA5AB2}" srcOrd="0" destOrd="0" presId="urn:microsoft.com/office/officeart/2016/7/layout/VerticalDownArrowProcess"/>
    <dgm:cxn modelId="{0A67EC9F-9F34-4795-9201-15514FB1306B}" type="presOf" srcId="{39C193E1-B0A8-4E20-9AB1-8EE583651F23}" destId="{8FCCBC0B-7E5E-4339-BDA7-E16B180B3EA1}" srcOrd="0" destOrd="0" presId="urn:microsoft.com/office/officeart/2016/7/layout/VerticalDownArrowProcess"/>
    <dgm:cxn modelId="{2BD089A3-43B0-4BBE-B74A-B750B0DB4EC0}" srcId="{1822C018-3B39-4128-B2A8-47C2C248E218}" destId="{518B1D26-5E8D-468B-BE29-9FC8AED0F054}" srcOrd="0" destOrd="0" parTransId="{0AEEBB67-0BD0-4907-B32C-EA68B9126A72}" sibTransId="{675A3224-524C-440E-83A0-F8D635F848B8}"/>
    <dgm:cxn modelId="{4EDCFCA6-C7BC-4FDE-990D-2ED5248D2709}" type="presOf" srcId="{29C04AF6-98E8-46C8-9458-727986059B3C}" destId="{767EC68E-50AB-4057-94A5-12E242DD4F56}" srcOrd="0" destOrd="0" presId="urn:microsoft.com/office/officeart/2016/7/layout/VerticalDownArrowProcess"/>
    <dgm:cxn modelId="{ABE48AB0-5E99-49D1-88B7-A747323D417C}" srcId="{39C193E1-B0A8-4E20-9AB1-8EE583651F23}" destId="{EF35B3AB-FE0A-4508-8374-2979A1844B63}" srcOrd="4" destOrd="0" parTransId="{E80FEE95-F04F-49A0-9DCA-AD07C39623FE}" sibTransId="{984EDEB9-E7D3-4312-84C2-8D286D0056AA}"/>
    <dgm:cxn modelId="{BDDA3ACF-2D06-49EF-874E-38AD3C599FEB}" type="presOf" srcId="{1822C018-3B39-4128-B2A8-47C2C248E218}" destId="{2357C665-17C3-4B2F-B6E8-E2600FB1F992}" srcOrd="0" destOrd="0" presId="urn:microsoft.com/office/officeart/2016/7/layout/VerticalDownArrowProcess"/>
    <dgm:cxn modelId="{129B95D2-9F39-4CF4-8EA0-58E64A59957C}" type="presOf" srcId="{FA770F10-E800-4017-8139-BAAFDFB83401}" destId="{ABAC1E4B-FABA-4286-B32A-68C22D2BFCA1}" srcOrd="0" destOrd="0" presId="urn:microsoft.com/office/officeart/2016/7/layout/VerticalDownArrowProcess"/>
    <dgm:cxn modelId="{F65557D3-8A4C-4A61-BD71-9614D8E035F0}" srcId="{532FC8EC-7FE4-4B19-90F4-0C4CDE1B407D}" destId="{FA770F10-E800-4017-8139-BAAFDFB83401}" srcOrd="0" destOrd="0" parTransId="{9E52F94C-4818-495C-AC20-B28EA8E046CC}" sibTransId="{7A3231E5-0885-41C5-835C-BC8D76D273B2}"/>
    <dgm:cxn modelId="{B69E1CE6-4D82-4FA8-990C-C1A6FAB98500}" type="presOf" srcId="{1822C018-3B39-4128-B2A8-47C2C248E218}" destId="{9BCEC107-1D8C-4D63-A9CA-9A2A2F62D29B}" srcOrd="1" destOrd="0" presId="urn:microsoft.com/office/officeart/2016/7/layout/VerticalDownArrowProcess"/>
    <dgm:cxn modelId="{20ACD9E8-8ABB-407F-8677-BFE1C39D1B0F}" type="presOf" srcId="{EF35B3AB-FE0A-4508-8374-2979A1844B63}" destId="{496D09A3-1691-45D4-945C-676076A53F80}" srcOrd="0" destOrd="0" presId="urn:microsoft.com/office/officeart/2016/7/layout/VerticalDownArrowProcess"/>
    <dgm:cxn modelId="{956255F5-B9CC-4BD4-97E4-25DC65F9EAE6}" type="presOf" srcId="{3255B9E9-8A48-4433-9824-BD1110364166}" destId="{CA9052BF-31E8-4960-AF97-C85E3C8DCECA}" srcOrd="0" destOrd="0" presId="urn:microsoft.com/office/officeart/2016/7/layout/VerticalDownArrowProcess"/>
    <dgm:cxn modelId="{036F1FB8-7B92-45BE-BCAD-9CD910FC8413}" type="presParOf" srcId="{8FCCBC0B-7E5E-4339-BDA7-E16B180B3EA1}" destId="{870DBA49-13BF-4E03-9E11-AEFF34851EA7}" srcOrd="0" destOrd="0" presId="urn:microsoft.com/office/officeart/2016/7/layout/VerticalDownArrowProcess"/>
    <dgm:cxn modelId="{9610E891-81E7-4694-8E95-10898ABF70A3}" type="presParOf" srcId="{870DBA49-13BF-4E03-9E11-AEFF34851EA7}" destId="{496D09A3-1691-45D4-945C-676076A53F80}" srcOrd="0" destOrd="0" presId="urn:microsoft.com/office/officeart/2016/7/layout/VerticalDownArrowProcess"/>
    <dgm:cxn modelId="{A6030448-8AA1-44D8-801D-9BBBD9D2B4DA}" type="presParOf" srcId="{870DBA49-13BF-4E03-9E11-AEFF34851EA7}" destId="{0AD98909-1C89-4CA2-971A-027E46BE11D2}" srcOrd="1" destOrd="0" presId="urn:microsoft.com/office/officeart/2016/7/layout/VerticalDownArrowProcess"/>
    <dgm:cxn modelId="{AE508C43-2BD0-4558-B8FA-A7A212B5AE87}" type="presParOf" srcId="{8FCCBC0B-7E5E-4339-BDA7-E16B180B3EA1}" destId="{9228DECA-D8D4-461C-8139-4A8F148DEBF8}" srcOrd="1" destOrd="0" presId="urn:microsoft.com/office/officeart/2016/7/layout/VerticalDownArrowProcess"/>
    <dgm:cxn modelId="{EFCBFF0B-1DC1-4E59-897C-A884397D6371}" type="presParOf" srcId="{8FCCBC0B-7E5E-4339-BDA7-E16B180B3EA1}" destId="{C8ACEAAF-1080-43AA-9B50-58163787AB1F}" srcOrd="2" destOrd="0" presId="urn:microsoft.com/office/officeart/2016/7/layout/VerticalDownArrowProcess"/>
    <dgm:cxn modelId="{F321F8EA-0DC7-483F-91A6-3F64A6D5AAFA}" type="presParOf" srcId="{C8ACEAAF-1080-43AA-9B50-58163787AB1F}" destId="{7EA1E49B-7C70-4B55-B0B3-EB55C2B29F88}" srcOrd="0" destOrd="0" presId="urn:microsoft.com/office/officeart/2016/7/layout/VerticalDownArrowProcess"/>
    <dgm:cxn modelId="{79144966-D5DB-4745-9100-AFFC64957D84}" type="presParOf" srcId="{C8ACEAAF-1080-43AA-9B50-58163787AB1F}" destId="{61C2D755-CFA1-45F5-9325-652BFFCA9161}" srcOrd="1" destOrd="0" presId="urn:microsoft.com/office/officeart/2016/7/layout/VerticalDownArrowProcess"/>
    <dgm:cxn modelId="{5ABAA2FB-4226-4BB4-808E-2E4D3567F66F}" type="presParOf" srcId="{C8ACEAAF-1080-43AA-9B50-58163787AB1F}" destId="{CA9052BF-31E8-4960-AF97-C85E3C8DCECA}" srcOrd="2" destOrd="0" presId="urn:microsoft.com/office/officeart/2016/7/layout/VerticalDownArrowProcess"/>
    <dgm:cxn modelId="{551B7418-75C8-46EC-B905-44D2155FC8DA}" type="presParOf" srcId="{8FCCBC0B-7E5E-4339-BDA7-E16B180B3EA1}" destId="{8250C915-2024-45C3-9AC1-94AD3921D609}" srcOrd="3" destOrd="0" presId="urn:microsoft.com/office/officeart/2016/7/layout/VerticalDownArrowProcess"/>
    <dgm:cxn modelId="{92B001F0-F61B-4B4A-9E5B-B18C67F6D781}" type="presParOf" srcId="{8FCCBC0B-7E5E-4339-BDA7-E16B180B3EA1}" destId="{56D8AE67-A5F5-45BB-A7A9-D40F89546D05}" srcOrd="4" destOrd="0" presId="urn:microsoft.com/office/officeart/2016/7/layout/VerticalDownArrowProcess"/>
    <dgm:cxn modelId="{7F655A77-3CA8-4108-8063-58BC5A7FE228}" type="presParOf" srcId="{56D8AE67-A5F5-45BB-A7A9-D40F89546D05}" destId="{E5E10EBC-67FF-49CE-8ECA-FA4986C4E2D4}" srcOrd="0" destOrd="0" presId="urn:microsoft.com/office/officeart/2016/7/layout/VerticalDownArrowProcess"/>
    <dgm:cxn modelId="{60F68FBE-3B68-4648-8BD5-18839C5D178F}" type="presParOf" srcId="{56D8AE67-A5F5-45BB-A7A9-D40F89546D05}" destId="{81C8E7AC-57E5-4D0F-B43B-1F44FCBD59E8}" srcOrd="1" destOrd="0" presId="urn:microsoft.com/office/officeart/2016/7/layout/VerticalDownArrowProcess"/>
    <dgm:cxn modelId="{CF2DCBF3-CCAE-471B-9C1A-F1692473A907}" type="presParOf" srcId="{56D8AE67-A5F5-45BB-A7A9-D40F89546D05}" destId="{ABAC1E4B-FABA-4286-B32A-68C22D2BFCA1}" srcOrd="2" destOrd="0" presId="urn:microsoft.com/office/officeart/2016/7/layout/VerticalDownArrowProcess"/>
    <dgm:cxn modelId="{2B0D0BA7-3B69-4391-999B-0C8D560E6008}" type="presParOf" srcId="{8FCCBC0B-7E5E-4339-BDA7-E16B180B3EA1}" destId="{10FBEE4E-CA92-4F71-B24B-A7AD1AC4093E}" srcOrd="5" destOrd="0" presId="urn:microsoft.com/office/officeart/2016/7/layout/VerticalDownArrowProcess"/>
    <dgm:cxn modelId="{6B82D174-0E0F-4B0D-B959-04306D7243D9}" type="presParOf" srcId="{8FCCBC0B-7E5E-4339-BDA7-E16B180B3EA1}" destId="{70B4C162-2949-4521-84D7-688A1FABB78C}" srcOrd="6" destOrd="0" presId="urn:microsoft.com/office/officeart/2016/7/layout/VerticalDownArrowProcess"/>
    <dgm:cxn modelId="{328A8476-4165-4AA2-84F8-C83AF105A457}" type="presParOf" srcId="{70B4C162-2949-4521-84D7-688A1FABB78C}" destId="{2357C665-17C3-4B2F-B6E8-E2600FB1F992}" srcOrd="0" destOrd="0" presId="urn:microsoft.com/office/officeart/2016/7/layout/VerticalDownArrowProcess"/>
    <dgm:cxn modelId="{FCDFC802-6F2C-45FA-9F6A-B4444377F6F1}" type="presParOf" srcId="{70B4C162-2949-4521-84D7-688A1FABB78C}" destId="{9BCEC107-1D8C-4D63-A9CA-9A2A2F62D29B}" srcOrd="1" destOrd="0" presId="urn:microsoft.com/office/officeart/2016/7/layout/VerticalDownArrowProcess"/>
    <dgm:cxn modelId="{61D986C5-4100-4FD6-9C79-9DDC93BA9BC6}" type="presParOf" srcId="{70B4C162-2949-4521-84D7-688A1FABB78C}" destId="{60C7B803-8F15-47A3-BD48-C040E1AA5AB2}" srcOrd="2" destOrd="0" presId="urn:microsoft.com/office/officeart/2016/7/layout/VerticalDownArrowProcess"/>
    <dgm:cxn modelId="{657F8FF7-013A-47BF-8DDA-439E0BDCB1BA}" type="presParOf" srcId="{8FCCBC0B-7E5E-4339-BDA7-E16B180B3EA1}" destId="{268BB008-E19C-4682-99DA-F15837FB29E3}" srcOrd="7" destOrd="0" presId="urn:microsoft.com/office/officeart/2016/7/layout/VerticalDownArrowProcess"/>
    <dgm:cxn modelId="{FC78DD57-93C4-4F2A-99C5-52AAC5E396DC}" type="presParOf" srcId="{8FCCBC0B-7E5E-4339-BDA7-E16B180B3EA1}" destId="{5323AFC9-614E-4C7B-A781-FF2E6EEAA298}" srcOrd="8" destOrd="0" presId="urn:microsoft.com/office/officeart/2016/7/layout/VerticalDownArrowProcess"/>
    <dgm:cxn modelId="{485C7955-F110-4601-9819-655616C4AA6D}" type="presParOf" srcId="{5323AFC9-614E-4C7B-A781-FF2E6EEAA298}" destId="{5742D4EA-B2CE-40AA-B158-D10C96FBA922}" srcOrd="0" destOrd="0" presId="urn:microsoft.com/office/officeart/2016/7/layout/VerticalDownArrowProcess"/>
    <dgm:cxn modelId="{DAA476FC-A3DC-4EC7-AA5A-8D89A5AF8C13}" type="presParOf" srcId="{5323AFC9-614E-4C7B-A781-FF2E6EEAA298}" destId="{A4FEA8B8-E03C-4725-8DAB-03B83352DFC3}" srcOrd="1" destOrd="0" presId="urn:microsoft.com/office/officeart/2016/7/layout/VerticalDownArrowProcess"/>
    <dgm:cxn modelId="{3B1A4CEC-FC70-4B29-9F5B-93FA112707EA}" type="presParOf" srcId="{5323AFC9-614E-4C7B-A781-FF2E6EEAA298}" destId="{767EC68E-50AB-4057-94A5-12E242DD4F56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6D09A3-1691-45D4-945C-676076A53F80}">
      <dsp:nvSpPr>
        <dsp:cNvPr id="0" name=""/>
        <dsp:cNvSpPr/>
      </dsp:nvSpPr>
      <dsp:spPr>
        <a:xfrm>
          <a:off x="0" y="4383766"/>
          <a:ext cx="1623218" cy="7191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443" tIns="120904" rIns="115443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Read</a:t>
          </a:r>
        </a:p>
      </dsp:txBody>
      <dsp:txXfrm>
        <a:off x="0" y="4383766"/>
        <a:ext cx="1623218" cy="719193"/>
      </dsp:txXfrm>
    </dsp:sp>
    <dsp:sp modelId="{0AD98909-1C89-4CA2-971A-027E46BE11D2}">
      <dsp:nvSpPr>
        <dsp:cNvPr id="0" name=""/>
        <dsp:cNvSpPr/>
      </dsp:nvSpPr>
      <dsp:spPr>
        <a:xfrm>
          <a:off x="1623218" y="4383766"/>
          <a:ext cx="4869656" cy="719193"/>
        </a:xfrm>
        <a:prstGeom prst="rect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bg1">
              <a:lumMod val="95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780" tIns="165100" rIns="98780" bIns="16510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Read the returned value from your PL/SQL function.</a:t>
          </a:r>
        </a:p>
      </dsp:txBody>
      <dsp:txXfrm>
        <a:off x="1623218" y="4383766"/>
        <a:ext cx="4869656" cy="719193"/>
      </dsp:txXfrm>
    </dsp:sp>
    <dsp:sp modelId="{61C2D755-CFA1-45F5-9325-652BFFCA9161}">
      <dsp:nvSpPr>
        <dsp:cNvPr id="0" name=""/>
        <dsp:cNvSpPr/>
      </dsp:nvSpPr>
      <dsp:spPr>
        <a:xfrm rot="10800000">
          <a:off x="0" y="3288434"/>
          <a:ext cx="1623218" cy="1106119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443" tIns="120904" rIns="115443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Call</a:t>
          </a:r>
        </a:p>
      </dsp:txBody>
      <dsp:txXfrm rot="-10800000">
        <a:off x="0" y="3288434"/>
        <a:ext cx="1623218" cy="718977"/>
      </dsp:txXfrm>
    </dsp:sp>
    <dsp:sp modelId="{CA9052BF-31E8-4960-AF97-C85E3C8DCECA}">
      <dsp:nvSpPr>
        <dsp:cNvPr id="0" name=""/>
        <dsp:cNvSpPr/>
      </dsp:nvSpPr>
      <dsp:spPr>
        <a:xfrm>
          <a:off x="1623218" y="3288434"/>
          <a:ext cx="4869656" cy="718977"/>
        </a:xfrm>
        <a:prstGeom prst="rect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bg1">
              <a:lumMod val="95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780" tIns="165100" rIns="98780" bIns="16510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Call the execute() method for your CallableStatement object, which then performs the call to your PL/SQL function.</a:t>
          </a:r>
        </a:p>
      </dsp:txBody>
      <dsp:txXfrm>
        <a:off x="1623218" y="3288434"/>
        <a:ext cx="4869656" cy="718977"/>
      </dsp:txXfrm>
    </dsp:sp>
    <dsp:sp modelId="{81C8E7AC-57E5-4D0F-B43B-1F44FCBD59E8}">
      <dsp:nvSpPr>
        <dsp:cNvPr id="0" name=""/>
        <dsp:cNvSpPr/>
      </dsp:nvSpPr>
      <dsp:spPr>
        <a:xfrm rot="10800000">
          <a:off x="0" y="2193103"/>
          <a:ext cx="1623218" cy="1106119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443" tIns="120904" rIns="115443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Provide</a:t>
          </a:r>
        </a:p>
      </dsp:txBody>
      <dsp:txXfrm rot="-10800000">
        <a:off x="0" y="2193103"/>
        <a:ext cx="1623218" cy="718977"/>
      </dsp:txXfrm>
    </dsp:sp>
    <dsp:sp modelId="{ABAC1E4B-FABA-4286-B32A-68C22D2BFCA1}">
      <dsp:nvSpPr>
        <dsp:cNvPr id="0" name=""/>
        <dsp:cNvSpPr/>
      </dsp:nvSpPr>
      <dsp:spPr>
        <a:xfrm>
          <a:off x="1623218" y="2193103"/>
          <a:ext cx="4869656" cy="718977"/>
        </a:xfrm>
        <a:prstGeom prst="rect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bg1">
              <a:lumMod val="95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780" tIns="165100" rIns="98780" bIns="16510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Provide all of the required parameter values to your PL/SQL function.</a:t>
          </a:r>
        </a:p>
      </dsp:txBody>
      <dsp:txXfrm>
        <a:off x="1623218" y="2193103"/>
        <a:ext cx="4869656" cy="718977"/>
      </dsp:txXfrm>
    </dsp:sp>
    <dsp:sp modelId="{9BCEC107-1D8C-4D63-A9CA-9A2A2F62D29B}">
      <dsp:nvSpPr>
        <dsp:cNvPr id="0" name=""/>
        <dsp:cNvSpPr/>
      </dsp:nvSpPr>
      <dsp:spPr>
        <a:xfrm rot="10800000">
          <a:off x="0" y="1097771"/>
          <a:ext cx="1623218" cy="1106119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443" tIns="120904" rIns="115443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Register</a:t>
          </a:r>
        </a:p>
      </dsp:txBody>
      <dsp:txXfrm rot="-10800000">
        <a:off x="0" y="1097771"/>
        <a:ext cx="1623218" cy="718977"/>
      </dsp:txXfrm>
    </dsp:sp>
    <dsp:sp modelId="{60C7B803-8F15-47A3-BD48-C040E1AA5AB2}">
      <dsp:nvSpPr>
        <dsp:cNvPr id="0" name=""/>
        <dsp:cNvSpPr/>
      </dsp:nvSpPr>
      <dsp:spPr>
        <a:xfrm>
          <a:off x="1623218" y="1097771"/>
          <a:ext cx="4869656" cy="718977"/>
        </a:xfrm>
        <a:prstGeom prst="rect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bg1">
              <a:lumMod val="95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780" tIns="165100" rIns="98780" bIns="16510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Register the output parameter for your PL/SQL function.</a:t>
          </a:r>
        </a:p>
      </dsp:txBody>
      <dsp:txXfrm>
        <a:off x="1623218" y="1097771"/>
        <a:ext cx="4869656" cy="718977"/>
      </dsp:txXfrm>
    </dsp:sp>
    <dsp:sp modelId="{A4FEA8B8-E03C-4725-8DAB-03B83352DFC3}">
      <dsp:nvSpPr>
        <dsp:cNvPr id="0" name=""/>
        <dsp:cNvSpPr/>
      </dsp:nvSpPr>
      <dsp:spPr>
        <a:xfrm rot="10800000">
          <a:off x="0" y="2440"/>
          <a:ext cx="1623218" cy="1106119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443" tIns="120904" rIns="115443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Create and prepare</a:t>
          </a:r>
        </a:p>
      </dsp:txBody>
      <dsp:txXfrm rot="-10800000">
        <a:off x="0" y="2440"/>
        <a:ext cx="1623218" cy="718977"/>
      </dsp:txXfrm>
    </dsp:sp>
    <dsp:sp modelId="{767EC68E-50AB-4057-94A5-12E242DD4F56}">
      <dsp:nvSpPr>
        <dsp:cNvPr id="0" name=""/>
        <dsp:cNvSpPr/>
      </dsp:nvSpPr>
      <dsp:spPr>
        <a:xfrm>
          <a:off x="1623218" y="2440"/>
          <a:ext cx="4869656" cy="718977"/>
        </a:xfrm>
        <a:prstGeom prst="rect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bg1">
              <a:lumMod val="95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780" tIns="165100" rIns="98780" bIns="16510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Create and prepare a JDBC </a:t>
          </a:r>
          <a:r>
            <a:rPr lang="en-US" sz="1300" kern="1200" dirty="0" err="1"/>
            <a:t>CallableStatement</a:t>
          </a:r>
          <a:r>
            <a:rPr lang="en-US" sz="1300" kern="1200" dirty="0"/>
            <a:t> object that contains a call to your PL/SQL function.</a:t>
          </a:r>
        </a:p>
      </dsp:txBody>
      <dsp:txXfrm>
        <a:off x="1623218" y="2440"/>
        <a:ext cx="4869656" cy="7189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D2583-310C-4647-8414-5CC4925272BA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DADA1-5153-4B02-84F2-97F74769D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487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D2583-310C-4647-8414-5CC4925272BA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DADA1-5153-4B02-84F2-97F74769D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292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D2583-310C-4647-8414-5CC4925272BA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DADA1-5153-4B02-84F2-97F74769D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0340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D2583-310C-4647-8414-5CC4925272BA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DADA1-5153-4B02-84F2-97F74769D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3810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D2583-310C-4647-8414-5CC4925272BA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DADA1-5153-4B02-84F2-97F74769D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8158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D2583-310C-4647-8414-5CC4925272BA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DADA1-5153-4B02-84F2-97F74769D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0931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D2583-310C-4647-8414-5CC4925272BA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DADA1-5153-4B02-84F2-97F74769D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4654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D2583-310C-4647-8414-5CC4925272BA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DADA1-5153-4B02-84F2-97F74769D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2401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D2583-310C-4647-8414-5CC4925272BA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DADA1-5153-4B02-84F2-97F74769D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456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D2583-310C-4647-8414-5CC4925272BA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A7FDADA1-5153-4B02-84F2-97F74769D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485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D2583-310C-4647-8414-5CC4925272BA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DADA1-5153-4B02-84F2-97F74769D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950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D2583-310C-4647-8414-5CC4925272BA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DADA1-5153-4B02-84F2-97F74769D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507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D2583-310C-4647-8414-5CC4925272BA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DADA1-5153-4B02-84F2-97F74769D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889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D2583-310C-4647-8414-5CC4925272BA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DADA1-5153-4B02-84F2-97F74769D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626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D2583-310C-4647-8414-5CC4925272BA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DADA1-5153-4B02-84F2-97F74769D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1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D2583-310C-4647-8414-5CC4925272BA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DADA1-5153-4B02-84F2-97F74769D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408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D2583-310C-4647-8414-5CC4925272BA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DADA1-5153-4B02-84F2-97F74769D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568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33D2583-310C-4647-8414-5CC4925272BA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7FDADA1-5153-4B02-84F2-97F74769D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338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  <p:sldLayoutId id="214748375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Functions With Callable Statement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</a:t>
            </a:r>
            <a:r>
              <a:rPr lang="en-US" dirty="0" err="1"/>
              <a:t>Liqun</a:t>
            </a:r>
            <a:r>
              <a:rPr lang="en-US" dirty="0"/>
              <a:t> Zheng</a:t>
            </a:r>
          </a:p>
        </p:txBody>
      </p:sp>
    </p:spTree>
    <p:extLst>
      <p:ext uri="{BB962C8B-B14F-4D97-AF65-F5344CB8AC3E}">
        <p14:creationId xmlns:p14="http://schemas.microsoft.com/office/powerpoint/2010/main" val="900461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4" name="Group 13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5" name="Freeform 6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021" y="685800"/>
            <a:ext cx="2639962" cy="51054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Five Steps Using Functions with Callable Statement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400753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60425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4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blipFill rotWithShape="1">
            <a:blip r:embed="rId2">
              <a:duotone>
                <a:schemeClr val="bg2">
                  <a:shade val="76000"/>
                  <a:satMod val="180000"/>
                </a:schemeClr>
                <a:schemeClr val="bg2">
                  <a:tint val="80000"/>
                  <a:satMod val="120000"/>
                  <a:lumMod val="180000"/>
                </a:schemeClr>
              </a:duotone>
            </a:blip>
            <a:stretch/>
          </a:blipFill>
          <a:ln>
            <a:noFill/>
          </a:ln>
          <a:effectLst/>
        </p:spPr>
      </p:sp>
      <p:grpSp>
        <p:nvGrpSpPr>
          <p:cNvPr id="46" name="Group 45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47" name="Freeform 6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48" name="Freeform 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55" name="Freeform 9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50" name="Freeform 10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51" name="Freeform 11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52" name="Freeform 12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54" name="Rounded 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609600"/>
            <a:ext cx="7833360" cy="3633216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7482"/>
          <a:stretch/>
        </p:blipFill>
        <p:spPr>
          <a:xfrm>
            <a:off x="3750046" y="1592648"/>
            <a:ext cx="7702304" cy="157321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89399" y="4562856"/>
            <a:ext cx="7413623" cy="89814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4100" b="1"/>
              <a:t> Calling a built in stored function</a:t>
            </a:r>
            <a:endParaRPr lang="en-US" sz="4100"/>
          </a:p>
        </p:txBody>
      </p:sp>
      <p:sp>
        <p:nvSpPr>
          <p:cNvPr id="3" name="Rectangle 2"/>
          <p:cNvSpPr/>
          <p:nvPr/>
        </p:nvSpPr>
        <p:spPr>
          <a:xfrm>
            <a:off x="3750045" y="786568"/>
            <a:ext cx="75480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Upper() function is simply converts the supplied string argument to uppercase</a:t>
            </a:r>
          </a:p>
        </p:txBody>
      </p:sp>
    </p:spTree>
    <p:extLst>
      <p:ext uri="{BB962C8B-B14F-4D97-AF65-F5344CB8AC3E}">
        <p14:creationId xmlns:p14="http://schemas.microsoft.com/office/powerpoint/2010/main" val="2063030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4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 flipH="1">
            <a:off x="4062127" y="-15832"/>
            <a:ext cx="8129873" cy="6889518"/>
          </a:xfrm>
          <a:custGeom>
            <a:avLst/>
            <a:gdLst>
              <a:gd name="connsiteX0" fmla="*/ 0 w 8129873"/>
              <a:gd name="connsiteY0" fmla="*/ 0 h 6889518"/>
              <a:gd name="connsiteX1" fmla="*/ 0 w 8129873"/>
              <a:gd name="connsiteY1" fmla="*/ 6889518 h 6889518"/>
              <a:gd name="connsiteX2" fmla="*/ 6207942 w 8129873"/>
              <a:gd name="connsiteY2" fmla="*/ 6882299 h 6889518"/>
              <a:gd name="connsiteX3" fmla="*/ 8129873 w 8129873"/>
              <a:gd name="connsiteY3" fmla="*/ 5349831 h 6889518"/>
              <a:gd name="connsiteX4" fmla="*/ 7291674 w 8129873"/>
              <a:gd name="connsiteY4" fmla="*/ 7365 h 6889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9873" h="6889518">
                <a:moveTo>
                  <a:pt x="0" y="0"/>
                </a:moveTo>
                <a:lnTo>
                  <a:pt x="0" y="6889518"/>
                </a:lnTo>
                <a:lnTo>
                  <a:pt x="6207942" y="6882299"/>
                </a:lnTo>
                <a:lnTo>
                  <a:pt x="8129873" y="5349831"/>
                </a:lnTo>
                <a:lnTo>
                  <a:pt x="7291674" y="7365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31" name="Group 30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413893" y="0"/>
            <a:ext cx="2436813" cy="6858001"/>
            <a:chOff x="1320800" y="0"/>
            <a:chExt cx="2436813" cy="6858001"/>
          </a:xfrm>
        </p:grpSpPr>
        <p:sp>
          <p:nvSpPr>
            <p:cNvPr id="32" name="Freeform 6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3" name="Freeform 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4" name="Freeform 8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35" name="Freeform 9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6" name="Freeform 10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7" name="Freeform 11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2025" y="1072609"/>
            <a:ext cx="3041557" cy="4522647"/>
          </a:xfrm>
          <a:effectLst/>
        </p:spPr>
        <p:txBody>
          <a:bodyPr anchor="ctr">
            <a:normAutofit/>
          </a:bodyPr>
          <a:lstStyle/>
          <a:p>
            <a:pPr algn="l"/>
            <a:r>
              <a:rPr lang="en-US" sz="3600" b="1" dirty="0"/>
              <a:t>Stored Functions Can Return Results in Two Different Ways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9032" y="1072609"/>
            <a:ext cx="6652441" cy="4522647"/>
          </a:xfrm>
        </p:spPr>
        <p:txBody>
          <a:bodyPr anchor="ctr"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From a Function Returning SETOF Type</a:t>
            </a:r>
          </a:p>
          <a:p>
            <a:r>
              <a:rPr lang="en-US" sz="2800" dirty="0">
                <a:solidFill>
                  <a:schemeClr val="bg1"/>
                </a:solidFill>
              </a:rPr>
              <a:t>From a Function Returning a </a:t>
            </a:r>
            <a:r>
              <a:rPr lang="en-US" sz="2800" dirty="0" err="1">
                <a:solidFill>
                  <a:schemeClr val="bg1"/>
                </a:solidFill>
              </a:rPr>
              <a:t>Refcursor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9670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blipFill rotWithShape="1">
            <a:blip r:embed="rId2">
              <a:duotone>
                <a:schemeClr val="bg2">
                  <a:shade val="76000"/>
                  <a:satMod val="180000"/>
                </a:schemeClr>
                <a:schemeClr val="bg2">
                  <a:tint val="80000"/>
                  <a:satMod val="120000"/>
                  <a:lumMod val="180000"/>
                </a:schemeClr>
              </a:duotone>
            </a:blip>
            <a:stretch/>
          </a:blipFill>
          <a:ln>
            <a:noFill/>
          </a:ln>
          <a:effectLst/>
        </p:spPr>
      </p:sp>
      <p:grpSp>
        <p:nvGrpSpPr>
          <p:cNvPr id="13" name="Group 12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14" name="Freeform 6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9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7" name="Freeform 10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8" name="Freeform 11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9" name="Freeform 12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1" name="Rounded 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609600"/>
            <a:ext cx="7833360" cy="3139440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A picture containing screenshot&#10;&#10;Description generated with high confidence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0513" y="1686716"/>
            <a:ext cx="7617961" cy="19637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89399" y="4078424"/>
            <a:ext cx="7413623" cy="115542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80000"/>
              </a:lnSpc>
            </a:pPr>
            <a:r>
              <a:rPr lang="en-US" sz="4200" dirty="0"/>
              <a:t>From a Function Returning SETOF Type</a:t>
            </a:r>
          </a:p>
        </p:txBody>
      </p:sp>
      <p:sp>
        <p:nvSpPr>
          <p:cNvPr id="4" name="Rectangle 3"/>
          <p:cNvSpPr/>
          <p:nvPr/>
        </p:nvSpPr>
        <p:spPr>
          <a:xfrm>
            <a:off x="3718560" y="692645"/>
            <a:ext cx="836111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Functions that return data as a set should not be called via the </a:t>
            </a:r>
            <a:r>
              <a:rPr lang="en-US" dirty="0" err="1"/>
              <a:t>CallableStatement</a:t>
            </a:r>
            <a:r>
              <a:rPr lang="en-US" dirty="0"/>
              <a:t> interface, but instead should use the normal Statement or </a:t>
            </a:r>
            <a:r>
              <a:rPr lang="en-US" dirty="0" err="1"/>
              <a:t>PreparedStatement</a:t>
            </a:r>
            <a:r>
              <a:rPr lang="en-US" dirty="0"/>
              <a:t> interfaces</a:t>
            </a:r>
          </a:p>
        </p:txBody>
      </p:sp>
    </p:spTree>
    <p:extLst>
      <p:ext uri="{BB962C8B-B14F-4D97-AF65-F5344CB8AC3E}">
        <p14:creationId xmlns:p14="http://schemas.microsoft.com/office/powerpoint/2010/main" val="2997710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blipFill rotWithShape="1">
            <a:blip r:embed="rId2">
              <a:duotone>
                <a:schemeClr val="bg2">
                  <a:shade val="76000"/>
                  <a:satMod val="180000"/>
                </a:schemeClr>
                <a:schemeClr val="bg2">
                  <a:tint val="80000"/>
                  <a:satMod val="120000"/>
                  <a:lumMod val="180000"/>
                </a:schemeClr>
              </a:duotone>
            </a:blip>
            <a:stretch/>
          </a:blipFill>
          <a:ln>
            <a:noFill/>
          </a:ln>
          <a:effectLst/>
        </p:spPr>
      </p:sp>
      <p:grpSp>
        <p:nvGrpSpPr>
          <p:cNvPr id="29" name="Group 28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30" name="Freeform 6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1" name="Freeform 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2" name="Freeform 9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33" name="Freeform 10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4" name="Freeform 11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5" name="Freeform 12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37" name="Rectangle 3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86714" y="-4763"/>
            <a:ext cx="5014912" cy="6862763"/>
            <a:chOff x="2928938" y="-4763"/>
            <a:chExt cx="5014912" cy="6862763"/>
          </a:xfrm>
        </p:grpSpPr>
        <p:sp>
          <p:nvSpPr>
            <p:cNvPr id="40" name="Freeform 6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41" name="Freeform 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42" name="Freeform 25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43" name="Freeform 26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44" name="Freeform 2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45" name="Freeform 28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47" name="Rounded Rectangle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6693" y="648931"/>
            <a:ext cx="6854433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7" descr="A picture containing screenshot&#10;&#10;Description generated with very high confidence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685" y="1896682"/>
            <a:ext cx="5876036" cy="376752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1742" y="648930"/>
            <a:ext cx="3461281" cy="33473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/>
              <a:t>From a Function Returning a Refcursor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22703" y="94964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When calling a function that returns a </a:t>
            </a:r>
            <a:r>
              <a:rPr lang="en-US" dirty="0" err="1"/>
              <a:t>refcursor</a:t>
            </a:r>
            <a:r>
              <a:rPr lang="en-US" dirty="0"/>
              <a:t> you must cast the return type of </a:t>
            </a:r>
            <a:r>
              <a:rPr lang="en-US" dirty="0" err="1"/>
              <a:t>getObject</a:t>
            </a:r>
            <a:r>
              <a:rPr lang="en-US" dirty="0"/>
              <a:t> to a </a:t>
            </a:r>
            <a:r>
              <a:rPr lang="en-US" dirty="0" err="1"/>
              <a:t>ResultSet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663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blipFill rotWithShape="1">
            <a:blip r:embed="rId2">
              <a:duotone>
                <a:schemeClr val="bg2">
                  <a:shade val="76000"/>
                  <a:satMod val="180000"/>
                </a:schemeClr>
                <a:schemeClr val="bg2">
                  <a:tint val="80000"/>
                  <a:satMod val="120000"/>
                  <a:lumMod val="180000"/>
                </a:schemeClr>
              </a:duotone>
            </a:blip>
            <a:stretch/>
          </a:blipFill>
          <a:ln>
            <a:noFill/>
          </a:ln>
          <a:effectLst/>
        </p:spPr>
      </p:sp>
      <p:grpSp>
        <p:nvGrpSpPr>
          <p:cNvPr id="13" name="Group 12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14" name="Freeform 6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9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7" name="Freeform 10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8" name="Freeform 11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9" name="Freeform 12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1" name="Rounded 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609600"/>
            <a:ext cx="7833360" cy="3139440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A picture containing screenshot, thing&#10;&#10;Description generated with high confidence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9189" y="1964443"/>
            <a:ext cx="7692731" cy="129952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89399" y="4078424"/>
            <a:ext cx="7413623" cy="115542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80000"/>
              </a:lnSpc>
            </a:pPr>
            <a:r>
              <a:rPr lang="en-US" sz="4200" b="1" dirty="0"/>
              <a:t>Treating </a:t>
            </a:r>
            <a:r>
              <a:rPr lang="en-US" sz="4200" b="1" dirty="0" err="1"/>
              <a:t>refcursor</a:t>
            </a:r>
            <a:r>
              <a:rPr lang="en-US" sz="4200" b="1" dirty="0"/>
              <a:t> as a cursor name</a:t>
            </a:r>
            <a:endParaRPr lang="en-US" sz="4200" dirty="0"/>
          </a:p>
        </p:txBody>
      </p:sp>
      <p:sp>
        <p:nvSpPr>
          <p:cNvPr id="3" name="Rectangle 2"/>
          <p:cNvSpPr/>
          <p:nvPr/>
        </p:nvSpPr>
        <p:spPr>
          <a:xfrm>
            <a:off x="3836790" y="804230"/>
            <a:ext cx="75360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It is also possible to treat the </a:t>
            </a:r>
            <a:r>
              <a:rPr lang="en-US" dirty="0" err="1"/>
              <a:t>refcursor</a:t>
            </a:r>
            <a:r>
              <a:rPr lang="en-US" dirty="0"/>
              <a:t> return value as a cursor name directly. To do this, use the </a:t>
            </a:r>
            <a:r>
              <a:rPr lang="en-US" dirty="0" err="1"/>
              <a:t>getString</a:t>
            </a:r>
            <a:r>
              <a:rPr lang="en-US" dirty="0"/>
              <a:t> of </a:t>
            </a:r>
            <a:r>
              <a:rPr lang="en-US" dirty="0" err="1"/>
              <a:t>ResultSet</a:t>
            </a:r>
            <a:r>
              <a:rPr lang="en-US" dirty="0"/>
              <a:t>. With the underlying cursor name, you are free to directly use cursor commands on it, such as FETCH and MOVE.</a:t>
            </a:r>
          </a:p>
        </p:txBody>
      </p:sp>
    </p:spTree>
    <p:extLst>
      <p:ext uri="{BB962C8B-B14F-4D97-AF65-F5344CB8AC3E}">
        <p14:creationId xmlns:p14="http://schemas.microsoft.com/office/powerpoint/2010/main" val="34376049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sp>
      <p:grpSp>
        <p:nvGrpSpPr>
          <p:cNvPr id="28" name="Group 8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10" name="Freeform 6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1" name="Freeform 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2" name="Freeform 9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3" name="Freeform 10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4" name="Freeform 11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5" name="Freeform 12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29" name="Rectangle 16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: Shape 18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912130" cy="6858000"/>
          </a:xfrm>
          <a:custGeom>
            <a:avLst/>
            <a:gdLst>
              <a:gd name="connsiteX0" fmla="*/ 1073044 w 7912130"/>
              <a:gd name="connsiteY0" fmla="*/ 3032931 h 6858000"/>
              <a:gd name="connsiteX1" fmla="*/ 1073044 w 7912130"/>
              <a:gd name="connsiteY1" fmla="*/ 3035810 h 6858000"/>
              <a:gd name="connsiteX2" fmla="*/ 1076802 w 7912130"/>
              <a:gd name="connsiteY2" fmla="*/ 3035810 h 6858000"/>
              <a:gd name="connsiteX3" fmla="*/ 1170738 w 7912130"/>
              <a:gd name="connsiteY3" fmla="*/ 1248347 h 6858000"/>
              <a:gd name="connsiteX4" fmla="*/ 1170738 w 7912130"/>
              <a:gd name="connsiteY4" fmla="*/ 1273486 h 6858000"/>
              <a:gd name="connsiteX5" fmla="*/ 1183895 w 7912130"/>
              <a:gd name="connsiteY5" fmla="*/ 1248347 h 6858000"/>
              <a:gd name="connsiteX6" fmla="*/ 0 w 7912130"/>
              <a:gd name="connsiteY6" fmla="*/ 0 h 6858000"/>
              <a:gd name="connsiteX7" fmla="*/ 2133906 w 7912130"/>
              <a:gd name="connsiteY7" fmla="*/ 0 h 6858000"/>
              <a:gd name="connsiteX8" fmla="*/ 2629909 w 7912130"/>
              <a:gd name="connsiteY8" fmla="*/ 0 h 6858000"/>
              <a:gd name="connsiteX9" fmla="*/ 1227479 w 7912130"/>
              <a:gd name="connsiteY9" fmla="*/ 2669551 h 6858000"/>
              <a:gd name="connsiteX10" fmla="*/ 1235349 w 7912130"/>
              <a:gd name="connsiteY10" fmla="*/ 2673350 h 6858000"/>
              <a:gd name="connsiteX11" fmla="*/ 1353755 w 7912130"/>
              <a:gd name="connsiteY11" fmla="*/ 2754312 h 6858000"/>
              <a:gd name="connsiteX12" fmla="*/ 7912130 w 7912130"/>
              <a:gd name="connsiteY12" fmla="*/ 6858000 h 6858000"/>
              <a:gd name="connsiteX13" fmla="*/ 6066970 w 7912130"/>
              <a:gd name="connsiteY13" fmla="*/ 6858000 h 6858000"/>
              <a:gd name="connsiteX14" fmla="*/ 6059889 w 7912130"/>
              <a:gd name="connsiteY14" fmla="*/ 6852577 h 6858000"/>
              <a:gd name="connsiteX15" fmla="*/ 6059889 w 7912130"/>
              <a:gd name="connsiteY15" fmla="*/ 6857999 h 6858000"/>
              <a:gd name="connsiteX16" fmla="*/ 1707025 w 7912130"/>
              <a:gd name="connsiteY16" fmla="*/ 6857999 h 6858000"/>
              <a:gd name="connsiteX17" fmla="*/ 1707025 w 7912130"/>
              <a:gd name="connsiteY17" fmla="*/ 6858000 h 6858000"/>
              <a:gd name="connsiteX18" fmla="*/ 1073044 w 7912130"/>
              <a:gd name="connsiteY18" fmla="*/ 6858000 h 6858000"/>
              <a:gd name="connsiteX19" fmla="*/ 536592 w 7912130"/>
              <a:gd name="connsiteY19" fmla="*/ 6858000 h 6858000"/>
              <a:gd name="connsiteX20" fmla="*/ 0 w 7912130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912130" h="6858000">
                <a:moveTo>
                  <a:pt x="1073044" y="3032931"/>
                </a:moveTo>
                <a:lnTo>
                  <a:pt x="1073044" y="3035810"/>
                </a:lnTo>
                <a:lnTo>
                  <a:pt x="1076802" y="3035810"/>
                </a:lnTo>
                <a:close/>
                <a:moveTo>
                  <a:pt x="1170738" y="1248347"/>
                </a:moveTo>
                <a:lnTo>
                  <a:pt x="1170738" y="1273486"/>
                </a:lnTo>
                <a:lnTo>
                  <a:pt x="1183895" y="1248347"/>
                </a:lnTo>
                <a:close/>
                <a:moveTo>
                  <a:pt x="0" y="0"/>
                </a:moveTo>
                <a:lnTo>
                  <a:pt x="2133906" y="0"/>
                </a:lnTo>
                <a:lnTo>
                  <a:pt x="2629909" y="0"/>
                </a:lnTo>
                <a:lnTo>
                  <a:pt x="1227479" y="2669551"/>
                </a:lnTo>
                <a:lnTo>
                  <a:pt x="1235349" y="2673350"/>
                </a:lnTo>
                <a:lnTo>
                  <a:pt x="1353755" y="2754312"/>
                </a:lnTo>
                <a:lnTo>
                  <a:pt x="7912130" y="6858000"/>
                </a:lnTo>
                <a:lnTo>
                  <a:pt x="6066970" y="6858000"/>
                </a:lnTo>
                <a:lnTo>
                  <a:pt x="6059889" y="6852577"/>
                </a:lnTo>
                <a:lnTo>
                  <a:pt x="6059889" y="6857999"/>
                </a:lnTo>
                <a:lnTo>
                  <a:pt x="1707025" y="6857999"/>
                </a:lnTo>
                <a:lnTo>
                  <a:pt x="1707025" y="6858000"/>
                </a:lnTo>
                <a:lnTo>
                  <a:pt x="1073044" y="6858000"/>
                </a:lnTo>
                <a:lnTo>
                  <a:pt x="53659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Freeform: Shape 20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7535917" cy="6858000"/>
          </a:xfrm>
          <a:custGeom>
            <a:avLst/>
            <a:gdLst>
              <a:gd name="connsiteX0" fmla="*/ 696831 w 7535917"/>
              <a:gd name="connsiteY0" fmla="*/ 3032931 h 6858000"/>
              <a:gd name="connsiteX1" fmla="*/ 696831 w 7535917"/>
              <a:gd name="connsiteY1" fmla="*/ 3035810 h 6858000"/>
              <a:gd name="connsiteX2" fmla="*/ 700589 w 7535917"/>
              <a:gd name="connsiteY2" fmla="*/ 3035810 h 6858000"/>
              <a:gd name="connsiteX3" fmla="*/ 794525 w 7535917"/>
              <a:gd name="connsiteY3" fmla="*/ 1248347 h 6858000"/>
              <a:gd name="connsiteX4" fmla="*/ 794525 w 7535917"/>
              <a:gd name="connsiteY4" fmla="*/ 1273486 h 6858000"/>
              <a:gd name="connsiteX5" fmla="*/ 807682 w 7535917"/>
              <a:gd name="connsiteY5" fmla="*/ 1248347 h 6858000"/>
              <a:gd name="connsiteX6" fmla="*/ 0 w 7535917"/>
              <a:gd name="connsiteY6" fmla="*/ 0 h 6858000"/>
              <a:gd name="connsiteX7" fmla="*/ 1757693 w 7535917"/>
              <a:gd name="connsiteY7" fmla="*/ 0 h 6858000"/>
              <a:gd name="connsiteX8" fmla="*/ 2253696 w 7535917"/>
              <a:gd name="connsiteY8" fmla="*/ 0 h 6858000"/>
              <a:gd name="connsiteX9" fmla="*/ 851266 w 7535917"/>
              <a:gd name="connsiteY9" fmla="*/ 2669551 h 6858000"/>
              <a:gd name="connsiteX10" fmla="*/ 859136 w 7535917"/>
              <a:gd name="connsiteY10" fmla="*/ 2673350 h 6858000"/>
              <a:gd name="connsiteX11" fmla="*/ 977542 w 7535917"/>
              <a:gd name="connsiteY11" fmla="*/ 2754312 h 6858000"/>
              <a:gd name="connsiteX12" fmla="*/ 7535917 w 7535917"/>
              <a:gd name="connsiteY12" fmla="*/ 6858000 h 6858000"/>
              <a:gd name="connsiteX13" fmla="*/ 5690757 w 7535917"/>
              <a:gd name="connsiteY13" fmla="*/ 6858000 h 6858000"/>
              <a:gd name="connsiteX14" fmla="*/ 5683676 w 7535917"/>
              <a:gd name="connsiteY14" fmla="*/ 6852577 h 6858000"/>
              <a:gd name="connsiteX15" fmla="*/ 5683676 w 7535917"/>
              <a:gd name="connsiteY15" fmla="*/ 6857999 h 6858000"/>
              <a:gd name="connsiteX16" fmla="*/ 1330812 w 7535917"/>
              <a:gd name="connsiteY16" fmla="*/ 6857999 h 6858000"/>
              <a:gd name="connsiteX17" fmla="*/ 1330812 w 7535917"/>
              <a:gd name="connsiteY17" fmla="*/ 6858000 h 6858000"/>
              <a:gd name="connsiteX18" fmla="*/ 696831 w 7535917"/>
              <a:gd name="connsiteY18" fmla="*/ 6858000 h 6858000"/>
              <a:gd name="connsiteX19" fmla="*/ 160379 w 7535917"/>
              <a:gd name="connsiteY19" fmla="*/ 6858000 h 6858000"/>
              <a:gd name="connsiteX20" fmla="*/ 0 w 7535917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535917" h="6858000">
                <a:moveTo>
                  <a:pt x="696831" y="3032931"/>
                </a:moveTo>
                <a:lnTo>
                  <a:pt x="696831" y="3035810"/>
                </a:lnTo>
                <a:lnTo>
                  <a:pt x="700589" y="3035810"/>
                </a:lnTo>
                <a:close/>
                <a:moveTo>
                  <a:pt x="794525" y="1248347"/>
                </a:moveTo>
                <a:lnTo>
                  <a:pt x="794525" y="1273486"/>
                </a:lnTo>
                <a:lnTo>
                  <a:pt x="807682" y="1248347"/>
                </a:lnTo>
                <a:close/>
                <a:moveTo>
                  <a:pt x="0" y="0"/>
                </a:moveTo>
                <a:lnTo>
                  <a:pt x="1757693" y="0"/>
                </a:lnTo>
                <a:lnTo>
                  <a:pt x="2253696" y="0"/>
                </a:lnTo>
                <a:lnTo>
                  <a:pt x="851266" y="2669551"/>
                </a:lnTo>
                <a:lnTo>
                  <a:pt x="859136" y="2673350"/>
                </a:lnTo>
                <a:lnTo>
                  <a:pt x="977542" y="2754312"/>
                </a:lnTo>
                <a:lnTo>
                  <a:pt x="7535917" y="6858000"/>
                </a:lnTo>
                <a:lnTo>
                  <a:pt x="5690757" y="6858000"/>
                </a:lnTo>
                <a:lnTo>
                  <a:pt x="5683676" y="6852577"/>
                </a:lnTo>
                <a:lnTo>
                  <a:pt x="5683676" y="6857999"/>
                </a:lnTo>
                <a:lnTo>
                  <a:pt x="1330812" y="6857999"/>
                </a:lnTo>
                <a:lnTo>
                  <a:pt x="1330812" y="6858000"/>
                </a:lnTo>
                <a:lnTo>
                  <a:pt x="696831" y="6858000"/>
                </a:lnTo>
                <a:lnTo>
                  <a:pt x="160379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44658" y="755904"/>
            <a:ext cx="7711025" cy="30845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6000"/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31067817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287</TotalTime>
  <Words>239</Words>
  <Application>Microsoft Office PowerPoint</Application>
  <PresentationFormat>Widescreen</PresentationFormat>
  <Paragraphs>25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Corbel</vt:lpstr>
      <vt:lpstr>Parallax</vt:lpstr>
      <vt:lpstr>Functions With Callable Statement</vt:lpstr>
      <vt:lpstr>Five Steps Using Functions with Callable Statement</vt:lpstr>
      <vt:lpstr> Calling a built in stored function</vt:lpstr>
      <vt:lpstr>Stored Functions Can Return Results in Two Different Ways</vt:lpstr>
      <vt:lpstr>From a Function Returning SETOF Type</vt:lpstr>
      <vt:lpstr>From a Function Returning a Refcursor</vt:lpstr>
      <vt:lpstr>Treating refcursor as a cursor name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Functions With Callable Statement</dc:title>
  <dc:creator>LiqunZheng</dc:creator>
  <cp:lastModifiedBy>LiqunZheng</cp:lastModifiedBy>
  <cp:revision>14</cp:revision>
  <dcterms:created xsi:type="dcterms:W3CDTF">2017-06-06T11:58:59Z</dcterms:created>
  <dcterms:modified xsi:type="dcterms:W3CDTF">2017-06-06T21:55:24Z</dcterms:modified>
</cp:coreProperties>
</file>