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64" r:id="rId3"/>
    <p:sldId id="265" r:id="rId4"/>
    <p:sldId id="258" r:id="rId5"/>
    <p:sldId id="257" r:id="rId6"/>
    <p:sldId id="262" r:id="rId7"/>
    <p:sldId id="260" r:id="rId8"/>
    <p:sldId id="261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193E1-B0A8-4E20-9AB1-8EE583651F2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3D389C83-53E6-4377-81A2-2CCF3F65E78F}">
      <dgm:prSet/>
      <dgm:spPr/>
      <dgm:t>
        <a:bodyPr/>
        <a:lstStyle/>
        <a:p>
          <a:r>
            <a:rPr lang="en-US"/>
            <a:t>Create and prepare</a:t>
          </a:r>
        </a:p>
      </dgm:t>
    </dgm:pt>
    <dgm:pt modelId="{B131C218-F059-402C-AECE-6D34B35B2052}" type="parTrans" cxnId="{2F870D82-1C45-41CC-9980-9072F3CF7AF1}">
      <dgm:prSet/>
      <dgm:spPr/>
      <dgm:t>
        <a:bodyPr/>
        <a:lstStyle/>
        <a:p>
          <a:endParaRPr lang="en-US"/>
        </a:p>
      </dgm:t>
    </dgm:pt>
    <dgm:pt modelId="{F10279B3-2DB8-4C36-B45E-2F0CE5B37E1C}" type="sibTrans" cxnId="{2F870D82-1C45-41CC-9980-9072F3CF7AF1}">
      <dgm:prSet/>
      <dgm:spPr/>
      <dgm:t>
        <a:bodyPr/>
        <a:lstStyle/>
        <a:p>
          <a:endParaRPr lang="en-US"/>
        </a:p>
      </dgm:t>
    </dgm:pt>
    <dgm:pt modelId="{29C04AF6-98E8-46C8-9458-727986059B3C}">
      <dgm:prSet/>
      <dgm:spPr/>
      <dgm:t>
        <a:bodyPr/>
        <a:lstStyle/>
        <a:p>
          <a:r>
            <a:rPr lang="en-US" dirty="0"/>
            <a:t>Create and prepare a JDBC </a:t>
          </a:r>
          <a:r>
            <a:rPr lang="en-US" dirty="0" err="1"/>
            <a:t>CallableStatement</a:t>
          </a:r>
          <a:r>
            <a:rPr lang="en-US" dirty="0"/>
            <a:t> object that contains a call to your PL/SQL function.</a:t>
          </a:r>
        </a:p>
      </dgm:t>
    </dgm:pt>
    <dgm:pt modelId="{9F68459D-B356-46CB-A8D9-AA54BD790559}" type="parTrans" cxnId="{B0BCEE0A-160B-4176-AD79-BE6FD8714C48}">
      <dgm:prSet/>
      <dgm:spPr/>
      <dgm:t>
        <a:bodyPr/>
        <a:lstStyle/>
        <a:p>
          <a:endParaRPr lang="en-US"/>
        </a:p>
      </dgm:t>
    </dgm:pt>
    <dgm:pt modelId="{9A18E161-45FE-48DB-82D5-E782456CD2FB}" type="sibTrans" cxnId="{B0BCEE0A-160B-4176-AD79-BE6FD8714C48}">
      <dgm:prSet/>
      <dgm:spPr/>
      <dgm:t>
        <a:bodyPr/>
        <a:lstStyle/>
        <a:p>
          <a:endParaRPr lang="en-US"/>
        </a:p>
      </dgm:t>
    </dgm:pt>
    <dgm:pt modelId="{1822C018-3B39-4128-B2A8-47C2C248E218}">
      <dgm:prSet/>
      <dgm:spPr/>
      <dgm:t>
        <a:bodyPr/>
        <a:lstStyle/>
        <a:p>
          <a:r>
            <a:rPr lang="en-US"/>
            <a:t>Register</a:t>
          </a:r>
        </a:p>
      </dgm:t>
    </dgm:pt>
    <dgm:pt modelId="{3CCFDB53-8229-4BAB-899E-7BC6931E3BFB}" type="parTrans" cxnId="{C3C40940-675F-41A4-B332-8161A57A9851}">
      <dgm:prSet/>
      <dgm:spPr/>
      <dgm:t>
        <a:bodyPr/>
        <a:lstStyle/>
        <a:p>
          <a:endParaRPr lang="en-US"/>
        </a:p>
      </dgm:t>
    </dgm:pt>
    <dgm:pt modelId="{E414C5B6-CF9B-4A20-BB56-26C95EBFF8FB}" type="sibTrans" cxnId="{C3C40940-675F-41A4-B332-8161A57A9851}">
      <dgm:prSet/>
      <dgm:spPr/>
      <dgm:t>
        <a:bodyPr/>
        <a:lstStyle/>
        <a:p>
          <a:endParaRPr lang="en-US"/>
        </a:p>
      </dgm:t>
    </dgm:pt>
    <dgm:pt modelId="{518B1D26-5E8D-468B-BE29-9FC8AED0F054}">
      <dgm:prSet/>
      <dgm:spPr/>
      <dgm:t>
        <a:bodyPr/>
        <a:lstStyle/>
        <a:p>
          <a:r>
            <a:rPr lang="en-US"/>
            <a:t>Register the output parameter for your PL/SQL function.</a:t>
          </a:r>
        </a:p>
      </dgm:t>
    </dgm:pt>
    <dgm:pt modelId="{0AEEBB67-0BD0-4907-B32C-EA68B9126A72}" type="parTrans" cxnId="{2BD089A3-43B0-4BBE-B74A-B750B0DB4EC0}">
      <dgm:prSet/>
      <dgm:spPr/>
      <dgm:t>
        <a:bodyPr/>
        <a:lstStyle/>
        <a:p>
          <a:endParaRPr lang="en-US"/>
        </a:p>
      </dgm:t>
    </dgm:pt>
    <dgm:pt modelId="{675A3224-524C-440E-83A0-F8D635F848B8}" type="sibTrans" cxnId="{2BD089A3-43B0-4BBE-B74A-B750B0DB4EC0}">
      <dgm:prSet/>
      <dgm:spPr/>
      <dgm:t>
        <a:bodyPr/>
        <a:lstStyle/>
        <a:p>
          <a:endParaRPr lang="en-US"/>
        </a:p>
      </dgm:t>
    </dgm:pt>
    <dgm:pt modelId="{532FC8EC-7FE4-4B19-90F4-0C4CDE1B407D}">
      <dgm:prSet/>
      <dgm:spPr/>
      <dgm:t>
        <a:bodyPr/>
        <a:lstStyle/>
        <a:p>
          <a:r>
            <a:rPr lang="en-US"/>
            <a:t>Provide</a:t>
          </a:r>
        </a:p>
      </dgm:t>
    </dgm:pt>
    <dgm:pt modelId="{EFB5F96A-1E32-4576-B457-482C82741DC0}" type="parTrans" cxnId="{644A6E64-F1FF-4812-92A3-62FCFEB397DA}">
      <dgm:prSet/>
      <dgm:spPr/>
      <dgm:t>
        <a:bodyPr/>
        <a:lstStyle/>
        <a:p>
          <a:endParaRPr lang="en-US"/>
        </a:p>
      </dgm:t>
    </dgm:pt>
    <dgm:pt modelId="{F1F70CAB-937C-4996-B715-719649F12330}" type="sibTrans" cxnId="{644A6E64-F1FF-4812-92A3-62FCFEB397DA}">
      <dgm:prSet/>
      <dgm:spPr/>
      <dgm:t>
        <a:bodyPr/>
        <a:lstStyle/>
        <a:p>
          <a:endParaRPr lang="en-US"/>
        </a:p>
      </dgm:t>
    </dgm:pt>
    <dgm:pt modelId="{FA770F10-E800-4017-8139-BAAFDFB83401}">
      <dgm:prSet/>
      <dgm:spPr/>
      <dgm:t>
        <a:bodyPr/>
        <a:lstStyle/>
        <a:p>
          <a:r>
            <a:rPr lang="en-US"/>
            <a:t>Provide all of the required parameter values to your PL/SQL function.</a:t>
          </a:r>
        </a:p>
      </dgm:t>
    </dgm:pt>
    <dgm:pt modelId="{9E52F94C-4818-495C-AC20-B28EA8E046CC}" type="parTrans" cxnId="{F65557D3-8A4C-4A61-BD71-9614D8E035F0}">
      <dgm:prSet/>
      <dgm:spPr/>
      <dgm:t>
        <a:bodyPr/>
        <a:lstStyle/>
        <a:p>
          <a:endParaRPr lang="en-US"/>
        </a:p>
      </dgm:t>
    </dgm:pt>
    <dgm:pt modelId="{7A3231E5-0885-41C5-835C-BC8D76D273B2}" type="sibTrans" cxnId="{F65557D3-8A4C-4A61-BD71-9614D8E035F0}">
      <dgm:prSet/>
      <dgm:spPr/>
      <dgm:t>
        <a:bodyPr/>
        <a:lstStyle/>
        <a:p>
          <a:endParaRPr lang="en-US"/>
        </a:p>
      </dgm:t>
    </dgm:pt>
    <dgm:pt modelId="{05F91906-ED7D-42F3-811B-7D88A1B4665A}">
      <dgm:prSet/>
      <dgm:spPr/>
      <dgm:t>
        <a:bodyPr/>
        <a:lstStyle/>
        <a:p>
          <a:r>
            <a:rPr lang="en-US"/>
            <a:t>Call</a:t>
          </a:r>
        </a:p>
      </dgm:t>
    </dgm:pt>
    <dgm:pt modelId="{A6FF9288-6AB1-4B44-99AF-9276154FFF68}" type="parTrans" cxnId="{0FBE7802-7C6E-4347-A9F2-6A0BFA856648}">
      <dgm:prSet/>
      <dgm:spPr/>
      <dgm:t>
        <a:bodyPr/>
        <a:lstStyle/>
        <a:p>
          <a:endParaRPr lang="en-US"/>
        </a:p>
      </dgm:t>
    </dgm:pt>
    <dgm:pt modelId="{2D83DA10-D485-47ED-900C-3AA0F3D1D8DB}" type="sibTrans" cxnId="{0FBE7802-7C6E-4347-A9F2-6A0BFA856648}">
      <dgm:prSet/>
      <dgm:spPr/>
      <dgm:t>
        <a:bodyPr/>
        <a:lstStyle/>
        <a:p>
          <a:endParaRPr lang="en-US"/>
        </a:p>
      </dgm:t>
    </dgm:pt>
    <dgm:pt modelId="{3255B9E9-8A48-4433-9824-BD1110364166}">
      <dgm:prSet/>
      <dgm:spPr/>
      <dgm:t>
        <a:bodyPr/>
        <a:lstStyle/>
        <a:p>
          <a:r>
            <a:rPr lang="en-US"/>
            <a:t>Call the execute() method for your CallableStatement object, which then performs the call to your PL/SQL function.</a:t>
          </a:r>
        </a:p>
      </dgm:t>
    </dgm:pt>
    <dgm:pt modelId="{8354895A-F0C7-4C3E-A168-13B4662E3BAA}" type="parTrans" cxnId="{9624E85A-9FB2-4DEF-A532-1A654E6D6F30}">
      <dgm:prSet/>
      <dgm:spPr/>
      <dgm:t>
        <a:bodyPr/>
        <a:lstStyle/>
        <a:p>
          <a:endParaRPr lang="en-US"/>
        </a:p>
      </dgm:t>
    </dgm:pt>
    <dgm:pt modelId="{CC768594-4984-4BFC-9DD6-9FC62F2D5C8E}" type="sibTrans" cxnId="{9624E85A-9FB2-4DEF-A532-1A654E6D6F30}">
      <dgm:prSet/>
      <dgm:spPr/>
      <dgm:t>
        <a:bodyPr/>
        <a:lstStyle/>
        <a:p>
          <a:endParaRPr lang="en-US"/>
        </a:p>
      </dgm:t>
    </dgm:pt>
    <dgm:pt modelId="{EF35B3AB-FE0A-4508-8374-2979A1844B63}">
      <dgm:prSet/>
      <dgm:spPr/>
      <dgm:t>
        <a:bodyPr/>
        <a:lstStyle/>
        <a:p>
          <a:r>
            <a:rPr lang="en-US"/>
            <a:t>Read</a:t>
          </a:r>
        </a:p>
      </dgm:t>
    </dgm:pt>
    <dgm:pt modelId="{E80FEE95-F04F-49A0-9DCA-AD07C39623FE}" type="parTrans" cxnId="{ABE48AB0-5E99-49D1-88B7-A747323D417C}">
      <dgm:prSet/>
      <dgm:spPr/>
      <dgm:t>
        <a:bodyPr/>
        <a:lstStyle/>
        <a:p>
          <a:endParaRPr lang="en-US"/>
        </a:p>
      </dgm:t>
    </dgm:pt>
    <dgm:pt modelId="{984EDEB9-E7D3-4312-84C2-8D286D0056AA}" type="sibTrans" cxnId="{ABE48AB0-5E99-49D1-88B7-A747323D417C}">
      <dgm:prSet/>
      <dgm:spPr/>
      <dgm:t>
        <a:bodyPr/>
        <a:lstStyle/>
        <a:p>
          <a:endParaRPr lang="en-US"/>
        </a:p>
      </dgm:t>
    </dgm:pt>
    <dgm:pt modelId="{A89211DB-9834-440B-9A68-3FCEA66CE6C6}">
      <dgm:prSet/>
      <dgm:spPr/>
      <dgm:t>
        <a:bodyPr/>
        <a:lstStyle/>
        <a:p>
          <a:r>
            <a:rPr lang="en-US"/>
            <a:t>Read the returned value from your PL/SQL function.</a:t>
          </a:r>
        </a:p>
      </dgm:t>
    </dgm:pt>
    <dgm:pt modelId="{2191BC02-CD1C-4F42-B36D-AD9E88BDB8F3}" type="parTrans" cxnId="{BF4FD859-49D5-4E69-A3DB-E38CB1F03A6A}">
      <dgm:prSet/>
      <dgm:spPr/>
      <dgm:t>
        <a:bodyPr/>
        <a:lstStyle/>
        <a:p>
          <a:endParaRPr lang="en-US"/>
        </a:p>
      </dgm:t>
    </dgm:pt>
    <dgm:pt modelId="{9B8115D4-7C3C-44BF-BB1E-F75985A18495}" type="sibTrans" cxnId="{BF4FD859-49D5-4E69-A3DB-E38CB1F03A6A}">
      <dgm:prSet/>
      <dgm:spPr/>
      <dgm:t>
        <a:bodyPr/>
        <a:lstStyle/>
        <a:p>
          <a:endParaRPr lang="en-US"/>
        </a:p>
      </dgm:t>
    </dgm:pt>
    <dgm:pt modelId="{8FCCBC0B-7E5E-4339-BDA7-E16B180B3EA1}" type="pres">
      <dgm:prSet presAssocID="{39C193E1-B0A8-4E20-9AB1-8EE583651F23}" presName="Name0" presStyleCnt="0">
        <dgm:presLayoutVars>
          <dgm:dir/>
          <dgm:animLvl val="lvl"/>
          <dgm:resizeHandles val="exact"/>
        </dgm:presLayoutVars>
      </dgm:prSet>
      <dgm:spPr/>
    </dgm:pt>
    <dgm:pt modelId="{870DBA49-13BF-4E03-9E11-AEFF34851EA7}" type="pres">
      <dgm:prSet presAssocID="{EF35B3AB-FE0A-4508-8374-2979A1844B63}" presName="boxAndChildren" presStyleCnt="0"/>
      <dgm:spPr/>
    </dgm:pt>
    <dgm:pt modelId="{496D09A3-1691-45D4-945C-676076A53F80}" type="pres">
      <dgm:prSet presAssocID="{EF35B3AB-FE0A-4508-8374-2979A1844B63}" presName="parentTextBox" presStyleLbl="alignNode1" presStyleIdx="0" presStyleCnt="5"/>
      <dgm:spPr/>
    </dgm:pt>
    <dgm:pt modelId="{0AD98909-1C89-4CA2-971A-027E46BE11D2}" type="pres">
      <dgm:prSet presAssocID="{EF35B3AB-FE0A-4508-8374-2979A1844B63}" presName="descendantBox" presStyleLbl="bgAccFollowNode1" presStyleIdx="0" presStyleCnt="5"/>
      <dgm:spPr/>
    </dgm:pt>
    <dgm:pt modelId="{9228DECA-D8D4-461C-8139-4A8F148DEBF8}" type="pres">
      <dgm:prSet presAssocID="{2D83DA10-D485-47ED-900C-3AA0F3D1D8DB}" presName="sp" presStyleCnt="0"/>
      <dgm:spPr/>
    </dgm:pt>
    <dgm:pt modelId="{C8ACEAAF-1080-43AA-9B50-58163787AB1F}" type="pres">
      <dgm:prSet presAssocID="{05F91906-ED7D-42F3-811B-7D88A1B4665A}" presName="arrowAndChildren" presStyleCnt="0"/>
      <dgm:spPr/>
    </dgm:pt>
    <dgm:pt modelId="{7EA1E49B-7C70-4B55-B0B3-EB55C2B29F88}" type="pres">
      <dgm:prSet presAssocID="{05F91906-ED7D-42F3-811B-7D88A1B4665A}" presName="parentTextArrow" presStyleLbl="node1" presStyleIdx="0" presStyleCnt="0"/>
      <dgm:spPr/>
    </dgm:pt>
    <dgm:pt modelId="{61C2D755-CFA1-45F5-9325-652BFFCA9161}" type="pres">
      <dgm:prSet presAssocID="{05F91906-ED7D-42F3-811B-7D88A1B4665A}" presName="arrow" presStyleLbl="alignNode1" presStyleIdx="1" presStyleCnt="5"/>
      <dgm:spPr/>
    </dgm:pt>
    <dgm:pt modelId="{CA9052BF-31E8-4960-AF97-C85E3C8DCECA}" type="pres">
      <dgm:prSet presAssocID="{05F91906-ED7D-42F3-811B-7D88A1B4665A}" presName="descendantArrow" presStyleLbl="bgAccFollowNode1" presStyleIdx="1" presStyleCnt="5"/>
      <dgm:spPr/>
    </dgm:pt>
    <dgm:pt modelId="{8250C915-2024-45C3-9AC1-94AD3921D609}" type="pres">
      <dgm:prSet presAssocID="{F1F70CAB-937C-4996-B715-719649F12330}" presName="sp" presStyleCnt="0"/>
      <dgm:spPr/>
    </dgm:pt>
    <dgm:pt modelId="{56D8AE67-A5F5-45BB-A7A9-D40F89546D05}" type="pres">
      <dgm:prSet presAssocID="{532FC8EC-7FE4-4B19-90F4-0C4CDE1B407D}" presName="arrowAndChildren" presStyleCnt="0"/>
      <dgm:spPr/>
    </dgm:pt>
    <dgm:pt modelId="{E5E10EBC-67FF-49CE-8ECA-FA4986C4E2D4}" type="pres">
      <dgm:prSet presAssocID="{532FC8EC-7FE4-4B19-90F4-0C4CDE1B407D}" presName="parentTextArrow" presStyleLbl="node1" presStyleIdx="0" presStyleCnt="0"/>
      <dgm:spPr/>
    </dgm:pt>
    <dgm:pt modelId="{81C8E7AC-57E5-4D0F-B43B-1F44FCBD59E8}" type="pres">
      <dgm:prSet presAssocID="{532FC8EC-7FE4-4B19-90F4-0C4CDE1B407D}" presName="arrow" presStyleLbl="alignNode1" presStyleIdx="2" presStyleCnt="5"/>
      <dgm:spPr/>
    </dgm:pt>
    <dgm:pt modelId="{ABAC1E4B-FABA-4286-B32A-68C22D2BFCA1}" type="pres">
      <dgm:prSet presAssocID="{532FC8EC-7FE4-4B19-90F4-0C4CDE1B407D}" presName="descendantArrow" presStyleLbl="bgAccFollowNode1" presStyleIdx="2" presStyleCnt="5"/>
      <dgm:spPr/>
    </dgm:pt>
    <dgm:pt modelId="{10FBEE4E-CA92-4F71-B24B-A7AD1AC4093E}" type="pres">
      <dgm:prSet presAssocID="{E414C5B6-CF9B-4A20-BB56-26C95EBFF8FB}" presName="sp" presStyleCnt="0"/>
      <dgm:spPr/>
    </dgm:pt>
    <dgm:pt modelId="{70B4C162-2949-4521-84D7-688A1FABB78C}" type="pres">
      <dgm:prSet presAssocID="{1822C018-3B39-4128-B2A8-47C2C248E218}" presName="arrowAndChildren" presStyleCnt="0"/>
      <dgm:spPr/>
    </dgm:pt>
    <dgm:pt modelId="{2357C665-17C3-4B2F-B6E8-E2600FB1F992}" type="pres">
      <dgm:prSet presAssocID="{1822C018-3B39-4128-B2A8-47C2C248E218}" presName="parentTextArrow" presStyleLbl="node1" presStyleIdx="0" presStyleCnt="0"/>
      <dgm:spPr/>
    </dgm:pt>
    <dgm:pt modelId="{9BCEC107-1D8C-4D63-A9CA-9A2A2F62D29B}" type="pres">
      <dgm:prSet presAssocID="{1822C018-3B39-4128-B2A8-47C2C248E218}" presName="arrow" presStyleLbl="alignNode1" presStyleIdx="3" presStyleCnt="5"/>
      <dgm:spPr/>
    </dgm:pt>
    <dgm:pt modelId="{60C7B803-8F15-47A3-BD48-C040E1AA5AB2}" type="pres">
      <dgm:prSet presAssocID="{1822C018-3B39-4128-B2A8-47C2C248E218}" presName="descendantArrow" presStyleLbl="bgAccFollowNode1" presStyleIdx="3" presStyleCnt="5"/>
      <dgm:spPr/>
    </dgm:pt>
    <dgm:pt modelId="{268BB008-E19C-4682-99DA-F15837FB29E3}" type="pres">
      <dgm:prSet presAssocID="{F10279B3-2DB8-4C36-B45E-2F0CE5B37E1C}" presName="sp" presStyleCnt="0"/>
      <dgm:spPr/>
    </dgm:pt>
    <dgm:pt modelId="{5323AFC9-614E-4C7B-A781-FF2E6EEAA298}" type="pres">
      <dgm:prSet presAssocID="{3D389C83-53E6-4377-81A2-2CCF3F65E78F}" presName="arrowAndChildren" presStyleCnt="0"/>
      <dgm:spPr/>
    </dgm:pt>
    <dgm:pt modelId="{5742D4EA-B2CE-40AA-B158-D10C96FBA922}" type="pres">
      <dgm:prSet presAssocID="{3D389C83-53E6-4377-81A2-2CCF3F65E78F}" presName="parentTextArrow" presStyleLbl="node1" presStyleIdx="0" presStyleCnt="0"/>
      <dgm:spPr/>
    </dgm:pt>
    <dgm:pt modelId="{A4FEA8B8-E03C-4725-8DAB-03B83352DFC3}" type="pres">
      <dgm:prSet presAssocID="{3D389C83-53E6-4377-81A2-2CCF3F65E78F}" presName="arrow" presStyleLbl="alignNode1" presStyleIdx="4" presStyleCnt="5"/>
      <dgm:spPr/>
    </dgm:pt>
    <dgm:pt modelId="{767EC68E-50AB-4057-94A5-12E242DD4F56}" type="pres">
      <dgm:prSet presAssocID="{3D389C83-53E6-4377-81A2-2CCF3F65E78F}" presName="descendantArrow" presStyleLbl="bgAccFollowNode1" presStyleIdx="4" presStyleCnt="5"/>
      <dgm:spPr/>
    </dgm:pt>
  </dgm:ptLst>
  <dgm:cxnLst>
    <dgm:cxn modelId="{0FBE7802-7C6E-4347-A9F2-6A0BFA856648}" srcId="{39C193E1-B0A8-4E20-9AB1-8EE583651F23}" destId="{05F91906-ED7D-42F3-811B-7D88A1B4665A}" srcOrd="3" destOrd="0" parTransId="{A6FF9288-6AB1-4B44-99AF-9276154FFF68}" sibTransId="{2D83DA10-D485-47ED-900C-3AA0F3D1D8DB}"/>
    <dgm:cxn modelId="{B0BCEE0A-160B-4176-AD79-BE6FD8714C48}" srcId="{3D389C83-53E6-4377-81A2-2CCF3F65E78F}" destId="{29C04AF6-98E8-46C8-9458-727986059B3C}" srcOrd="0" destOrd="0" parTransId="{9F68459D-B356-46CB-A8D9-AA54BD790559}" sibTransId="{9A18E161-45FE-48DB-82D5-E782456CD2FB}"/>
    <dgm:cxn modelId="{A69A0723-70A2-43C4-9BAC-75F6B472AC1B}" type="presOf" srcId="{A89211DB-9834-440B-9A68-3FCEA66CE6C6}" destId="{0AD98909-1C89-4CA2-971A-027E46BE11D2}" srcOrd="0" destOrd="0" presId="urn:microsoft.com/office/officeart/2016/7/layout/VerticalDownArrowProcess"/>
    <dgm:cxn modelId="{2337CF27-6182-4BD9-96A4-5D46FB636449}" type="presOf" srcId="{3D389C83-53E6-4377-81A2-2CCF3F65E78F}" destId="{5742D4EA-B2CE-40AA-B158-D10C96FBA922}" srcOrd="0" destOrd="0" presId="urn:microsoft.com/office/officeart/2016/7/layout/VerticalDownArrowProcess"/>
    <dgm:cxn modelId="{CEE2953C-181D-45BB-B40B-E7C70DAC4F51}" type="presOf" srcId="{3D389C83-53E6-4377-81A2-2CCF3F65E78F}" destId="{A4FEA8B8-E03C-4725-8DAB-03B83352DFC3}" srcOrd="1" destOrd="0" presId="urn:microsoft.com/office/officeart/2016/7/layout/VerticalDownArrowProcess"/>
    <dgm:cxn modelId="{C3C40940-675F-41A4-B332-8161A57A9851}" srcId="{39C193E1-B0A8-4E20-9AB1-8EE583651F23}" destId="{1822C018-3B39-4128-B2A8-47C2C248E218}" srcOrd="1" destOrd="0" parTransId="{3CCFDB53-8229-4BAB-899E-7BC6931E3BFB}" sibTransId="{E414C5B6-CF9B-4A20-BB56-26C95EBFF8FB}"/>
    <dgm:cxn modelId="{644A6E64-F1FF-4812-92A3-62FCFEB397DA}" srcId="{39C193E1-B0A8-4E20-9AB1-8EE583651F23}" destId="{532FC8EC-7FE4-4B19-90F4-0C4CDE1B407D}" srcOrd="2" destOrd="0" parTransId="{EFB5F96A-1E32-4576-B457-482C82741DC0}" sibTransId="{F1F70CAB-937C-4996-B715-719649F12330}"/>
    <dgm:cxn modelId="{6780F670-EF3E-4931-86D8-8C72E0FCF220}" type="presOf" srcId="{532FC8EC-7FE4-4B19-90F4-0C4CDE1B407D}" destId="{E5E10EBC-67FF-49CE-8ECA-FA4986C4E2D4}" srcOrd="0" destOrd="0" presId="urn:microsoft.com/office/officeart/2016/7/layout/VerticalDownArrowProcess"/>
    <dgm:cxn modelId="{BF4FD859-49D5-4E69-A3DB-E38CB1F03A6A}" srcId="{EF35B3AB-FE0A-4508-8374-2979A1844B63}" destId="{A89211DB-9834-440B-9A68-3FCEA66CE6C6}" srcOrd="0" destOrd="0" parTransId="{2191BC02-CD1C-4F42-B36D-AD9E88BDB8F3}" sibTransId="{9B8115D4-7C3C-44BF-BB1E-F75985A18495}"/>
    <dgm:cxn modelId="{9624E85A-9FB2-4DEF-A532-1A654E6D6F30}" srcId="{05F91906-ED7D-42F3-811B-7D88A1B4665A}" destId="{3255B9E9-8A48-4433-9824-BD1110364166}" srcOrd="0" destOrd="0" parTransId="{8354895A-F0C7-4C3E-A168-13B4662E3BAA}" sibTransId="{CC768594-4984-4BFC-9DD6-9FC62F2D5C8E}"/>
    <dgm:cxn modelId="{E27BA97F-7145-490B-89D4-444C91AA56C9}" type="presOf" srcId="{05F91906-ED7D-42F3-811B-7D88A1B4665A}" destId="{61C2D755-CFA1-45F5-9325-652BFFCA9161}" srcOrd="1" destOrd="0" presId="urn:microsoft.com/office/officeart/2016/7/layout/VerticalDownArrowProcess"/>
    <dgm:cxn modelId="{2F870D82-1C45-41CC-9980-9072F3CF7AF1}" srcId="{39C193E1-B0A8-4E20-9AB1-8EE583651F23}" destId="{3D389C83-53E6-4377-81A2-2CCF3F65E78F}" srcOrd="0" destOrd="0" parTransId="{B131C218-F059-402C-AECE-6D34B35B2052}" sibTransId="{F10279B3-2DB8-4C36-B45E-2F0CE5B37E1C}"/>
    <dgm:cxn modelId="{8D73DB92-DAE0-4C99-B336-5D65180CA7B4}" type="presOf" srcId="{532FC8EC-7FE4-4B19-90F4-0C4CDE1B407D}" destId="{81C8E7AC-57E5-4D0F-B43B-1F44FCBD59E8}" srcOrd="1" destOrd="0" presId="urn:microsoft.com/office/officeart/2016/7/layout/VerticalDownArrowProcess"/>
    <dgm:cxn modelId="{FEF69997-9AD7-4724-A5AD-50C6A4DC8DE5}" type="presOf" srcId="{05F91906-ED7D-42F3-811B-7D88A1B4665A}" destId="{7EA1E49B-7C70-4B55-B0B3-EB55C2B29F88}" srcOrd="0" destOrd="0" presId="urn:microsoft.com/office/officeart/2016/7/layout/VerticalDownArrowProcess"/>
    <dgm:cxn modelId="{725C389B-74AB-4463-8AF4-E7AB2B986A5A}" type="presOf" srcId="{518B1D26-5E8D-468B-BE29-9FC8AED0F054}" destId="{60C7B803-8F15-47A3-BD48-C040E1AA5AB2}" srcOrd="0" destOrd="0" presId="urn:microsoft.com/office/officeart/2016/7/layout/VerticalDownArrowProcess"/>
    <dgm:cxn modelId="{0A67EC9F-9F34-4795-9201-15514FB1306B}" type="presOf" srcId="{39C193E1-B0A8-4E20-9AB1-8EE583651F23}" destId="{8FCCBC0B-7E5E-4339-BDA7-E16B180B3EA1}" srcOrd="0" destOrd="0" presId="urn:microsoft.com/office/officeart/2016/7/layout/VerticalDownArrowProcess"/>
    <dgm:cxn modelId="{2BD089A3-43B0-4BBE-B74A-B750B0DB4EC0}" srcId="{1822C018-3B39-4128-B2A8-47C2C248E218}" destId="{518B1D26-5E8D-468B-BE29-9FC8AED0F054}" srcOrd="0" destOrd="0" parTransId="{0AEEBB67-0BD0-4907-B32C-EA68B9126A72}" sibTransId="{675A3224-524C-440E-83A0-F8D635F848B8}"/>
    <dgm:cxn modelId="{4EDCFCA6-C7BC-4FDE-990D-2ED5248D2709}" type="presOf" srcId="{29C04AF6-98E8-46C8-9458-727986059B3C}" destId="{767EC68E-50AB-4057-94A5-12E242DD4F56}" srcOrd="0" destOrd="0" presId="urn:microsoft.com/office/officeart/2016/7/layout/VerticalDownArrowProcess"/>
    <dgm:cxn modelId="{ABE48AB0-5E99-49D1-88B7-A747323D417C}" srcId="{39C193E1-B0A8-4E20-9AB1-8EE583651F23}" destId="{EF35B3AB-FE0A-4508-8374-2979A1844B63}" srcOrd="4" destOrd="0" parTransId="{E80FEE95-F04F-49A0-9DCA-AD07C39623FE}" sibTransId="{984EDEB9-E7D3-4312-84C2-8D286D0056AA}"/>
    <dgm:cxn modelId="{BDDA3ACF-2D06-49EF-874E-38AD3C599FEB}" type="presOf" srcId="{1822C018-3B39-4128-B2A8-47C2C248E218}" destId="{2357C665-17C3-4B2F-B6E8-E2600FB1F992}" srcOrd="0" destOrd="0" presId="urn:microsoft.com/office/officeart/2016/7/layout/VerticalDownArrowProcess"/>
    <dgm:cxn modelId="{129B95D2-9F39-4CF4-8EA0-58E64A59957C}" type="presOf" srcId="{FA770F10-E800-4017-8139-BAAFDFB83401}" destId="{ABAC1E4B-FABA-4286-B32A-68C22D2BFCA1}" srcOrd="0" destOrd="0" presId="urn:microsoft.com/office/officeart/2016/7/layout/VerticalDownArrowProcess"/>
    <dgm:cxn modelId="{F65557D3-8A4C-4A61-BD71-9614D8E035F0}" srcId="{532FC8EC-7FE4-4B19-90F4-0C4CDE1B407D}" destId="{FA770F10-E800-4017-8139-BAAFDFB83401}" srcOrd="0" destOrd="0" parTransId="{9E52F94C-4818-495C-AC20-B28EA8E046CC}" sibTransId="{7A3231E5-0885-41C5-835C-BC8D76D273B2}"/>
    <dgm:cxn modelId="{B69E1CE6-4D82-4FA8-990C-C1A6FAB98500}" type="presOf" srcId="{1822C018-3B39-4128-B2A8-47C2C248E218}" destId="{9BCEC107-1D8C-4D63-A9CA-9A2A2F62D29B}" srcOrd="1" destOrd="0" presId="urn:microsoft.com/office/officeart/2016/7/layout/VerticalDownArrowProcess"/>
    <dgm:cxn modelId="{20ACD9E8-8ABB-407F-8677-BFE1C39D1B0F}" type="presOf" srcId="{EF35B3AB-FE0A-4508-8374-2979A1844B63}" destId="{496D09A3-1691-45D4-945C-676076A53F80}" srcOrd="0" destOrd="0" presId="urn:microsoft.com/office/officeart/2016/7/layout/VerticalDownArrowProcess"/>
    <dgm:cxn modelId="{956255F5-B9CC-4BD4-97E4-25DC65F9EAE6}" type="presOf" srcId="{3255B9E9-8A48-4433-9824-BD1110364166}" destId="{CA9052BF-31E8-4960-AF97-C85E3C8DCECA}" srcOrd="0" destOrd="0" presId="urn:microsoft.com/office/officeart/2016/7/layout/VerticalDownArrowProcess"/>
    <dgm:cxn modelId="{036F1FB8-7B92-45BE-BCAD-9CD910FC8413}" type="presParOf" srcId="{8FCCBC0B-7E5E-4339-BDA7-E16B180B3EA1}" destId="{870DBA49-13BF-4E03-9E11-AEFF34851EA7}" srcOrd="0" destOrd="0" presId="urn:microsoft.com/office/officeart/2016/7/layout/VerticalDownArrowProcess"/>
    <dgm:cxn modelId="{9610E891-81E7-4694-8E95-10898ABF70A3}" type="presParOf" srcId="{870DBA49-13BF-4E03-9E11-AEFF34851EA7}" destId="{496D09A3-1691-45D4-945C-676076A53F80}" srcOrd="0" destOrd="0" presId="urn:microsoft.com/office/officeart/2016/7/layout/VerticalDownArrowProcess"/>
    <dgm:cxn modelId="{A6030448-8AA1-44D8-801D-9BBBD9D2B4DA}" type="presParOf" srcId="{870DBA49-13BF-4E03-9E11-AEFF34851EA7}" destId="{0AD98909-1C89-4CA2-971A-027E46BE11D2}" srcOrd="1" destOrd="0" presId="urn:microsoft.com/office/officeart/2016/7/layout/VerticalDownArrowProcess"/>
    <dgm:cxn modelId="{AE508C43-2BD0-4558-B8FA-A7A212B5AE87}" type="presParOf" srcId="{8FCCBC0B-7E5E-4339-BDA7-E16B180B3EA1}" destId="{9228DECA-D8D4-461C-8139-4A8F148DEBF8}" srcOrd="1" destOrd="0" presId="urn:microsoft.com/office/officeart/2016/7/layout/VerticalDownArrowProcess"/>
    <dgm:cxn modelId="{EFCBFF0B-1DC1-4E59-897C-A884397D6371}" type="presParOf" srcId="{8FCCBC0B-7E5E-4339-BDA7-E16B180B3EA1}" destId="{C8ACEAAF-1080-43AA-9B50-58163787AB1F}" srcOrd="2" destOrd="0" presId="urn:microsoft.com/office/officeart/2016/7/layout/VerticalDownArrowProcess"/>
    <dgm:cxn modelId="{F321F8EA-0DC7-483F-91A6-3F64A6D5AAFA}" type="presParOf" srcId="{C8ACEAAF-1080-43AA-9B50-58163787AB1F}" destId="{7EA1E49B-7C70-4B55-B0B3-EB55C2B29F88}" srcOrd="0" destOrd="0" presId="urn:microsoft.com/office/officeart/2016/7/layout/VerticalDownArrowProcess"/>
    <dgm:cxn modelId="{79144966-D5DB-4745-9100-AFFC64957D84}" type="presParOf" srcId="{C8ACEAAF-1080-43AA-9B50-58163787AB1F}" destId="{61C2D755-CFA1-45F5-9325-652BFFCA9161}" srcOrd="1" destOrd="0" presId="urn:microsoft.com/office/officeart/2016/7/layout/VerticalDownArrowProcess"/>
    <dgm:cxn modelId="{5ABAA2FB-4226-4BB4-808E-2E4D3567F66F}" type="presParOf" srcId="{C8ACEAAF-1080-43AA-9B50-58163787AB1F}" destId="{CA9052BF-31E8-4960-AF97-C85E3C8DCECA}" srcOrd="2" destOrd="0" presId="urn:microsoft.com/office/officeart/2016/7/layout/VerticalDownArrowProcess"/>
    <dgm:cxn modelId="{551B7418-75C8-46EC-B905-44D2155FC8DA}" type="presParOf" srcId="{8FCCBC0B-7E5E-4339-BDA7-E16B180B3EA1}" destId="{8250C915-2024-45C3-9AC1-94AD3921D609}" srcOrd="3" destOrd="0" presId="urn:microsoft.com/office/officeart/2016/7/layout/VerticalDownArrowProcess"/>
    <dgm:cxn modelId="{92B001F0-F61B-4B4A-9E5B-B18C67F6D781}" type="presParOf" srcId="{8FCCBC0B-7E5E-4339-BDA7-E16B180B3EA1}" destId="{56D8AE67-A5F5-45BB-A7A9-D40F89546D05}" srcOrd="4" destOrd="0" presId="urn:microsoft.com/office/officeart/2016/7/layout/VerticalDownArrowProcess"/>
    <dgm:cxn modelId="{7F655A77-3CA8-4108-8063-58BC5A7FE228}" type="presParOf" srcId="{56D8AE67-A5F5-45BB-A7A9-D40F89546D05}" destId="{E5E10EBC-67FF-49CE-8ECA-FA4986C4E2D4}" srcOrd="0" destOrd="0" presId="urn:microsoft.com/office/officeart/2016/7/layout/VerticalDownArrowProcess"/>
    <dgm:cxn modelId="{60F68FBE-3B68-4648-8BD5-18839C5D178F}" type="presParOf" srcId="{56D8AE67-A5F5-45BB-A7A9-D40F89546D05}" destId="{81C8E7AC-57E5-4D0F-B43B-1F44FCBD59E8}" srcOrd="1" destOrd="0" presId="urn:microsoft.com/office/officeart/2016/7/layout/VerticalDownArrowProcess"/>
    <dgm:cxn modelId="{CF2DCBF3-CCAE-471B-9C1A-F1692473A907}" type="presParOf" srcId="{56D8AE67-A5F5-45BB-A7A9-D40F89546D05}" destId="{ABAC1E4B-FABA-4286-B32A-68C22D2BFCA1}" srcOrd="2" destOrd="0" presId="urn:microsoft.com/office/officeart/2016/7/layout/VerticalDownArrowProcess"/>
    <dgm:cxn modelId="{2B0D0BA7-3B69-4391-999B-0C8D560E6008}" type="presParOf" srcId="{8FCCBC0B-7E5E-4339-BDA7-E16B180B3EA1}" destId="{10FBEE4E-CA92-4F71-B24B-A7AD1AC4093E}" srcOrd="5" destOrd="0" presId="urn:microsoft.com/office/officeart/2016/7/layout/VerticalDownArrowProcess"/>
    <dgm:cxn modelId="{6B82D174-0E0F-4B0D-B959-04306D7243D9}" type="presParOf" srcId="{8FCCBC0B-7E5E-4339-BDA7-E16B180B3EA1}" destId="{70B4C162-2949-4521-84D7-688A1FABB78C}" srcOrd="6" destOrd="0" presId="urn:microsoft.com/office/officeart/2016/7/layout/VerticalDownArrowProcess"/>
    <dgm:cxn modelId="{328A8476-4165-4AA2-84F8-C83AF105A457}" type="presParOf" srcId="{70B4C162-2949-4521-84D7-688A1FABB78C}" destId="{2357C665-17C3-4B2F-B6E8-E2600FB1F992}" srcOrd="0" destOrd="0" presId="urn:microsoft.com/office/officeart/2016/7/layout/VerticalDownArrowProcess"/>
    <dgm:cxn modelId="{FCDFC802-6F2C-45FA-9F6A-B4444377F6F1}" type="presParOf" srcId="{70B4C162-2949-4521-84D7-688A1FABB78C}" destId="{9BCEC107-1D8C-4D63-A9CA-9A2A2F62D29B}" srcOrd="1" destOrd="0" presId="urn:microsoft.com/office/officeart/2016/7/layout/VerticalDownArrowProcess"/>
    <dgm:cxn modelId="{61D986C5-4100-4FD6-9C79-9DDC93BA9BC6}" type="presParOf" srcId="{70B4C162-2949-4521-84D7-688A1FABB78C}" destId="{60C7B803-8F15-47A3-BD48-C040E1AA5AB2}" srcOrd="2" destOrd="0" presId="urn:microsoft.com/office/officeart/2016/7/layout/VerticalDownArrowProcess"/>
    <dgm:cxn modelId="{657F8FF7-013A-47BF-8DDA-439E0BDCB1BA}" type="presParOf" srcId="{8FCCBC0B-7E5E-4339-BDA7-E16B180B3EA1}" destId="{268BB008-E19C-4682-99DA-F15837FB29E3}" srcOrd="7" destOrd="0" presId="urn:microsoft.com/office/officeart/2016/7/layout/VerticalDownArrowProcess"/>
    <dgm:cxn modelId="{FC78DD57-93C4-4F2A-99C5-52AAC5E396DC}" type="presParOf" srcId="{8FCCBC0B-7E5E-4339-BDA7-E16B180B3EA1}" destId="{5323AFC9-614E-4C7B-A781-FF2E6EEAA298}" srcOrd="8" destOrd="0" presId="urn:microsoft.com/office/officeart/2016/7/layout/VerticalDownArrowProcess"/>
    <dgm:cxn modelId="{485C7955-F110-4601-9819-655616C4AA6D}" type="presParOf" srcId="{5323AFC9-614E-4C7B-A781-FF2E6EEAA298}" destId="{5742D4EA-B2CE-40AA-B158-D10C96FBA922}" srcOrd="0" destOrd="0" presId="urn:microsoft.com/office/officeart/2016/7/layout/VerticalDownArrowProcess"/>
    <dgm:cxn modelId="{DAA476FC-A3DC-4EC7-AA5A-8D89A5AF8C13}" type="presParOf" srcId="{5323AFC9-614E-4C7B-A781-FF2E6EEAA298}" destId="{A4FEA8B8-E03C-4725-8DAB-03B83352DFC3}" srcOrd="1" destOrd="0" presId="urn:microsoft.com/office/officeart/2016/7/layout/VerticalDownArrowProcess"/>
    <dgm:cxn modelId="{3B1A4CEC-FC70-4B29-9F5B-93FA112707EA}" type="presParOf" srcId="{5323AFC9-614E-4C7B-A781-FF2E6EEAA298}" destId="{767EC68E-50AB-4057-94A5-12E242DD4F5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D09A3-1691-45D4-945C-676076A53F80}">
      <dsp:nvSpPr>
        <dsp:cNvPr id="0" name=""/>
        <dsp:cNvSpPr/>
      </dsp:nvSpPr>
      <dsp:spPr>
        <a:xfrm>
          <a:off x="0" y="4383766"/>
          <a:ext cx="1623218" cy="719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Read</a:t>
          </a:r>
        </a:p>
      </dsp:txBody>
      <dsp:txXfrm>
        <a:off x="0" y="4383766"/>
        <a:ext cx="1623218" cy="719193"/>
      </dsp:txXfrm>
    </dsp:sp>
    <dsp:sp modelId="{0AD98909-1C89-4CA2-971A-027E46BE11D2}">
      <dsp:nvSpPr>
        <dsp:cNvPr id="0" name=""/>
        <dsp:cNvSpPr/>
      </dsp:nvSpPr>
      <dsp:spPr>
        <a:xfrm>
          <a:off x="1623218" y="4383766"/>
          <a:ext cx="4869656" cy="71919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Read the returned value from your PL/SQL function.</a:t>
          </a:r>
        </a:p>
      </dsp:txBody>
      <dsp:txXfrm>
        <a:off x="1623218" y="4383766"/>
        <a:ext cx="4869656" cy="719193"/>
      </dsp:txXfrm>
    </dsp:sp>
    <dsp:sp modelId="{61C2D755-CFA1-45F5-9325-652BFFCA9161}">
      <dsp:nvSpPr>
        <dsp:cNvPr id="0" name=""/>
        <dsp:cNvSpPr/>
      </dsp:nvSpPr>
      <dsp:spPr>
        <a:xfrm rot="10800000">
          <a:off x="0" y="3288434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Call</a:t>
          </a:r>
        </a:p>
      </dsp:txBody>
      <dsp:txXfrm rot="-10800000">
        <a:off x="0" y="3288434"/>
        <a:ext cx="1623218" cy="718977"/>
      </dsp:txXfrm>
    </dsp:sp>
    <dsp:sp modelId="{CA9052BF-31E8-4960-AF97-C85E3C8DCECA}">
      <dsp:nvSpPr>
        <dsp:cNvPr id="0" name=""/>
        <dsp:cNvSpPr/>
      </dsp:nvSpPr>
      <dsp:spPr>
        <a:xfrm>
          <a:off x="1623218" y="3288434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Call the execute() method for your CallableStatement object, which then performs the call to your PL/SQL function.</a:t>
          </a:r>
        </a:p>
      </dsp:txBody>
      <dsp:txXfrm>
        <a:off x="1623218" y="3288434"/>
        <a:ext cx="4869656" cy="718977"/>
      </dsp:txXfrm>
    </dsp:sp>
    <dsp:sp modelId="{81C8E7AC-57E5-4D0F-B43B-1F44FCBD59E8}">
      <dsp:nvSpPr>
        <dsp:cNvPr id="0" name=""/>
        <dsp:cNvSpPr/>
      </dsp:nvSpPr>
      <dsp:spPr>
        <a:xfrm rot="10800000">
          <a:off x="0" y="2193103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</a:t>
          </a:r>
        </a:p>
      </dsp:txBody>
      <dsp:txXfrm rot="-10800000">
        <a:off x="0" y="2193103"/>
        <a:ext cx="1623218" cy="718977"/>
      </dsp:txXfrm>
    </dsp:sp>
    <dsp:sp modelId="{ABAC1E4B-FABA-4286-B32A-68C22D2BFCA1}">
      <dsp:nvSpPr>
        <dsp:cNvPr id="0" name=""/>
        <dsp:cNvSpPr/>
      </dsp:nvSpPr>
      <dsp:spPr>
        <a:xfrm>
          <a:off x="1623218" y="2193103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all of the required parameter values to your PL/SQL function.</a:t>
          </a:r>
        </a:p>
      </dsp:txBody>
      <dsp:txXfrm>
        <a:off x="1623218" y="2193103"/>
        <a:ext cx="4869656" cy="718977"/>
      </dsp:txXfrm>
    </dsp:sp>
    <dsp:sp modelId="{9BCEC107-1D8C-4D63-A9CA-9A2A2F62D29B}">
      <dsp:nvSpPr>
        <dsp:cNvPr id="0" name=""/>
        <dsp:cNvSpPr/>
      </dsp:nvSpPr>
      <dsp:spPr>
        <a:xfrm rot="10800000">
          <a:off x="0" y="1097771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Register</a:t>
          </a:r>
        </a:p>
      </dsp:txBody>
      <dsp:txXfrm rot="-10800000">
        <a:off x="0" y="1097771"/>
        <a:ext cx="1623218" cy="718977"/>
      </dsp:txXfrm>
    </dsp:sp>
    <dsp:sp modelId="{60C7B803-8F15-47A3-BD48-C040E1AA5AB2}">
      <dsp:nvSpPr>
        <dsp:cNvPr id="0" name=""/>
        <dsp:cNvSpPr/>
      </dsp:nvSpPr>
      <dsp:spPr>
        <a:xfrm>
          <a:off x="1623218" y="1097771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Register the output parameter for your PL/SQL function.</a:t>
          </a:r>
        </a:p>
      </dsp:txBody>
      <dsp:txXfrm>
        <a:off x="1623218" y="1097771"/>
        <a:ext cx="4869656" cy="718977"/>
      </dsp:txXfrm>
    </dsp:sp>
    <dsp:sp modelId="{A4FEA8B8-E03C-4725-8DAB-03B83352DFC3}">
      <dsp:nvSpPr>
        <dsp:cNvPr id="0" name=""/>
        <dsp:cNvSpPr/>
      </dsp:nvSpPr>
      <dsp:spPr>
        <a:xfrm rot="10800000">
          <a:off x="0" y="2440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and prepare</a:t>
          </a:r>
        </a:p>
      </dsp:txBody>
      <dsp:txXfrm rot="-10800000">
        <a:off x="0" y="2440"/>
        <a:ext cx="1623218" cy="718977"/>
      </dsp:txXfrm>
    </dsp:sp>
    <dsp:sp modelId="{767EC68E-50AB-4057-94A5-12E242DD4F56}">
      <dsp:nvSpPr>
        <dsp:cNvPr id="0" name=""/>
        <dsp:cNvSpPr/>
      </dsp:nvSpPr>
      <dsp:spPr>
        <a:xfrm>
          <a:off x="1623218" y="2440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and prepare a JDBC </a:t>
          </a:r>
          <a:r>
            <a:rPr lang="en-US" sz="1300" kern="1200" dirty="0" err="1"/>
            <a:t>CallableStatement</a:t>
          </a:r>
          <a:r>
            <a:rPr lang="en-US" sz="1300" kern="1200" dirty="0"/>
            <a:t> object that contains a call to your PL/SQL function.</a:t>
          </a:r>
        </a:p>
      </dsp:txBody>
      <dsp:txXfrm>
        <a:off x="1623218" y="2440"/>
        <a:ext cx="4869656" cy="71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C0955-8AC6-4F28-A0E4-13513F6AB62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1FE6-3F27-4542-B0DC-80DEF35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7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and prepare-&gt; register-&gt;Provide-&gt;Call -&gt;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21FE6-3F27-4542-B0DC-80DEF35FE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3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8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0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2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3D2583-310C-4647-8414-5CC4925272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With Callable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Liqun</a:t>
            </a:r>
            <a:r>
              <a:rPr lang="en-US" dirty="0"/>
              <a:t> Zheng</a:t>
            </a:r>
          </a:p>
        </p:txBody>
      </p:sp>
    </p:spTree>
    <p:extLst>
      <p:ext uri="{BB962C8B-B14F-4D97-AF65-F5344CB8AC3E}">
        <p14:creationId xmlns:p14="http://schemas.microsoft.com/office/powerpoint/2010/main" val="90046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grpSp>
        <p:nvGrpSpPr>
          <p:cNvPr id="28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0678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Stored Function in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stored function</a:t>
            </a:r>
            <a:r>
              <a:rPr lang="en-US" dirty="0"/>
              <a:t> (also called a </a:t>
            </a:r>
            <a:r>
              <a:rPr lang="en-US" b="1" dirty="0"/>
              <a:t>user function</a:t>
            </a:r>
            <a:r>
              <a:rPr lang="en-US" dirty="0"/>
              <a:t> or </a:t>
            </a:r>
            <a:r>
              <a:rPr lang="en-US" b="1" dirty="0"/>
              <a:t>user-defined function</a:t>
            </a:r>
            <a:r>
              <a:rPr lang="en-US" dirty="0"/>
              <a:t>) is a set of PL/SQL statements you can call by name. Stored functions are very similar to procedures, except that a function returns a value to the environment in which it is called. User functions can be used as part of a SQL expression.</a:t>
            </a:r>
          </a:p>
        </p:txBody>
      </p:sp>
    </p:spTree>
    <p:extLst>
      <p:ext uri="{BB962C8B-B14F-4D97-AF65-F5344CB8AC3E}">
        <p14:creationId xmlns:p14="http://schemas.microsoft.com/office/powerpoint/2010/main" val="378784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Callable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interface used to execute SQL stored procedures or functions. The JDBC API provides a stored procedure or function SQL escape syntax that allows stored procedures or function to be called in a standard way for all RDBMSs.</a:t>
            </a:r>
          </a:p>
        </p:txBody>
      </p:sp>
    </p:spTree>
    <p:extLst>
      <p:ext uri="{BB962C8B-B14F-4D97-AF65-F5344CB8AC3E}">
        <p14:creationId xmlns:p14="http://schemas.microsoft.com/office/powerpoint/2010/main" val="311799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Five Steps Using Functions with Callable Statement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075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4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46" name="Group 4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7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4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482"/>
          <a:stretch/>
        </p:blipFill>
        <p:spPr>
          <a:xfrm>
            <a:off x="3750046" y="1592648"/>
            <a:ext cx="7702304" cy="1573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 b="1"/>
              <a:t> Calling a built in stored function</a:t>
            </a:r>
            <a:endParaRPr lang="en-US" sz="4100"/>
          </a:p>
        </p:txBody>
      </p:sp>
      <p:sp>
        <p:nvSpPr>
          <p:cNvPr id="3" name="Rectangle 2"/>
          <p:cNvSpPr/>
          <p:nvPr/>
        </p:nvSpPr>
        <p:spPr>
          <a:xfrm>
            <a:off x="3750045" y="786568"/>
            <a:ext cx="754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Upper() function is simply converts the supplied string argument to uppercase</a:t>
            </a:r>
          </a:p>
        </p:txBody>
      </p:sp>
    </p:spTree>
    <p:extLst>
      <p:ext uri="{BB962C8B-B14F-4D97-AF65-F5344CB8AC3E}">
        <p14:creationId xmlns:p14="http://schemas.microsoft.com/office/powerpoint/2010/main" val="206303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3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600" b="1" dirty="0"/>
              <a:t>Stored Functions Can Return Results in Two Different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From a Function Returning SETOF Type</a:t>
            </a:r>
          </a:p>
          <a:p>
            <a:r>
              <a:rPr lang="en-US" sz="2800" dirty="0">
                <a:solidFill>
                  <a:schemeClr val="bg1"/>
                </a:solidFill>
              </a:rPr>
              <a:t>From a Function Returning a </a:t>
            </a:r>
            <a:r>
              <a:rPr lang="en-US" sz="2800" dirty="0" err="1">
                <a:solidFill>
                  <a:schemeClr val="bg1"/>
                </a:solidFill>
              </a:rPr>
              <a:t>Refcursor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creenshot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13" y="1686716"/>
            <a:ext cx="7617961" cy="1963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4200" dirty="0"/>
              <a:t>From a Function Returning SETOF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8560" y="692645"/>
            <a:ext cx="8361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Functions that return data as a set should not be called via the </a:t>
            </a:r>
            <a:r>
              <a:rPr lang="en-US" dirty="0" err="1"/>
              <a:t>CallableStatement</a:t>
            </a:r>
            <a:r>
              <a:rPr lang="en-US" dirty="0"/>
              <a:t> interface, but instead should use the normal Statement or </a:t>
            </a:r>
            <a:r>
              <a:rPr lang="en-US" dirty="0" err="1"/>
              <a:t>PreparedStatement</a:t>
            </a:r>
            <a:r>
              <a:rPr lang="en-US" dirty="0"/>
              <a:t> interfaces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99162" y="2778125"/>
            <a:ext cx="5644515" cy="94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returning SET OF record the output columns are not typed and not named. Thus this form can't be used directly in a FROM clause as if it was a subquery or a table.</a:t>
            </a:r>
          </a:p>
        </p:txBody>
      </p:sp>
    </p:spTree>
    <p:extLst>
      <p:ext uri="{BB962C8B-B14F-4D97-AF65-F5344CB8AC3E}">
        <p14:creationId xmlns:p14="http://schemas.microsoft.com/office/powerpoint/2010/main" val="299771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29" name="Group 2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7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5" y="1896682"/>
            <a:ext cx="5876036" cy="3767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From a Function Returning a Refcursor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703" y="9496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calling a function that returns a </a:t>
            </a:r>
            <a:r>
              <a:rPr lang="en-US" dirty="0" err="1"/>
              <a:t>refcursor</a:t>
            </a:r>
            <a:r>
              <a:rPr lang="en-US" dirty="0"/>
              <a:t> you must cast the return type of </a:t>
            </a:r>
            <a:r>
              <a:rPr lang="en-US" dirty="0" err="1"/>
              <a:t>getObject</a:t>
            </a:r>
            <a:r>
              <a:rPr lang="en-US" dirty="0"/>
              <a:t> to a </a:t>
            </a:r>
            <a:r>
              <a:rPr lang="en-US" dirty="0" err="1"/>
              <a:t>ResultSet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creenshot, th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9" y="1964443"/>
            <a:ext cx="7692731" cy="1299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4200" b="1" dirty="0"/>
              <a:t>Treating </a:t>
            </a:r>
            <a:r>
              <a:rPr lang="en-US" sz="4200" b="1" dirty="0" err="1"/>
              <a:t>refcursor</a:t>
            </a:r>
            <a:r>
              <a:rPr lang="en-US" sz="4200" b="1" dirty="0"/>
              <a:t> as a cursor name</a:t>
            </a:r>
            <a:endParaRPr lang="en-US" sz="4200" dirty="0"/>
          </a:p>
        </p:txBody>
      </p:sp>
      <p:sp>
        <p:nvSpPr>
          <p:cNvPr id="3" name="Rectangle 2"/>
          <p:cNvSpPr/>
          <p:nvPr/>
        </p:nvSpPr>
        <p:spPr>
          <a:xfrm>
            <a:off x="3836790" y="804230"/>
            <a:ext cx="7536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also possible to treat the </a:t>
            </a:r>
            <a:r>
              <a:rPr lang="en-US" dirty="0" err="1"/>
              <a:t>refcursor</a:t>
            </a:r>
            <a:r>
              <a:rPr lang="en-US" dirty="0"/>
              <a:t> return value as a cursor name directly. To do this, use the </a:t>
            </a:r>
            <a:r>
              <a:rPr lang="en-US" dirty="0" err="1"/>
              <a:t>getString</a:t>
            </a:r>
            <a:r>
              <a:rPr lang="en-US" dirty="0"/>
              <a:t> of </a:t>
            </a:r>
            <a:r>
              <a:rPr lang="en-US" dirty="0" err="1"/>
              <a:t>ResultSet</a:t>
            </a:r>
            <a:r>
              <a:rPr lang="en-US" dirty="0"/>
              <a:t>. With the underlying cursor name, you are free to directly use cursor commands on it, such as FETCH and MOVE.</a:t>
            </a:r>
          </a:p>
        </p:txBody>
      </p:sp>
    </p:spTree>
    <p:extLst>
      <p:ext uri="{BB962C8B-B14F-4D97-AF65-F5344CB8AC3E}">
        <p14:creationId xmlns:p14="http://schemas.microsoft.com/office/powerpoint/2010/main" val="3437604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373</TotalTime>
  <Words>343</Words>
  <Application>Microsoft Office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Functions With Callable Statement</vt:lpstr>
      <vt:lpstr>What is a Stored Function in SQL?</vt:lpstr>
      <vt:lpstr>What is a Callable Statement</vt:lpstr>
      <vt:lpstr>Five Steps Using Functions with Callable Statement</vt:lpstr>
      <vt:lpstr> Calling a built in stored function</vt:lpstr>
      <vt:lpstr>Stored Functions Can Return Results in Two Different Ways</vt:lpstr>
      <vt:lpstr>From a Function Returning SETOF Type</vt:lpstr>
      <vt:lpstr>From a Function Returning a Refcursor</vt:lpstr>
      <vt:lpstr>Treating refcursor as a cursor name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With Callable Statement</dc:title>
  <dc:creator>LiqunZheng</dc:creator>
  <cp:lastModifiedBy>LiqunZheng</cp:lastModifiedBy>
  <cp:revision>19</cp:revision>
  <dcterms:created xsi:type="dcterms:W3CDTF">2017-06-06T11:58:59Z</dcterms:created>
  <dcterms:modified xsi:type="dcterms:W3CDTF">2017-06-08T16:04:32Z</dcterms:modified>
</cp:coreProperties>
</file>