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7"/>
      <p:bold r:id="rId38"/>
      <p:italic r:id="rId39"/>
      <p:boldItalic r:id="rId40"/>
    </p:embeddedFont>
    <p:embeddedFont>
      <p:font typeface="Fira Sans Extra Condensed Medium" panose="020B0604020202020204" charset="0"/>
      <p:regular r:id="rId41"/>
      <p:bold r:id="rId42"/>
      <p:italic r:id="rId43"/>
      <p:boldItalic r:id="rId44"/>
    </p:embeddedFont>
    <p:embeddedFont>
      <p:font typeface="Proxima Nova" panose="020B0604020202020204" charset="0"/>
      <p:regular r:id="rId45"/>
      <p:bold r:id="rId46"/>
      <p:italic r:id="rId47"/>
      <p:boldItalic r:id="rId48"/>
    </p:embeddedFont>
    <p:embeddedFont>
      <p:font typeface="Proxima Nova Semibold" panose="020B0604020202020204" charset="0"/>
      <p:regular r:id="rId49"/>
      <p:bold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70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8e8b782381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8e8b782381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e8b782381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8e8b782381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8bc00f6a1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8bc00f6a1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bc00f6a1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bc00f6a1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8bc00f6a1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8bc00f6a1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bc00f6a1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bc00f6a1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8a1b6e56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8a1b6e56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8bc00f6a1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8bc00f6a1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8e8b782381_0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8e8b782381_0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bc00f6a12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bc00f6a12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8bc00f6a12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8bc00f6a12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8e8b782381_0_1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8e8b782381_0_1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8bc00f6a1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8bc00f6a12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bc00f6a1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bc00f6a1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8bc00f6a12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8bc00f6a12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8e8b782381_0_2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8e8b782381_0_2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8ea1cd33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8ea1cd33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8ea1cd333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8ea1cd333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8bc00f6a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8bc00f6a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8ea1cd333a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8ea1cd333a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8e8b782381_0_1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8e8b782381_0_1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8e8b78238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8e8b78238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8e8b782381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8e8b782381_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e8b782381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e8b782381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e8b782381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e8b782381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a1b6e560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a1b6e560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97400" y="12803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88600" y="34451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7">
          <p15:clr>
            <a:srgbClr val="EA4335"/>
          </p15:clr>
        </p15:guide>
        <p15:guide id="4" pos="5313">
          <p15:clr>
            <a:srgbClr val="EA4335"/>
          </p15:clr>
        </p15:guide>
        <p15:guide id="5" orient="horz" pos="338">
          <p15:clr>
            <a:srgbClr val="EA4335"/>
          </p15:clr>
        </p15:guide>
        <p15:guide id="6" orient="horz" pos="2902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997400" y="12803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Salesforce</a:t>
            </a:r>
            <a:br>
              <a:rPr lang="en" dirty="0"/>
            </a:br>
            <a:r>
              <a:rPr lang="en" dirty="0"/>
              <a:t>Fundamentals</a:t>
            </a:r>
            <a:endParaRPr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488425" y="34451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Here is where the fun begins</a:t>
            </a:r>
            <a:endParaRPr sz="1500" dirty="0"/>
          </a:p>
        </p:txBody>
      </p:sp>
      <p:grpSp>
        <p:nvGrpSpPr>
          <p:cNvPr id="57" name="Google Shape;57;p15"/>
          <p:cNvGrpSpPr/>
          <p:nvPr/>
        </p:nvGrpSpPr>
        <p:grpSpPr>
          <a:xfrm rot="1578595" flipH="1">
            <a:off x="2094215" y="-779348"/>
            <a:ext cx="2976394" cy="3257783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595" flipH="1">
            <a:off x="-797639" y="1111508"/>
            <a:ext cx="1677379" cy="3384631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595" flipH="1">
            <a:off x="1228563" y="-1609335"/>
            <a:ext cx="1348111" cy="326782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595" flipH="1">
            <a:off x="-1722093" y="-582495"/>
            <a:ext cx="3767914" cy="1483328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595" flipH="1">
            <a:off x="911417" y="2377123"/>
            <a:ext cx="3694169" cy="1853221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595" flipH="1">
            <a:off x="667569" y="2023314"/>
            <a:ext cx="2423912" cy="3249617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595" flipH="1">
            <a:off x="-1258262" y="1006990"/>
            <a:ext cx="2627954" cy="1261280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595" flipH="1">
            <a:off x="1576483" y="1456307"/>
            <a:ext cx="2966858" cy="921463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595" flipH="1">
            <a:off x="-10105" y="-822522"/>
            <a:ext cx="2114450" cy="2113562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595" flipH="1">
            <a:off x="361877" y="469201"/>
            <a:ext cx="2376084" cy="2376084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4"/>
          <p:cNvGrpSpPr/>
          <p:nvPr/>
        </p:nvGrpSpPr>
        <p:grpSpPr>
          <a:xfrm>
            <a:off x="710275" y="1325475"/>
            <a:ext cx="1659300" cy="2862400"/>
            <a:chOff x="710275" y="1325475"/>
            <a:chExt cx="1659300" cy="2862400"/>
          </a:xfrm>
        </p:grpSpPr>
        <p:cxnSp>
          <p:nvCxnSpPr>
            <p:cNvPr id="517" name="Google Shape;517;p24"/>
            <p:cNvCxnSpPr>
              <a:stCxn id="518" idx="0"/>
            </p:cNvCxnSpPr>
            <p:nvPr/>
          </p:nvCxnSpPr>
          <p:spPr>
            <a:xfrm>
              <a:off x="15399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18" name="Google Shape;518;p24"/>
            <p:cNvSpPr/>
            <p:nvPr/>
          </p:nvSpPr>
          <p:spPr>
            <a:xfrm rot="10800000">
              <a:off x="1299325" y="1325475"/>
              <a:ext cx="481200" cy="48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 txBox="1"/>
            <p:nvPr/>
          </p:nvSpPr>
          <p:spPr>
            <a:xfrm>
              <a:off x="736525" y="3454375"/>
              <a:ext cx="1606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7102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521" name="Google Shape;521;p24"/>
          <p:cNvGrpSpPr/>
          <p:nvPr/>
        </p:nvGrpSpPr>
        <p:grpSpPr>
          <a:xfrm>
            <a:off x="2226325" y="1325475"/>
            <a:ext cx="1659300" cy="2862400"/>
            <a:chOff x="2226325" y="1325475"/>
            <a:chExt cx="1659300" cy="2862400"/>
          </a:xfrm>
        </p:grpSpPr>
        <p:cxnSp>
          <p:nvCxnSpPr>
            <p:cNvPr id="522" name="Google Shape;522;p24"/>
            <p:cNvCxnSpPr>
              <a:stCxn id="523" idx="0"/>
            </p:cNvCxnSpPr>
            <p:nvPr/>
          </p:nvCxnSpPr>
          <p:spPr>
            <a:xfrm>
              <a:off x="305597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23" name="Google Shape;523;p24"/>
            <p:cNvSpPr/>
            <p:nvPr/>
          </p:nvSpPr>
          <p:spPr>
            <a:xfrm rot="10800000">
              <a:off x="2815375" y="1325475"/>
              <a:ext cx="481200" cy="48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222632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24"/>
            <p:cNvSpPr txBox="1"/>
            <p:nvPr/>
          </p:nvSpPr>
          <p:spPr>
            <a:xfrm>
              <a:off x="22852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6" name="Google Shape;526;p24"/>
          <p:cNvGrpSpPr/>
          <p:nvPr/>
        </p:nvGrpSpPr>
        <p:grpSpPr>
          <a:xfrm>
            <a:off x="3742375" y="1325475"/>
            <a:ext cx="1659300" cy="2862400"/>
            <a:chOff x="3742375" y="1325475"/>
            <a:chExt cx="1659300" cy="2862400"/>
          </a:xfrm>
        </p:grpSpPr>
        <p:cxnSp>
          <p:nvCxnSpPr>
            <p:cNvPr id="527" name="Google Shape;527;p24"/>
            <p:cNvCxnSpPr>
              <a:stCxn id="528" idx="0"/>
            </p:cNvCxnSpPr>
            <p:nvPr/>
          </p:nvCxnSpPr>
          <p:spPr>
            <a:xfrm>
              <a:off x="45720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28" name="Google Shape;528;p24"/>
            <p:cNvSpPr/>
            <p:nvPr/>
          </p:nvSpPr>
          <p:spPr>
            <a:xfrm rot="10800000">
              <a:off x="4331425" y="1325475"/>
              <a:ext cx="481200" cy="48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37423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24"/>
            <p:cNvSpPr txBox="1"/>
            <p:nvPr/>
          </p:nvSpPr>
          <p:spPr>
            <a:xfrm>
              <a:off x="38013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1" name="Google Shape;531;p24"/>
          <p:cNvGrpSpPr/>
          <p:nvPr/>
        </p:nvGrpSpPr>
        <p:grpSpPr>
          <a:xfrm>
            <a:off x="5258425" y="1325475"/>
            <a:ext cx="1659300" cy="2862400"/>
            <a:chOff x="5258425" y="1325475"/>
            <a:chExt cx="1659300" cy="2862400"/>
          </a:xfrm>
        </p:grpSpPr>
        <p:cxnSp>
          <p:nvCxnSpPr>
            <p:cNvPr id="532" name="Google Shape;532;p24"/>
            <p:cNvCxnSpPr>
              <a:stCxn id="533" idx="0"/>
            </p:cNvCxnSpPr>
            <p:nvPr/>
          </p:nvCxnSpPr>
          <p:spPr>
            <a:xfrm>
              <a:off x="608807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33" name="Google Shape;533;p24"/>
            <p:cNvSpPr/>
            <p:nvPr/>
          </p:nvSpPr>
          <p:spPr>
            <a:xfrm rot="10800000">
              <a:off x="5847475" y="1325475"/>
              <a:ext cx="481200" cy="48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525842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35" name="Google Shape;535;p24"/>
            <p:cNvSpPr txBox="1"/>
            <p:nvPr/>
          </p:nvSpPr>
          <p:spPr>
            <a:xfrm>
              <a:off x="53173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6" name="Google Shape;536;p24"/>
          <p:cNvGrpSpPr/>
          <p:nvPr/>
        </p:nvGrpSpPr>
        <p:grpSpPr>
          <a:xfrm>
            <a:off x="6774475" y="1325475"/>
            <a:ext cx="1659300" cy="2862400"/>
            <a:chOff x="6774475" y="1325475"/>
            <a:chExt cx="1659300" cy="2862400"/>
          </a:xfrm>
        </p:grpSpPr>
        <p:cxnSp>
          <p:nvCxnSpPr>
            <p:cNvPr id="537" name="Google Shape;537;p24"/>
            <p:cNvCxnSpPr>
              <a:stCxn id="538" idx="0"/>
            </p:cNvCxnSpPr>
            <p:nvPr/>
          </p:nvCxnSpPr>
          <p:spPr>
            <a:xfrm>
              <a:off x="76041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38" name="Google Shape;538;p24"/>
            <p:cNvSpPr/>
            <p:nvPr/>
          </p:nvSpPr>
          <p:spPr>
            <a:xfrm rot="10800000">
              <a:off x="7363525" y="1325475"/>
              <a:ext cx="481200" cy="48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67744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24"/>
            <p:cNvSpPr txBox="1"/>
            <p:nvPr/>
          </p:nvSpPr>
          <p:spPr>
            <a:xfrm>
              <a:off x="68334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1" name="Google Shape;541;p24"/>
          <p:cNvGrpSpPr/>
          <p:nvPr/>
        </p:nvGrpSpPr>
        <p:grpSpPr>
          <a:xfrm>
            <a:off x="2936123" y="1429722"/>
            <a:ext cx="239701" cy="272713"/>
            <a:chOff x="6264525" y="842250"/>
            <a:chExt cx="423500" cy="481825"/>
          </a:xfrm>
        </p:grpSpPr>
        <p:sp>
          <p:nvSpPr>
            <p:cNvPr id="542" name="Google Shape;542;p24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49" name="Google Shape;549;p24"/>
          <p:cNvGrpSpPr/>
          <p:nvPr/>
        </p:nvGrpSpPr>
        <p:grpSpPr>
          <a:xfrm>
            <a:off x="1403569" y="1429722"/>
            <a:ext cx="272713" cy="272713"/>
            <a:chOff x="900750" y="1436075"/>
            <a:chExt cx="481825" cy="481825"/>
          </a:xfrm>
        </p:grpSpPr>
        <p:sp>
          <p:nvSpPr>
            <p:cNvPr id="550" name="Google Shape;550;p24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4" name="Google Shape;554;p24"/>
          <p:cNvGrpSpPr/>
          <p:nvPr/>
        </p:nvGrpSpPr>
        <p:grpSpPr>
          <a:xfrm>
            <a:off x="4435663" y="1429722"/>
            <a:ext cx="272713" cy="272713"/>
            <a:chOff x="4456875" y="1435075"/>
            <a:chExt cx="481825" cy="481825"/>
          </a:xfrm>
        </p:grpSpPr>
        <p:sp>
          <p:nvSpPr>
            <p:cNvPr id="555" name="Google Shape;555;p24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4" name="Google Shape;574;p24"/>
          <p:cNvGrpSpPr/>
          <p:nvPr/>
        </p:nvGrpSpPr>
        <p:grpSpPr>
          <a:xfrm>
            <a:off x="5950382" y="1429715"/>
            <a:ext cx="275387" cy="272727"/>
            <a:chOff x="5049725" y="1435050"/>
            <a:chExt cx="486550" cy="481850"/>
          </a:xfrm>
        </p:grpSpPr>
        <p:sp>
          <p:nvSpPr>
            <p:cNvPr id="575" name="Google Shape;575;p2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9" name="Google Shape;579;p24"/>
          <p:cNvGrpSpPr/>
          <p:nvPr/>
        </p:nvGrpSpPr>
        <p:grpSpPr>
          <a:xfrm>
            <a:off x="7470047" y="1442570"/>
            <a:ext cx="268157" cy="247017"/>
            <a:chOff x="2682350" y="2643425"/>
            <a:chExt cx="473775" cy="436425"/>
          </a:xfrm>
        </p:grpSpPr>
        <p:sp>
          <p:nvSpPr>
            <p:cNvPr id="580" name="Google Shape;580;p24"/>
            <p:cNvSpPr/>
            <p:nvPr/>
          </p:nvSpPr>
          <p:spPr>
            <a:xfrm>
              <a:off x="2682350" y="2725775"/>
              <a:ext cx="70175" cy="73425"/>
            </a:xfrm>
            <a:custGeom>
              <a:avLst/>
              <a:gdLst/>
              <a:ahLst/>
              <a:cxnLst/>
              <a:rect l="l" t="t" r="r" b="b"/>
              <a:pathLst>
                <a:path w="2807" h="2937" extrusionOk="0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2682350" y="3006350"/>
              <a:ext cx="70175" cy="73500"/>
            </a:xfrm>
            <a:custGeom>
              <a:avLst/>
              <a:gdLst/>
              <a:ahLst/>
              <a:cxnLst/>
              <a:rect l="l" t="t" r="r" b="b"/>
              <a:pathLst>
                <a:path w="2807" h="2940" extrusionOk="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3085925" y="272570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2825150" y="2843075"/>
              <a:ext cx="180700" cy="107375"/>
            </a:xfrm>
            <a:custGeom>
              <a:avLst/>
              <a:gdLst/>
              <a:ahLst/>
              <a:cxnLst/>
              <a:rect l="l" t="t" r="r" b="b"/>
              <a:pathLst>
                <a:path w="7228" h="4295" extrusionOk="0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682350" y="2725700"/>
              <a:ext cx="473775" cy="354150"/>
            </a:xfrm>
            <a:custGeom>
              <a:avLst/>
              <a:gdLst/>
              <a:ahLst/>
              <a:cxnLst/>
              <a:rect l="l" t="t" r="r" b="b"/>
              <a:pathLst>
                <a:path w="18951" h="14166" extrusionOk="0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3085925" y="300635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25450" y="2643425"/>
              <a:ext cx="187550" cy="54075"/>
            </a:xfrm>
            <a:custGeom>
              <a:avLst/>
              <a:gdLst/>
              <a:ahLst/>
              <a:cxnLst/>
              <a:rect l="l" t="t" r="r" b="b"/>
              <a:pathLst>
                <a:path w="7502" h="2163" extrusionOk="0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87" name="Google Shape;587;p2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5"/>
          <p:cNvSpPr/>
          <p:nvPr/>
        </p:nvSpPr>
        <p:spPr>
          <a:xfrm rot="2700000">
            <a:off x="4132857" y="1528063"/>
            <a:ext cx="865074" cy="86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5"/>
          <p:cNvSpPr/>
          <p:nvPr/>
        </p:nvSpPr>
        <p:spPr>
          <a:xfrm rot="2700000">
            <a:off x="5481475" y="1528063"/>
            <a:ext cx="865074" cy="86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595" name="Google Shape;595;p25"/>
          <p:cNvGrpSpPr/>
          <p:nvPr/>
        </p:nvGrpSpPr>
        <p:grpSpPr>
          <a:xfrm>
            <a:off x="3715500" y="2744775"/>
            <a:ext cx="1713000" cy="1558300"/>
            <a:chOff x="3715500" y="2744775"/>
            <a:chExt cx="1713000" cy="1558300"/>
          </a:xfrm>
        </p:grpSpPr>
        <p:cxnSp>
          <p:nvCxnSpPr>
            <p:cNvPr id="596" name="Google Shape;596;p25"/>
            <p:cNvCxnSpPr>
              <a:endCxn id="597" idx="0"/>
            </p:cNvCxnSpPr>
            <p:nvPr/>
          </p:nvCxnSpPr>
          <p:spPr>
            <a:xfrm>
              <a:off x="4572000" y="2744775"/>
              <a:ext cx="0" cy="543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8" name="Google Shape;598;p25"/>
            <p:cNvSpPr txBox="1"/>
            <p:nvPr/>
          </p:nvSpPr>
          <p:spPr>
            <a:xfrm>
              <a:off x="3715500" y="3548275"/>
              <a:ext cx="171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 is terribly hot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7" name="Google Shape;597;p25"/>
            <p:cNvSpPr txBox="1"/>
            <p:nvPr/>
          </p:nvSpPr>
          <p:spPr>
            <a:xfrm>
              <a:off x="3715500" y="3288675"/>
              <a:ext cx="171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99" name="Google Shape;599;p25"/>
          <p:cNvGrpSpPr/>
          <p:nvPr/>
        </p:nvGrpSpPr>
        <p:grpSpPr>
          <a:xfrm>
            <a:off x="6615425" y="1239850"/>
            <a:ext cx="1818356" cy="1196375"/>
            <a:chOff x="6615425" y="1239850"/>
            <a:chExt cx="1818356" cy="1196375"/>
          </a:xfrm>
        </p:grpSpPr>
        <p:sp>
          <p:nvSpPr>
            <p:cNvPr id="600" name="Google Shape;600;p25"/>
            <p:cNvSpPr/>
            <p:nvPr/>
          </p:nvSpPr>
          <p:spPr>
            <a:xfrm>
              <a:off x="6615425" y="1239850"/>
              <a:ext cx="1818356" cy="336900"/>
            </a:xfrm>
            <a:custGeom>
              <a:avLst/>
              <a:gdLst/>
              <a:ahLst/>
              <a:cxnLst/>
              <a:rect l="l" t="t" r="r" b="b"/>
              <a:pathLst>
                <a:path w="71950" h="13476" extrusionOk="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1" name="Google Shape;601;p25"/>
            <p:cNvSpPr txBox="1"/>
            <p:nvPr/>
          </p:nvSpPr>
          <p:spPr>
            <a:xfrm>
              <a:off x="66907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2" name="Google Shape;602;p25"/>
            <p:cNvSpPr txBox="1"/>
            <p:nvPr/>
          </p:nvSpPr>
          <p:spPr>
            <a:xfrm>
              <a:off x="6962200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03" name="Google Shape;603;p25"/>
          <p:cNvSpPr/>
          <p:nvPr/>
        </p:nvSpPr>
        <p:spPr>
          <a:xfrm rot="2700000">
            <a:off x="2784838" y="1528063"/>
            <a:ext cx="865074" cy="86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25"/>
          <p:cNvGrpSpPr/>
          <p:nvPr/>
        </p:nvGrpSpPr>
        <p:grpSpPr>
          <a:xfrm>
            <a:off x="710225" y="1239850"/>
            <a:ext cx="1818356" cy="1196375"/>
            <a:chOff x="710225" y="1239850"/>
            <a:chExt cx="1818356" cy="1196375"/>
          </a:xfrm>
        </p:grpSpPr>
        <p:sp>
          <p:nvSpPr>
            <p:cNvPr id="605" name="Google Shape;605;p25"/>
            <p:cNvSpPr/>
            <p:nvPr/>
          </p:nvSpPr>
          <p:spPr>
            <a:xfrm flipH="1">
              <a:off x="710225" y="1239850"/>
              <a:ext cx="1818356" cy="336900"/>
            </a:xfrm>
            <a:custGeom>
              <a:avLst/>
              <a:gdLst/>
              <a:ahLst/>
              <a:cxnLst/>
              <a:rect l="l" t="t" r="r" b="b"/>
              <a:pathLst>
                <a:path w="71950" h="13476" extrusionOk="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6" name="Google Shape;606;p25"/>
            <p:cNvSpPr txBox="1"/>
            <p:nvPr/>
          </p:nvSpPr>
          <p:spPr>
            <a:xfrm>
              <a:off x="7103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7" name="Google Shape;607;p25"/>
            <p:cNvSpPr txBox="1"/>
            <p:nvPr/>
          </p:nvSpPr>
          <p:spPr>
            <a:xfrm>
              <a:off x="710288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08" name="Google Shape;608;p25"/>
          <p:cNvSpPr/>
          <p:nvPr/>
        </p:nvSpPr>
        <p:spPr>
          <a:xfrm rot="2701683">
            <a:off x="3457999" y="2341495"/>
            <a:ext cx="866772" cy="866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25"/>
          <p:cNvGrpSpPr/>
          <p:nvPr/>
        </p:nvGrpSpPr>
        <p:grpSpPr>
          <a:xfrm>
            <a:off x="710288" y="2769800"/>
            <a:ext cx="2448638" cy="1533275"/>
            <a:chOff x="710288" y="2769800"/>
            <a:chExt cx="2448638" cy="1533275"/>
          </a:xfrm>
        </p:grpSpPr>
        <p:sp>
          <p:nvSpPr>
            <p:cNvPr id="610" name="Google Shape;610;p25"/>
            <p:cNvSpPr/>
            <p:nvPr/>
          </p:nvSpPr>
          <p:spPr>
            <a:xfrm>
              <a:off x="710800" y="2769800"/>
              <a:ext cx="2448125" cy="337125"/>
            </a:xfrm>
            <a:custGeom>
              <a:avLst/>
              <a:gdLst/>
              <a:ahLst/>
              <a:cxnLst/>
              <a:rect l="l" t="t" r="r" b="b"/>
              <a:pathLst>
                <a:path w="97925" h="13485" extrusionOk="0">
                  <a:moveTo>
                    <a:pt x="97925" y="0"/>
                  </a:moveTo>
                  <a:lnTo>
                    <a:pt x="84301" y="13476"/>
                  </a:lnTo>
                  <a:lnTo>
                    <a:pt x="0" y="13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1" name="Google Shape;611;p25"/>
            <p:cNvSpPr txBox="1"/>
            <p:nvPr/>
          </p:nvSpPr>
          <p:spPr>
            <a:xfrm>
              <a:off x="7103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2" name="Google Shape;612;p25"/>
            <p:cNvSpPr txBox="1"/>
            <p:nvPr/>
          </p:nvSpPr>
          <p:spPr>
            <a:xfrm>
              <a:off x="710288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3" name="Google Shape;613;p25"/>
          <p:cNvSpPr/>
          <p:nvPr/>
        </p:nvSpPr>
        <p:spPr>
          <a:xfrm rot="2700000">
            <a:off x="4806317" y="2341265"/>
            <a:ext cx="866771" cy="866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25"/>
          <p:cNvGrpSpPr/>
          <p:nvPr/>
        </p:nvGrpSpPr>
        <p:grpSpPr>
          <a:xfrm>
            <a:off x="5974100" y="2769800"/>
            <a:ext cx="2461475" cy="1533275"/>
            <a:chOff x="5974100" y="2769800"/>
            <a:chExt cx="2461475" cy="1533275"/>
          </a:xfrm>
        </p:grpSpPr>
        <p:sp>
          <p:nvSpPr>
            <p:cNvPr id="615" name="Google Shape;615;p25"/>
            <p:cNvSpPr/>
            <p:nvPr/>
          </p:nvSpPr>
          <p:spPr>
            <a:xfrm>
              <a:off x="5974100" y="2769800"/>
              <a:ext cx="2461475" cy="337125"/>
            </a:xfrm>
            <a:custGeom>
              <a:avLst/>
              <a:gdLst/>
              <a:ahLst/>
              <a:cxnLst/>
              <a:rect l="l" t="t" r="r" b="b"/>
              <a:pathLst>
                <a:path w="98459" h="13485" extrusionOk="0">
                  <a:moveTo>
                    <a:pt x="0" y="0"/>
                  </a:moveTo>
                  <a:lnTo>
                    <a:pt x="13624" y="13476"/>
                  </a:lnTo>
                  <a:lnTo>
                    <a:pt x="98459" y="13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" name="Google Shape;616;p25"/>
            <p:cNvSpPr txBox="1"/>
            <p:nvPr/>
          </p:nvSpPr>
          <p:spPr>
            <a:xfrm>
              <a:off x="66907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7" name="Google Shape;617;p25"/>
            <p:cNvSpPr txBox="1"/>
            <p:nvPr/>
          </p:nvSpPr>
          <p:spPr>
            <a:xfrm>
              <a:off x="6962200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18" name="Google Shape;618;p25"/>
          <p:cNvGrpSpPr/>
          <p:nvPr/>
        </p:nvGrpSpPr>
        <p:grpSpPr>
          <a:xfrm>
            <a:off x="4392857" y="1781457"/>
            <a:ext cx="358285" cy="358285"/>
            <a:chOff x="5660400" y="238125"/>
            <a:chExt cx="481825" cy="481825"/>
          </a:xfrm>
        </p:grpSpPr>
        <p:sp>
          <p:nvSpPr>
            <p:cNvPr id="619" name="Google Shape;619;p2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21" name="Google Shape;621;p25"/>
          <p:cNvSpPr/>
          <p:nvPr/>
        </p:nvSpPr>
        <p:spPr>
          <a:xfrm>
            <a:off x="3057798" y="1781457"/>
            <a:ext cx="319153" cy="35828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22" name="Google Shape;622;p25"/>
          <p:cNvGrpSpPr/>
          <p:nvPr/>
        </p:nvGrpSpPr>
        <p:grpSpPr>
          <a:xfrm>
            <a:off x="3712242" y="2595380"/>
            <a:ext cx="358285" cy="358285"/>
            <a:chOff x="900750" y="1436075"/>
            <a:chExt cx="481825" cy="481825"/>
          </a:xfrm>
        </p:grpSpPr>
        <p:sp>
          <p:nvSpPr>
            <p:cNvPr id="623" name="Google Shape;623;p25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7" name="Google Shape;627;p25"/>
          <p:cNvGrpSpPr/>
          <p:nvPr/>
        </p:nvGrpSpPr>
        <p:grpSpPr>
          <a:xfrm>
            <a:off x="5060505" y="2595380"/>
            <a:ext cx="358397" cy="358285"/>
            <a:chOff x="5642475" y="1435075"/>
            <a:chExt cx="481975" cy="481825"/>
          </a:xfrm>
        </p:grpSpPr>
        <p:sp>
          <p:nvSpPr>
            <p:cNvPr id="628" name="Google Shape;628;p25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1" name="Google Shape;631;p25"/>
          <p:cNvGrpSpPr/>
          <p:nvPr/>
        </p:nvGrpSpPr>
        <p:grpSpPr>
          <a:xfrm>
            <a:off x="5767059" y="1781457"/>
            <a:ext cx="293908" cy="358285"/>
            <a:chOff x="3907325" y="2620775"/>
            <a:chExt cx="395250" cy="481825"/>
          </a:xfrm>
        </p:grpSpPr>
        <p:sp>
          <p:nvSpPr>
            <p:cNvPr id="632" name="Google Shape;632;p25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641" name="Google Shape;641;p26"/>
          <p:cNvGrpSpPr/>
          <p:nvPr/>
        </p:nvGrpSpPr>
        <p:grpSpPr>
          <a:xfrm>
            <a:off x="4741049" y="1456476"/>
            <a:ext cx="3692676" cy="1132200"/>
            <a:chOff x="4741049" y="1456476"/>
            <a:chExt cx="3692676" cy="1132200"/>
          </a:xfrm>
        </p:grpSpPr>
        <p:sp>
          <p:nvSpPr>
            <p:cNvPr id="642" name="Google Shape;642;p26"/>
            <p:cNvSpPr/>
            <p:nvPr/>
          </p:nvSpPr>
          <p:spPr>
            <a:xfrm>
              <a:off x="5384225" y="1531938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4741049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4914200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 txBox="1"/>
            <p:nvPr/>
          </p:nvSpPr>
          <p:spPr>
            <a:xfrm>
              <a:off x="6048144" y="186024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6" name="Google Shape;646;p26"/>
            <p:cNvSpPr txBox="1"/>
            <p:nvPr/>
          </p:nvSpPr>
          <p:spPr>
            <a:xfrm>
              <a:off x="6050775" y="15948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47" name="Google Shape;647;p26"/>
          <p:cNvGrpSpPr/>
          <p:nvPr/>
        </p:nvGrpSpPr>
        <p:grpSpPr>
          <a:xfrm>
            <a:off x="4741049" y="3077051"/>
            <a:ext cx="3692676" cy="1132200"/>
            <a:chOff x="4741049" y="3077051"/>
            <a:chExt cx="3692676" cy="1132200"/>
          </a:xfrm>
        </p:grpSpPr>
        <p:sp>
          <p:nvSpPr>
            <p:cNvPr id="648" name="Google Shape;648;p26"/>
            <p:cNvSpPr/>
            <p:nvPr/>
          </p:nvSpPr>
          <p:spPr>
            <a:xfrm>
              <a:off x="5384225" y="3152513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4741049" y="3077051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4914200" y="3227050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 txBox="1"/>
            <p:nvPr/>
          </p:nvSpPr>
          <p:spPr>
            <a:xfrm>
              <a:off x="6048144" y="348471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2" name="Google Shape;652;p26"/>
            <p:cNvSpPr txBox="1"/>
            <p:nvPr/>
          </p:nvSpPr>
          <p:spPr>
            <a:xfrm>
              <a:off x="6050775" y="32115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3" name="Google Shape;653;p26"/>
          <p:cNvGrpSpPr/>
          <p:nvPr/>
        </p:nvGrpSpPr>
        <p:grpSpPr>
          <a:xfrm>
            <a:off x="710274" y="1456476"/>
            <a:ext cx="3703926" cy="1132200"/>
            <a:chOff x="710274" y="1456476"/>
            <a:chExt cx="3703926" cy="1132200"/>
          </a:xfrm>
        </p:grpSpPr>
        <p:sp>
          <p:nvSpPr>
            <p:cNvPr id="654" name="Google Shape;654;p26"/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 txBox="1"/>
            <p:nvPr/>
          </p:nvSpPr>
          <p:spPr>
            <a:xfrm>
              <a:off x="2017372" y="18521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8" name="Google Shape;658;p26"/>
            <p:cNvSpPr txBox="1"/>
            <p:nvPr/>
          </p:nvSpPr>
          <p:spPr>
            <a:xfrm>
              <a:off x="2027025" y="160295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9" name="Google Shape;659;p26"/>
          <p:cNvGrpSpPr/>
          <p:nvPr/>
        </p:nvGrpSpPr>
        <p:grpSpPr>
          <a:xfrm>
            <a:off x="710274" y="3077051"/>
            <a:ext cx="3704085" cy="1132200"/>
            <a:chOff x="710274" y="3077051"/>
            <a:chExt cx="3704085" cy="1132200"/>
          </a:xfrm>
        </p:grpSpPr>
        <p:sp>
          <p:nvSpPr>
            <p:cNvPr id="660" name="Google Shape;660;p26"/>
            <p:cNvSpPr/>
            <p:nvPr/>
          </p:nvSpPr>
          <p:spPr>
            <a:xfrm>
              <a:off x="1364859" y="3152513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710274" y="3077051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883425" y="3227050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 txBox="1"/>
            <p:nvPr/>
          </p:nvSpPr>
          <p:spPr>
            <a:xfrm>
              <a:off x="2017372" y="348448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4" name="Google Shape;664;p26"/>
            <p:cNvSpPr txBox="1"/>
            <p:nvPr/>
          </p:nvSpPr>
          <p:spPr>
            <a:xfrm>
              <a:off x="2027025" y="32117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5" name="Google Shape;665;p26"/>
          <p:cNvGrpSpPr/>
          <p:nvPr/>
        </p:nvGrpSpPr>
        <p:grpSpPr>
          <a:xfrm>
            <a:off x="1166514" y="3448987"/>
            <a:ext cx="394618" cy="388380"/>
            <a:chOff x="4687894" y="2289713"/>
            <a:chExt cx="359594" cy="353909"/>
          </a:xfrm>
        </p:grpSpPr>
        <p:sp>
          <p:nvSpPr>
            <p:cNvPr id="666" name="Google Shape;666;p26"/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6"/>
          <p:cNvGrpSpPr/>
          <p:nvPr/>
        </p:nvGrpSpPr>
        <p:grpSpPr>
          <a:xfrm>
            <a:off x="5191117" y="3439834"/>
            <a:ext cx="407059" cy="406641"/>
            <a:chOff x="2497275" y="2744159"/>
            <a:chExt cx="370930" cy="370549"/>
          </a:xfrm>
        </p:grpSpPr>
        <p:sp>
          <p:nvSpPr>
            <p:cNvPr id="670" name="Google Shape;670;p2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6"/>
          <p:cNvGrpSpPr/>
          <p:nvPr/>
        </p:nvGrpSpPr>
        <p:grpSpPr>
          <a:xfrm>
            <a:off x="1159311" y="1834606"/>
            <a:ext cx="409150" cy="375940"/>
            <a:chOff x="1952836" y="2774422"/>
            <a:chExt cx="372835" cy="342573"/>
          </a:xfrm>
        </p:grpSpPr>
        <p:sp>
          <p:nvSpPr>
            <p:cNvPr id="677" name="Google Shape;677;p26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26"/>
          <p:cNvGrpSpPr/>
          <p:nvPr/>
        </p:nvGrpSpPr>
        <p:grpSpPr>
          <a:xfrm>
            <a:off x="5189886" y="1856604"/>
            <a:ext cx="409533" cy="331927"/>
            <a:chOff x="5220616" y="2791061"/>
            <a:chExt cx="373185" cy="302466"/>
          </a:xfrm>
        </p:grpSpPr>
        <p:sp>
          <p:nvSpPr>
            <p:cNvPr id="681" name="Google Shape;681;p26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04" name="Google Shape;704;p27"/>
          <p:cNvGrpSpPr/>
          <p:nvPr/>
        </p:nvGrpSpPr>
        <p:grpSpPr>
          <a:xfrm>
            <a:off x="3145150" y="1560775"/>
            <a:ext cx="1427268" cy="1426368"/>
            <a:chOff x="3145150" y="1332175"/>
            <a:chExt cx="1427268" cy="1426368"/>
          </a:xfrm>
        </p:grpSpPr>
        <p:sp>
          <p:nvSpPr>
            <p:cNvPr id="705" name="Google Shape;705;p27"/>
            <p:cNvSpPr/>
            <p:nvPr/>
          </p:nvSpPr>
          <p:spPr>
            <a:xfrm>
              <a:off x="3145150" y="1332175"/>
              <a:ext cx="765000" cy="7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06" name="Google Shape;706;p27"/>
            <p:cNvCxnSpPr>
              <a:endCxn id="705" idx="5"/>
            </p:cNvCxnSpPr>
            <p:nvPr/>
          </p:nvCxnSpPr>
          <p:spPr>
            <a:xfrm rot="10800000">
              <a:off x="3798118" y="1985143"/>
              <a:ext cx="774300" cy="773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7" name="Google Shape;707;p27"/>
          <p:cNvGrpSpPr/>
          <p:nvPr/>
        </p:nvGrpSpPr>
        <p:grpSpPr>
          <a:xfrm>
            <a:off x="4572332" y="1560775"/>
            <a:ext cx="1424868" cy="1428768"/>
            <a:chOff x="4572332" y="1332175"/>
            <a:chExt cx="1424868" cy="1428768"/>
          </a:xfrm>
        </p:grpSpPr>
        <p:sp>
          <p:nvSpPr>
            <p:cNvPr id="708" name="Google Shape;708;p27"/>
            <p:cNvSpPr/>
            <p:nvPr/>
          </p:nvSpPr>
          <p:spPr>
            <a:xfrm>
              <a:off x="5232200" y="1332175"/>
              <a:ext cx="765000" cy="7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09" name="Google Shape;709;p27"/>
            <p:cNvCxnSpPr>
              <a:endCxn id="708" idx="3"/>
            </p:cNvCxnSpPr>
            <p:nvPr/>
          </p:nvCxnSpPr>
          <p:spPr>
            <a:xfrm rot="10800000" flipH="1">
              <a:off x="4572332" y="1985143"/>
              <a:ext cx="771900" cy="77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0" name="Google Shape;710;p27"/>
          <p:cNvGrpSpPr/>
          <p:nvPr/>
        </p:nvGrpSpPr>
        <p:grpSpPr>
          <a:xfrm>
            <a:off x="3145150" y="2832132"/>
            <a:ext cx="1429668" cy="1428768"/>
            <a:chOff x="3145150" y="2755932"/>
            <a:chExt cx="1429668" cy="1428768"/>
          </a:xfrm>
        </p:grpSpPr>
        <p:sp>
          <p:nvSpPr>
            <p:cNvPr id="711" name="Google Shape;711;p27"/>
            <p:cNvSpPr/>
            <p:nvPr/>
          </p:nvSpPr>
          <p:spPr>
            <a:xfrm>
              <a:off x="3145150" y="3419700"/>
              <a:ext cx="765000" cy="7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2" name="Google Shape;712;p27"/>
            <p:cNvCxnSpPr>
              <a:endCxn id="711" idx="7"/>
            </p:cNvCxnSpPr>
            <p:nvPr/>
          </p:nvCxnSpPr>
          <p:spPr>
            <a:xfrm flipH="1">
              <a:off x="3798118" y="2755932"/>
              <a:ext cx="776700" cy="7758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3" name="Google Shape;713;p27"/>
          <p:cNvGrpSpPr/>
          <p:nvPr/>
        </p:nvGrpSpPr>
        <p:grpSpPr>
          <a:xfrm>
            <a:off x="4574732" y="2837232"/>
            <a:ext cx="1422468" cy="1423668"/>
            <a:chOff x="4574732" y="2761032"/>
            <a:chExt cx="1422468" cy="1423668"/>
          </a:xfrm>
        </p:grpSpPr>
        <p:sp>
          <p:nvSpPr>
            <p:cNvPr id="714" name="Google Shape;714;p27"/>
            <p:cNvSpPr/>
            <p:nvPr/>
          </p:nvSpPr>
          <p:spPr>
            <a:xfrm>
              <a:off x="5232200" y="3419700"/>
              <a:ext cx="765000" cy="7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5" name="Google Shape;715;p27"/>
            <p:cNvCxnSpPr>
              <a:endCxn id="714" idx="1"/>
            </p:cNvCxnSpPr>
            <p:nvPr/>
          </p:nvCxnSpPr>
          <p:spPr>
            <a:xfrm>
              <a:off x="4574732" y="2761032"/>
              <a:ext cx="769500" cy="7707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6" name="Google Shape;716;p27"/>
          <p:cNvGrpSpPr/>
          <p:nvPr/>
        </p:nvGrpSpPr>
        <p:grpSpPr>
          <a:xfrm>
            <a:off x="3985575" y="2325238"/>
            <a:ext cx="1171200" cy="1171200"/>
            <a:chOff x="5587975" y="1952850"/>
            <a:chExt cx="1171200" cy="1171200"/>
          </a:xfrm>
        </p:grpSpPr>
        <p:sp>
          <p:nvSpPr>
            <p:cNvPr id="717" name="Google Shape;717;p27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</p:grpSp>
      <p:grpSp>
        <p:nvGrpSpPr>
          <p:cNvPr id="719" name="Google Shape;719;p27"/>
          <p:cNvGrpSpPr/>
          <p:nvPr/>
        </p:nvGrpSpPr>
        <p:grpSpPr>
          <a:xfrm>
            <a:off x="710263" y="1455638"/>
            <a:ext cx="1884613" cy="1040750"/>
            <a:chOff x="710263" y="1513963"/>
            <a:chExt cx="1884613" cy="1040750"/>
          </a:xfrm>
        </p:grpSpPr>
        <p:sp>
          <p:nvSpPr>
            <p:cNvPr id="720" name="Google Shape;720;p27"/>
            <p:cNvSpPr txBox="1"/>
            <p:nvPr/>
          </p:nvSpPr>
          <p:spPr>
            <a:xfrm>
              <a:off x="7102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1" name="Google Shape;721;p27"/>
            <p:cNvSpPr txBox="1"/>
            <p:nvPr/>
          </p:nvSpPr>
          <p:spPr>
            <a:xfrm>
              <a:off x="7102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2" name="Google Shape;722;p27"/>
          <p:cNvGrpSpPr/>
          <p:nvPr/>
        </p:nvGrpSpPr>
        <p:grpSpPr>
          <a:xfrm>
            <a:off x="710263" y="3382800"/>
            <a:ext cx="1884613" cy="1040750"/>
            <a:chOff x="710263" y="2962188"/>
            <a:chExt cx="1884613" cy="1040750"/>
          </a:xfrm>
        </p:grpSpPr>
        <p:sp>
          <p:nvSpPr>
            <p:cNvPr id="723" name="Google Shape;723;p27"/>
            <p:cNvSpPr txBox="1"/>
            <p:nvPr/>
          </p:nvSpPr>
          <p:spPr>
            <a:xfrm>
              <a:off x="7102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27"/>
            <p:cNvSpPr txBox="1"/>
            <p:nvPr/>
          </p:nvSpPr>
          <p:spPr>
            <a:xfrm>
              <a:off x="7102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5" name="Google Shape;725;p27"/>
          <p:cNvGrpSpPr/>
          <p:nvPr/>
        </p:nvGrpSpPr>
        <p:grpSpPr>
          <a:xfrm>
            <a:off x="6547463" y="1455638"/>
            <a:ext cx="1884613" cy="1040750"/>
            <a:chOff x="6547463" y="1513963"/>
            <a:chExt cx="1884613" cy="1040750"/>
          </a:xfrm>
        </p:grpSpPr>
        <p:sp>
          <p:nvSpPr>
            <p:cNvPr id="726" name="Google Shape;726;p27"/>
            <p:cNvSpPr txBox="1"/>
            <p:nvPr/>
          </p:nvSpPr>
          <p:spPr>
            <a:xfrm>
              <a:off x="65474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27"/>
            <p:cNvSpPr txBox="1"/>
            <p:nvPr/>
          </p:nvSpPr>
          <p:spPr>
            <a:xfrm>
              <a:off x="65474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8" name="Google Shape;728;p27"/>
          <p:cNvGrpSpPr/>
          <p:nvPr/>
        </p:nvGrpSpPr>
        <p:grpSpPr>
          <a:xfrm>
            <a:off x="6547463" y="3382800"/>
            <a:ext cx="1884613" cy="1040750"/>
            <a:chOff x="6547463" y="2962188"/>
            <a:chExt cx="1884613" cy="1040750"/>
          </a:xfrm>
        </p:grpSpPr>
        <p:sp>
          <p:nvSpPr>
            <p:cNvPr id="729" name="Google Shape;729;p27"/>
            <p:cNvSpPr txBox="1"/>
            <p:nvPr/>
          </p:nvSpPr>
          <p:spPr>
            <a:xfrm>
              <a:off x="65474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0" name="Google Shape;730;p27"/>
            <p:cNvSpPr txBox="1"/>
            <p:nvPr/>
          </p:nvSpPr>
          <p:spPr>
            <a:xfrm>
              <a:off x="65474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1" name="Google Shape;731;p27"/>
          <p:cNvGrpSpPr/>
          <p:nvPr/>
        </p:nvGrpSpPr>
        <p:grpSpPr>
          <a:xfrm>
            <a:off x="5445055" y="3708766"/>
            <a:ext cx="339306" cy="339253"/>
            <a:chOff x="2685825" y="840375"/>
            <a:chExt cx="481900" cy="481825"/>
          </a:xfrm>
        </p:grpSpPr>
        <p:sp>
          <p:nvSpPr>
            <p:cNvPr id="732" name="Google Shape;732;p27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4" name="Google Shape;734;p27"/>
          <p:cNvGrpSpPr/>
          <p:nvPr/>
        </p:nvGrpSpPr>
        <p:grpSpPr>
          <a:xfrm>
            <a:off x="5439491" y="1773337"/>
            <a:ext cx="350431" cy="339887"/>
            <a:chOff x="3270675" y="841800"/>
            <a:chExt cx="497700" cy="482725"/>
          </a:xfrm>
        </p:grpSpPr>
        <p:sp>
          <p:nvSpPr>
            <p:cNvPr id="735" name="Google Shape;735;p2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38" name="Google Shape;738;p27"/>
          <p:cNvSpPr/>
          <p:nvPr/>
        </p:nvSpPr>
        <p:spPr>
          <a:xfrm>
            <a:off x="3358029" y="1784248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739" name="Google Shape;739;p27"/>
          <p:cNvGrpSpPr/>
          <p:nvPr/>
        </p:nvGrpSpPr>
        <p:grpSpPr>
          <a:xfrm>
            <a:off x="3358017" y="3708770"/>
            <a:ext cx="339253" cy="339253"/>
            <a:chOff x="3271200" y="1435075"/>
            <a:chExt cx="481825" cy="481825"/>
          </a:xfrm>
        </p:grpSpPr>
        <p:sp>
          <p:nvSpPr>
            <p:cNvPr id="740" name="Google Shape;740;p27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47" name="Google Shape;747;p28"/>
          <p:cNvGrpSpPr/>
          <p:nvPr/>
        </p:nvGrpSpPr>
        <p:grpSpPr>
          <a:xfrm>
            <a:off x="4604438" y="2862775"/>
            <a:ext cx="1621650" cy="1545450"/>
            <a:chOff x="4604438" y="2862775"/>
            <a:chExt cx="1621650" cy="1545450"/>
          </a:xfrm>
        </p:grpSpPr>
        <p:sp>
          <p:nvSpPr>
            <p:cNvPr id="748" name="Google Shape;748;p28"/>
            <p:cNvSpPr/>
            <p:nvPr/>
          </p:nvSpPr>
          <p:spPr>
            <a:xfrm>
              <a:off x="4604438" y="2862775"/>
              <a:ext cx="1271600" cy="1271625"/>
            </a:xfrm>
            <a:custGeom>
              <a:avLst/>
              <a:gdLst/>
              <a:ahLst/>
              <a:cxnLst/>
              <a:rect l="l" t="t" r="r" b="b"/>
              <a:pathLst>
                <a:path w="50864" h="50865" extrusionOk="0">
                  <a:moveTo>
                    <a:pt x="28516" y="1"/>
                  </a:moveTo>
                  <a:cubicBezTo>
                    <a:pt x="12764" y="1"/>
                    <a:pt x="0" y="12764"/>
                    <a:pt x="0" y="28516"/>
                  </a:cubicBezTo>
                  <a:lnTo>
                    <a:pt x="0" y="50864"/>
                  </a:lnTo>
                  <a:lnTo>
                    <a:pt x="31707" y="50864"/>
                  </a:lnTo>
                  <a:cubicBezTo>
                    <a:pt x="42291" y="50864"/>
                    <a:pt x="50864" y="42280"/>
                    <a:pt x="50864" y="31707"/>
                  </a:cubicBezTo>
                  <a:lnTo>
                    <a:pt x="5086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4572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5544738" y="372687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0" y="1"/>
                  </a:moveTo>
                  <a:lnTo>
                    <a:pt x="0" y="27254"/>
                  </a:lnTo>
                  <a:lnTo>
                    <a:pt x="8096" y="27254"/>
                  </a:lnTo>
                  <a:cubicBezTo>
                    <a:pt x="18669" y="27254"/>
                    <a:pt x="27253" y="18670"/>
                    <a:pt x="27253" y="8085"/>
                  </a:cubicBezTo>
                  <a:lnTo>
                    <a:pt x="27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 b="1"/>
            </a:p>
          </p:txBody>
        </p:sp>
      </p:grpSp>
      <p:grpSp>
        <p:nvGrpSpPr>
          <p:cNvPr id="750" name="Google Shape;750;p28"/>
          <p:cNvGrpSpPr/>
          <p:nvPr/>
        </p:nvGrpSpPr>
        <p:grpSpPr>
          <a:xfrm>
            <a:off x="4604438" y="1257525"/>
            <a:ext cx="1621650" cy="1545450"/>
            <a:chOff x="4604438" y="1257525"/>
            <a:chExt cx="1621650" cy="1545450"/>
          </a:xfrm>
        </p:grpSpPr>
        <p:sp>
          <p:nvSpPr>
            <p:cNvPr id="751" name="Google Shape;751;p28"/>
            <p:cNvSpPr/>
            <p:nvPr/>
          </p:nvSpPr>
          <p:spPr>
            <a:xfrm>
              <a:off x="4604438" y="1531375"/>
              <a:ext cx="1271600" cy="1271600"/>
            </a:xfrm>
            <a:custGeom>
              <a:avLst/>
              <a:gdLst/>
              <a:ahLst/>
              <a:cxnLst/>
              <a:rect l="l" t="t" r="r" b="b"/>
              <a:pathLst>
                <a:path w="50864" h="50864" extrusionOk="0">
                  <a:moveTo>
                    <a:pt x="0" y="0"/>
                  </a:moveTo>
                  <a:lnTo>
                    <a:pt x="0" y="22348"/>
                  </a:lnTo>
                  <a:cubicBezTo>
                    <a:pt x="0" y="38100"/>
                    <a:pt x="12764" y="50864"/>
                    <a:pt x="28516" y="50864"/>
                  </a:cubicBezTo>
                  <a:lnTo>
                    <a:pt x="50864" y="50864"/>
                  </a:lnTo>
                  <a:lnTo>
                    <a:pt x="50864" y="19157"/>
                  </a:lnTo>
                  <a:cubicBezTo>
                    <a:pt x="50864" y="8573"/>
                    <a:pt x="42291" y="0"/>
                    <a:pt x="3170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5544738" y="125752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0" y="1"/>
                  </a:moveTo>
                  <a:lnTo>
                    <a:pt x="0" y="27254"/>
                  </a:lnTo>
                  <a:lnTo>
                    <a:pt x="27253" y="27254"/>
                  </a:lnTo>
                  <a:lnTo>
                    <a:pt x="27253" y="19158"/>
                  </a:lnTo>
                  <a:cubicBezTo>
                    <a:pt x="27253" y="8585"/>
                    <a:pt x="18669" y="1"/>
                    <a:pt x="8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/>
            </a:p>
          </p:txBody>
        </p:sp>
      </p:grpSp>
      <p:grpSp>
        <p:nvGrpSpPr>
          <p:cNvPr id="753" name="Google Shape;753;p28"/>
          <p:cNvGrpSpPr/>
          <p:nvPr/>
        </p:nvGrpSpPr>
        <p:grpSpPr>
          <a:xfrm>
            <a:off x="2917913" y="1257525"/>
            <a:ext cx="1621650" cy="1545450"/>
            <a:chOff x="2917913" y="1257525"/>
            <a:chExt cx="1621650" cy="1545450"/>
          </a:xfrm>
        </p:grpSpPr>
        <p:sp>
          <p:nvSpPr>
            <p:cNvPr id="754" name="Google Shape;754;p28"/>
            <p:cNvSpPr/>
            <p:nvPr/>
          </p:nvSpPr>
          <p:spPr>
            <a:xfrm>
              <a:off x="3267963" y="1531375"/>
              <a:ext cx="1271600" cy="1271600"/>
            </a:xfrm>
            <a:custGeom>
              <a:avLst/>
              <a:gdLst/>
              <a:ahLst/>
              <a:cxnLst/>
              <a:rect l="l" t="t" r="r" b="b"/>
              <a:pathLst>
                <a:path w="50864" h="50864" extrusionOk="0">
                  <a:moveTo>
                    <a:pt x="19157" y="0"/>
                  </a:moveTo>
                  <a:cubicBezTo>
                    <a:pt x="8573" y="0"/>
                    <a:pt x="0" y="8573"/>
                    <a:pt x="0" y="19157"/>
                  </a:cubicBezTo>
                  <a:lnTo>
                    <a:pt x="0" y="50864"/>
                  </a:lnTo>
                  <a:lnTo>
                    <a:pt x="22348" y="50864"/>
                  </a:lnTo>
                  <a:cubicBezTo>
                    <a:pt x="38088" y="50864"/>
                    <a:pt x="50864" y="38100"/>
                    <a:pt x="50864" y="22348"/>
                  </a:cubicBezTo>
                  <a:lnTo>
                    <a:pt x="5086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2917913" y="125752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19158" y="1"/>
                  </a:moveTo>
                  <a:cubicBezTo>
                    <a:pt x="8573" y="1"/>
                    <a:pt x="0" y="8585"/>
                    <a:pt x="0" y="19158"/>
                  </a:cubicBezTo>
                  <a:lnTo>
                    <a:pt x="0" y="27254"/>
                  </a:ln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6" name="Google Shape;756;p28"/>
          <p:cNvGrpSpPr/>
          <p:nvPr/>
        </p:nvGrpSpPr>
        <p:grpSpPr>
          <a:xfrm>
            <a:off x="2917913" y="2862775"/>
            <a:ext cx="1621650" cy="1545450"/>
            <a:chOff x="2917913" y="2862775"/>
            <a:chExt cx="1621650" cy="1545450"/>
          </a:xfrm>
        </p:grpSpPr>
        <p:sp>
          <p:nvSpPr>
            <p:cNvPr id="757" name="Google Shape;757;p28"/>
            <p:cNvSpPr/>
            <p:nvPr/>
          </p:nvSpPr>
          <p:spPr>
            <a:xfrm>
              <a:off x="3267963" y="2862775"/>
              <a:ext cx="1271600" cy="1271625"/>
            </a:xfrm>
            <a:custGeom>
              <a:avLst/>
              <a:gdLst/>
              <a:ahLst/>
              <a:cxnLst/>
              <a:rect l="l" t="t" r="r" b="b"/>
              <a:pathLst>
                <a:path w="50864" h="50865" extrusionOk="0">
                  <a:moveTo>
                    <a:pt x="0" y="1"/>
                  </a:moveTo>
                  <a:lnTo>
                    <a:pt x="0" y="31707"/>
                  </a:lnTo>
                  <a:cubicBezTo>
                    <a:pt x="0" y="42280"/>
                    <a:pt x="8573" y="50864"/>
                    <a:pt x="19157" y="50864"/>
                  </a:cubicBezTo>
                  <a:lnTo>
                    <a:pt x="50864" y="50864"/>
                  </a:lnTo>
                  <a:lnTo>
                    <a:pt x="50864" y="28516"/>
                  </a:lnTo>
                  <a:cubicBezTo>
                    <a:pt x="50864" y="12764"/>
                    <a:pt x="38088" y="1"/>
                    <a:pt x="2234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4572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2917913" y="372687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0" y="1"/>
                  </a:moveTo>
                  <a:lnTo>
                    <a:pt x="0" y="8085"/>
                  </a:lnTo>
                  <a:cubicBezTo>
                    <a:pt x="0" y="18670"/>
                    <a:pt x="8573" y="27254"/>
                    <a:pt x="19158" y="27254"/>
                  </a:cubicBez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/>
            </a:p>
          </p:txBody>
        </p:sp>
      </p:grpSp>
      <p:grpSp>
        <p:nvGrpSpPr>
          <p:cNvPr id="759" name="Google Shape;759;p28"/>
          <p:cNvGrpSpPr/>
          <p:nvPr/>
        </p:nvGrpSpPr>
        <p:grpSpPr>
          <a:xfrm>
            <a:off x="5002516" y="3612857"/>
            <a:ext cx="369805" cy="353782"/>
            <a:chOff x="3950316" y="3820307"/>
            <a:chExt cx="369805" cy="353782"/>
          </a:xfrm>
        </p:grpSpPr>
        <p:sp>
          <p:nvSpPr>
            <p:cNvPr id="760" name="Google Shape;760;p28"/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28"/>
          <p:cNvGrpSpPr/>
          <p:nvPr/>
        </p:nvGrpSpPr>
        <p:grpSpPr>
          <a:xfrm>
            <a:off x="3796832" y="3598205"/>
            <a:ext cx="271213" cy="383088"/>
            <a:chOff x="1333682" y="3344330"/>
            <a:chExt cx="271213" cy="383088"/>
          </a:xfrm>
        </p:grpSpPr>
        <p:sp>
          <p:nvSpPr>
            <p:cNvPr id="765" name="Google Shape;765;p28"/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28"/>
          <p:cNvSpPr/>
          <p:nvPr/>
        </p:nvSpPr>
        <p:spPr>
          <a:xfrm>
            <a:off x="4997202" y="1786028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8"/>
          <p:cNvSpPr/>
          <p:nvPr/>
        </p:nvSpPr>
        <p:spPr>
          <a:xfrm>
            <a:off x="3749620" y="1759287"/>
            <a:ext cx="365632" cy="363561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8"/>
          <p:cNvSpPr txBox="1"/>
          <p:nvPr/>
        </p:nvSpPr>
        <p:spPr>
          <a:xfrm>
            <a:off x="710263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28"/>
          <p:cNvSpPr txBox="1"/>
          <p:nvPr/>
        </p:nvSpPr>
        <p:spPr>
          <a:xfrm>
            <a:off x="710263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28"/>
          <p:cNvSpPr txBox="1"/>
          <p:nvPr/>
        </p:nvSpPr>
        <p:spPr>
          <a:xfrm>
            <a:off x="6549175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28"/>
          <p:cNvSpPr txBox="1"/>
          <p:nvPr/>
        </p:nvSpPr>
        <p:spPr>
          <a:xfrm>
            <a:off x="6549175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787" name="Google Shape;787;p29"/>
          <p:cNvSpPr/>
          <p:nvPr/>
        </p:nvSpPr>
        <p:spPr>
          <a:xfrm>
            <a:off x="4524075" y="1249275"/>
            <a:ext cx="95875" cy="3894244"/>
          </a:xfrm>
          <a:custGeom>
            <a:avLst/>
            <a:gdLst/>
            <a:ahLst/>
            <a:cxnLst/>
            <a:rect l="l" t="t" r="r" b="b"/>
            <a:pathLst>
              <a:path w="3835" h="137351" extrusionOk="0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29"/>
          <p:cNvGrpSpPr/>
          <p:nvPr/>
        </p:nvGrpSpPr>
        <p:grpSpPr>
          <a:xfrm>
            <a:off x="4524063" y="3268719"/>
            <a:ext cx="3909689" cy="538800"/>
            <a:chOff x="4524063" y="3268719"/>
            <a:chExt cx="3909689" cy="538800"/>
          </a:xfrm>
        </p:grpSpPr>
        <p:sp>
          <p:nvSpPr>
            <p:cNvPr id="789" name="Google Shape;789;p29"/>
            <p:cNvSpPr/>
            <p:nvPr/>
          </p:nvSpPr>
          <p:spPr>
            <a:xfrm>
              <a:off x="4998850" y="3339574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0" y="15884"/>
                  </a:moveTo>
                  <a:lnTo>
                    <a:pt x="66116" y="15884"/>
                  </a:lnTo>
                  <a:lnTo>
                    <a:pt x="60436" y="7847"/>
                  </a:lnTo>
                  <a:lnTo>
                    <a:pt x="66116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4524063" y="3268719"/>
              <a:ext cx="560225" cy="538800"/>
            </a:xfrm>
            <a:custGeom>
              <a:avLst/>
              <a:gdLst/>
              <a:ahLst/>
              <a:cxnLst/>
              <a:rect l="l" t="t" r="r" b="b"/>
              <a:pathLst>
                <a:path w="22409" h="21552" extrusionOk="0">
                  <a:moveTo>
                    <a:pt x="1" y="1"/>
                  </a:moveTo>
                  <a:lnTo>
                    <a:pt x="1" y="21551"/>
                  </a:lnTo>
                  <a:lnTo>
                    <a:pt x="22408" y="21551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791" name="Google Shape;791;p29"/>
            <p:cNvSpPr txBox="1"/>
            <p:nvPr/>
          </p:nvSpPr>
          <p:spPr>
            <a:xfrm>
              <a:off x="6626551" y="3270669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2" name="Google Shape;792;p29"/>
          <p:cNvGrpSpPr/>
          <p:nvPr/>
        </p:nvGrpSpPr>
        <p:grpSpPr>
          <a:xfrm>
            <a:off x="4524063" y="2001006"/>
            <a:ext cx="3909689" cy="538475"/>
            <a:chOff x="4524063" y="2001006"/>
            <a:chExt cx="3909689" cy="538475"/>
          </a:xfrm>
        </p:grpSpPr>
        <p:sp>
          <p:nvSpPr>
            <p:cNvPr id="793" name="Google Shape;793;p29"/>
            <p:cNvSpPr/>
            <p:nvPr/>
          </p:nvSpPr>
          <p:spPr>
            <a:xfrm>
              <a:off x="4998850" y="2071550"/>
              <a:ext cx="1422982" cy="397375"/>
            </a:xfrm>
            <a:custGeom>
              <a:avLst/>
              <a:gdLst/>
              <a:ahLst/>
              <a:cxnLst/>
              <a:rect l="l" t="t" r="r" b="b"/>
              <a:pathLst>
                <a:path w="66116" h="15895" fill="none" extrusionOk="0">
                  <a:moveTo>
                    <a:pt x="0" y="15895"/>
                  </a:moveTo>
                  <a:lnTo>
                    <a:pt x="66116" y="15895"/>
                  </a:lnTo>
                  <a:lnTo>
                    <a:pt x="60436" y="7858"/>
                  </a:lnTo>
                  <a:lnTo>
                    <a:pt x="661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4524063" y="2001006"/>
              <a:ext cx="560225" cy="538475"/>
            </a:xfrm>
            <a:custGeom>
              <a:avLst/>
              <a:gdLst/>
              <a:ahLst/>
              <a:cxnLst/>
              <a:rect l="l" t="t" r="r" b="b"/>
              <a:pathLst>
                <a:path w="22409" h="21539" extrusionOk="0">
                  <a:moveTo>
                    <a:pt x="1" y="0"/>
                  </a:moveTo>
                  <a:lnTo>
                    <a:pt x="1" y="21539"/>
                  </a:lnTo>
                  <a:lnTo>
                    <a:pt x="22408" y="21539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795" name="Google Shape;795;p29"/>
            <p:cNvSpPr txBox="1"/>
            <p:nvPr/>
          </p:nvSpPr>
          <p:spPr>
            <a:xfrm>
              <a:off x="6626551" y="200278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6" name="Google Shape;796;p29"/>
          <p:cNvGrpSpPr/>
          <p:nvPr/>
        </p:nvGrpSpPr>
        <p:grpSpPr>
          <a:xfrm>
            <a:off x="710276" y="3902900"/>
            <a:ext cx="3909661" cy="538775"/>
            <a:chOff x="710276" y="3902900"/>
            <a:chExt cx="3909661" cy="538775"/>
          </a:xfrm>
        </p:grpSpPr>
        <p:sp>
          <p:nvSpPr>
            <p:cNvPr id="797" name="Google Shape;797;p29"/>
            <p:cNvSpPr/>
            <p:nvPr/>
          </p:nvSpPr>
          <p:spPr>
            <a:xfrm>
              <a:off x="2722199" y="3973725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4059738" y="3902900"/>
              <a:ext cx="560200" cy="538775"/>
            </a:xfrm>
            <a:custGeom>
              <a:avLst/>
              <a:gdLst/>
              <a:ahLst/>
              <a:cxnLst/>
              <a:rect l="l" t="t" r="r" b="b"/>
              <a:pathLst>
                <a:path w="22408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22408" y="21551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799" name="Google Shape;799;p29"/>
            <p:cNvSpPr txBox="1"/>
            <p:nvPr/>
          </p:nvSpPr>
          <p:spPr>
            <a:xfrm>
              <a:off x="710276" y="390483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0" name="Google Shape;800;p29"/>
          <p:cNvGrpSpPr/>
          <p:nvPr/>
        </p:nvGrpSpPr>
        <p:grpSpPr>
          <a:xfrm>
            <a:off x="710275" y="2634863"/>
            <a:ext cx="3909663" cy="538475"/>
            <a:chOff x="710275" y="2634863"/>
            <a:chExt cx="3909663" cy="538475"/>
          </a:xfrm>
        </p:grpSpPr>
        <p:sp>
          <p:nvSpPr>
            <p:cNvPr id="801" name="Google Shape;801;p29"/>
            <p:cNvSpPr/>
            <p:nvPr/>
          </p:nvSpPr>
          <p:spPr>
            <a:xfrm>
              <a:off x="2722199" y="2705413"/>
              <a:ext cx="1422982" cy="397400"/>
            </a:xfrm>
            <a:custGeom>
              <a:avLst/>
              <a:gdLst/>
              <a:ahLst/>
              <a:cxnLst/>
              <a:rect l="l" t="t" r="r" b="b"/>
              <a:pathLst>
                <a:path w="66116" h="15896" fill="none" extrusionOk="0">
                  <a:moveTo>
                    <a:pt x="66116" y="15895"/>
                  </a:moveTo>
                  <a:lnTo>
                    <a:pt x="1" y="15895"/>
                  </a:lnTo>
                  <a:lnTo>
                    <a:pt x="5680" y="7859"/>
                  </a:lnTo>
                  <a:lnTo>
                    <a:pt x="1" y="0"/>
                  </a:lnTo>
                  <a:lnTo>
                    <a:pt x="6611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4059738" y="2634863"/>
              <a:ext cx="560200" cy="538475"/>
            </a:xfrm>
            <a:custGeom>
              <a:avLst/>
              <a:gdLst/>
              <a:ahLst/>
              <a:cxnLst/>
              <a:rect l="l" t="t" r="r" b="b"/>
              <a:pathLst>
                <a:path w="22408" h="21539" extrusionOk="0">
                  <a:moveTo>
                    <a:pt x="0" y="1"/>
                  </a:moveTo>
                  <a:lnTo>
                    <a:pt x="0" y="21539"/>
                  </a:lnTo>
                  <a:lnTo>
                    <a:pt x="22408" y="21539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803" name="Google Shape;803;p29"/>
            <p:cNvSpPr txBox="1"/>
            <p:nvPr/>
          </p:nvSpPr>
          <p:spPr>
            <a:xfrm>
              <a:off x="710275" y="26366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4" name="Google Shape;804;p29"/>
          <p:cNvGrpSpPr/>
          <p:nvPr/>
        </p:nvGrpSpPr>
        <p:grpSpPr>
          <a:xfrm>
            <a:off x="710275" y="1366850"/>
            <a:ext cx="3909663" cy="558825"/>
            <a:chOff x="710275" y="1366850"/>
            <a:chExt cx="3909663" cy="558825"/>
          </a:xfrm>
        </p:grpSpPr>
        <p:sp>
          <p:nvSpPr>
            <p:cNvPr id="805" name="Google Shape;805;p29"/>
            <p:cNvSpPr/>
            <p:nvPr/>
          </p:nvSpPr>
          <p:spPr>
            <a:xfrm>
              <a:off x="2722199" y="1437675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4059738" y="1366850"/>
              <a:ext cx="560200" cy="538775"/>
            </a:xfrm>
            <a:custGeom>
              <a:avLst/>
              <a:gdLst/>
              <a:ahLst/>
              <a:cxnLst/>
              <a:rect l="l" t="t" r="r" b="b"/>
              <a:pathLst>
                <a:path w="22408" h="21551" extrusionOk="0">
                  <a:moveTo>
                    <a:pt x="0" y="0"/>
                  </a:moveTo>
                  <a:lnTo>
                    <a:pt x="0" y="21550"/>
                  </a:lnTo>
                  <a:lnTo>
                    <a:pt x="22408" y="21550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7" name="Google Shape;807;p29"/>
            <p:cNvSpPr txBox="1"/>
            <p:nvPr/>
          </p:nvSpPr>
          <p:spPr>
            <a:xfrm>
              <a:off x="710275" y="13907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8" name="Google Shape;808;p29"/>
          <p:cNvGrpSpPr/>
          <p:nvPr/>
        </p:nvGrpSpPr>
        <p:grpSpPr>
          <a:xfrm>
            <a:off x="4182920" y="1484421"/>
            <a:ext cx="303645" cy="303598"/>
            <a:chOff x="2685825" y="840375"/>
            <a:chExt cx="481900" cy="481825"/>
          </a:xfrm>
        </p:grpSpPr>
        <p:sp>
          <p:nvSpPr>
            <p:cNvPr id="809" name="Google Shape;809;p29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11" name="Google Shape;811;p29"/>
          <p:cNvGrpSpPr/>
          <p:nvPr/>
        </p:nvGrpSpPr>
        <p:grpSpPr>
          <a:xfrm>
            <a:off x="4177942" y="2752187"/>
            <a:ext cx="313601" cy="304165"/>
            <a:chOff x="3270675" y="841800"/>
            <a:chExt cx="497700" cy="482725"/>
          </a:xfrm>
        </p:grpSpPr>
        <p:sp>
          <p:nvSpPr>
            <p:cNvPr id="812" name="Google Shape;812;p29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15" name="Google Shape;815;p29"/>
          <p:cNvSpPr/>
          <p:nvPr/>
        </p:nvSpPr>
        <p:spPr>
          <a:xfrm>
            <a:off x="4657075" y="2127930"/>
            <a:ext cx="303598" cy="284632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816" name="Google Shape;816;p29"/>
          <p:cNvGrpSpPr/>
          <p:nvPr/>
        </p:nvGrpSpPr>
        <p:grpSpPr>
          <a:xfrm>
            <a:off x="4657075" y="3386320"/>
            <a:ext cx="303598" cy="303598"/>
            <a:chOff x="3271200" y="1435075"/>
            <a:chExt cx="481825" cy="481825"/>
          </a:xfrm>
        </p:grpSpPr>
        <p:sp>
          <p:nvSpPr>
            <p:cNvPr id="817" name="Google Shape;817;p29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19" name="Google Shape;819;p29"/>
          <p:cNvGrpSpPr/>
          <p:nvPr/>
        </p:nvGrpSpPr>
        <p:grpSpPr>
          <a:xfrm>
            <a:off x="4185795" y="4020193"/>
            <a:ext cx="297896" cy="297896"/>
            <a:chOff x="6239925" y="2032450"/>
            <a:chExt cx="472775" cy="472775"/>
          </a:xfrm>
        </p:grpSpPr>
        <p:sp>
          <p:nvSpPr>
            <p:cNvPr id="820" name="Google Shape;820;p29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827" name="Google Shape;827;p30"/>
          <p:cNvGrpSpPr/>
          <p:nvPr/>
        </p:nvGrpSpPr>
        <p:grpSpPr>
          <a:xfrm>
            <a:off x="709100" y="1301750"/>
            <a:ext cx="1557625" cy="3062250"/>
            <a:chOff x="709100" y="1301750"/>
            <a:chExt cx="1557625" cy="3062250"/>
          </a:xfrm>
        </p:grpSpPr>
        <p:sp>
          <p:nvSpPr>
            <p:cNvPr id="828" name="Google Shape;828;p30"/>
            <p:cNvSpPr/>
            <p:nvPr/>
          </p:nvSpPr>
          <p:spPr>
            <a:xfrm>
              <a:off x="709125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1" name="Google Shape;831;p30"/>
            <p:cNvSpPr/>
            <p:nvPr/>
          </p:nvSpPr>
          <p:spPr>
            <a:xfrm rot="10800000">
              <a:off x="709100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709125" y="3587292"/>
              <a:ext cx="1557600" cy="117000"/>
            </a:xfrm>
            <a:prstGeom prst="rect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0"/>
          <p:cNvGrpSpPr/>
          <p:nvPr/>
        </p:nvGrpSpPr>
        <p:grpSpPr>
          <a:xfrm>
            <a:off x="1300313" y="3854789"/>
            <a:ext cx="375179" cy="358676"/>
            <a:chOff x="7441465" y="2302860"/>
            <a:chExt cx="342192" cy="327140"/>
          </a:xfrm>
        </p:grpSpPr>
        <p:sp>
          <p:nvSpPr>
            <p:cNvPr id="834" name="Google Shape;834;p30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0"/>
          <p:cNvGrpSpPr/>
          <p:nvPr/>
        </p:nvGrpSpPr>
        <p:grpSpPr>
          <a:xfrm>
            <a:off x="4821375" y="1301775"/>
            <a:ext cx="1557600" cy="3062225"/>
            <a:chOff x="4821375" y="1301775"/>
            <a:chExt cx="1557600" cy="3062225"/>
          </a:xfrm>
        </p:grpSpPr>
        <p:sp>
          <p:nvSpPr>
            <p:cNvPr id="837" name="Google Shape;837;p30"/>
            <p:cNvSpPr/>
            <p:nvPr/>
          </p:nvSpPr>
          <p:spPr>
            <a:xfrm>
              <a:off x="4821375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8" name="Google Shape;838;p30"/>
            <p:cNvSpPr/>
            <p:nvPr/>
          </p:nvSpPr>
          <p:spPr>
            <a:xfrm rot="10800000">
              <a:off x="4821375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4821375" y="3587292"/>
              <a:ext cx="1557600" cy="117000"/>
            </a:xfrm>
            <a:prstGeom prst="rect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5154238" y="1301775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226003" y="1373394"/>
              <a:ext cx="748200" cy="748200"/>
            </a:xfrm>
            <a:prstGeom prst="octagon">
              <a:avLst>
                <a:gd name="adj" fmla="val 2928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842" name="Google Shape;842;p30"/>
          <p:cNvGrpSpPr/>
          <p:nvPr/>
        </p:nvGrpSpPr>
        <p:grpSpPr>
          <a:xfrm>
            <a:off x="5391655" y="3835081"/>
            <a:ext cx="417063" cy="398123"/>
            <a:chOff x="4126815" y="2760704"/>
            <a:chExt cx="380393" cy="363118"/>
          </a:xfrm>
        </p:grpSpPr>
        <p:sp>
          <p:nvSpPr>
            <p:cNvPr id="843" name="Google Shape;843;p30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0"/>
          <p:cNvGrpSpPr/>
          <p:nvPr/>
        </p:nvGrpSpPr>
        <p:grpSpPr>
          <a:xfrm>
            <a:off x="2765238" y="1301925"/>
            <a:ext cx="1557625" cy="3062075"/>
            <a:chOff x="2765238" y="1301925"/>
            <a:chExt cx="1557625" cy="3062075"/>
          </a:xfrm>
        </p:grpSpPr>
        <p:sp>
          <p:nvSpPr>
            <p:cNvPr id="848" name="Google Shape;848;p30"/>
            <p:cNvSpPr/>
            <p:nvPr/>
          </p:nvSpPr>
          <p:spPr>
            <a:xfrm>
              <a:off x="2765263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9" name="Google Shape;849;p30"/>
            <p:cNvSpPr/>
            <p:nvPr/>
          </p:nvSpPr>
          <p:spPr>
            <a:xfrm rot="10800000">
              <a:off x="2765238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2765263" y="3587292"/>
              <a:ext cx="1557600" cy="117000"/>
            </a:xfrm>
            <a:prstGeom prst="rect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3098263" y="1301925"/>
              <a:ext cx="891600" cy="891600"/>
            </a:xfrm>
            <a:prstGeom prst="octagon">
              <a:avLst>
                <a:gd name="adj" fmla="val 29289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3169859" y="1373520"/>
              <a:ext cx="747900" cy="7479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grpSp>
        <p:nvGrpSpPr>
          <p:cNvPr id="853" name="Google Shape;853;p30"/>
          <p:cNvGrpSpPr/>
          <p:nvPr/>
        </p:nvGrpSpPr>
        <p:grpSpPr>
          <a:xfrm>
            <a:off x="3429433" y="3823935"/>
            <a:ext cx="229265" cy="420405"/>
            <a:chOff x="4218333" y="3184982"/>
            <a:chExt cx="209107" cy="383442"/>
          </a:xfrm>
        </p:grpSpPr>
        <p:sp>
          <p:nvSpPr>
            <p:cNvPr id="854" name="Google Shape;854;p30"/>
            <p:cNvSpPr/>
            <p:nvPr/>
          </p:nvSpPr>
          <p:spPr>
            <a:xfrm>
              <a:off x="4218333" y="3184982"/>
              <a:ext cx="207963" cy="117652"/>
            </a:xfrm>
            <a:custGeom>
              <a:avLst/>
              <a:gdLst/>
              <a:ahLst/>
              <a:cxnLst/>
              <a:rect l="l" t="t" r="r" b="b"/>
              <a:pathLst>
                <a:path w="6549" h="3705" extrusionOk="0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4218333" y="3282946"/>
              <a:ext cx="209107" cy="285477"/>
            </a:xfrm>
            <a:custGeom>
              <a:avLst/>
              <a:gdLst/>
              <a:ahLst/>
              <a:cxnLst/>
              <a:rect l="l" t="t" r="r" b="b"/>
              <a:pathLst>
                <a:path w="6585" h="8990" extrusionOk="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30"/>
          <p:cNvGrpSpPr/>
          <p:nvPr/>
        </p:nvGrpSpPr>
        <p:grpSpPr>
          <a:xfrm>
            <a:off x="6877488" y="1301925"/>
            <a:ext cx="1557600" cy="3062075"/>
            <a:chOff x="6877488" y="1301925"/>
            <a:chExt cx="1557600" cy="3062075"/>
          </a:xfrm>
        </p:grpSpPr>
        <p:sp>
          <p:nvSpPr>
            <p:cNvPr id="857" name="Google Shape;857;p30"/>
            <p:cNvSpPr/>
            <p:nvPr/>
          </p:nvSpPr>
          <p:spPr>
            <a:xfrm>
              <a:off x="6877488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8" name="Google Shape;858;p30"/>
            <p:cNvSpPr/>
            <p:nvPr/>
          </p:nvSpPr>
          <p:spPr>
            <a:xfrm rot="10800000">
              <a:off x="6877488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6877488" y="3587292"/>
              <a:ext cx="1557600" cy="117000"/>
            </a:xfrm>
            <a:prstGeom prst="rect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7210500" y="1301925"/>
              <a:ext cx="891600" cy="891600"/>
            </a:xfrm>
            <a:prstGeom prst="octagon">
              <a:avLst>
                <a:gd name="adj" fmla="val 29289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7282241" y="1373520"/>
              <a:ext cx="748200" cy="748200"/>
            </a:xfrm>
            <a:prstGeom prst="octagon">
              <a:avLst>
                <a:gd name="adj" fmla="val 2928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862" name="Google Shape;862;p30"/>
          <p:cNvGrpSpPr/>
          <p:nvPr/>
        </p:nvGrpSpPr>
        <p:grpSpPr>
          <a:xfrm>
            <a:off x="7478222" y="3856234"/>
            <a:ext cx="356164" cy="355815"/>
            <a:chOff x="3040984" y="3681059"/>
            <a:chExt cx="356164" cy="355815"/>
          </a:xfrm>
        </p:grpSpPr>
        <p:sp>
          <p:nvSpPr>
            <p:cNvPr id="863" name="Google Shape;863;p30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" name="Google Shape;870;p31"/>
          <p:cNvGrpSpPr/>
          <p:nvPr/>
        </p:nvGrpSpPr>
        <p:grpSpPr>
          <a:xfrm>
            <a:off x="3087525" y="2759265"/>
            <a:ext cx="2001552" cy="1363974"/>
            <a:chOff x="3087525" y="2759265"/>
            <a:chExt cx="2001552" cy="1363974"/>
          </a:xfrm>
        </p:grpSpPr>
        <p:sp>
          <p:nvSpPr>
            <p:cNvPr id="871" name="Google Shape;871;p31"/>
            <p:cNvSpPr/>
            <p:nvPr/>
          </p:nvSpPr>
          <p:spPr>
            <a:xfrm>
              <a:off x="3087525" y="2759265"/>
              <a:ext cx="2001552" cy="1363974"/>
            </a:xfrm>
            <a:custGeom>
              <a:avLst/>
              <a:gdLst/>
              <a:ahLst/>
              <a:cxnLst/>
              <a:rect l="l" t="t" r="r" b="b"/>
              <a:pathLst>
                <a:path w="87797" h="59830" extrusionOk="0">
                  <a:moveTo>
                    <a:pt x="65127" y="0"/>
                  </a:moveTo>
                  <a:lnTo>
                    <a:pt x="65127" y="22682"/>
                  </a:lnTo>
                  <a:lnTo>
                    <a:pt x="18574" y="22682"/>
                  </a:lnTo>
                  <a:cubicBezTo>
                    <a:pt x="8311" y="22682"/>
                    <a:pt x="0" y="30992"/>
                    <a:pt x="0" y="41256"/>
                  </a:cubicBezTo>
                  <a:cubicBezTo>
                    <a:pt x="0" y="51519"/>
                    <a:pt x="8311" y="59829"/>
                    <a:pt x="18574" y="59829"/>
                  </a:cubicBezTo>
                  <a:lnTo>
                    <a:pt x="62734" y="59829"/>
                  </a:lnTo>
                  <a:cubicBezTo>
                    <a:pt x="76581" y="59829"/>
                    <a:pt x="87797" y="48614"/>
                    <a:pt x="87797" y="34779"/>
                  </a:cubicBezTo>
                  <a:lnTo>
                    <a:pt x="87797" y="0"/>
                  </a:lnTo>
                  <a:close/>
                </a:path>
              </a:pathLst>
            </a:custGeom>
            <a:solidFill>
              <a:schemeClr val="accent6"/>
            </a:solidFill>
            <a:ln w="74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3130134" y="3334709"/>
              <a:ext cx="435113" cy="736701"/>
            </a:xfrm>
            <a:custGeom>
              <a:avLst/>
              <a:gdLst/>
              <a:ahLst/>
              <a:cxnLst/>
              <a:rect l="l" t="t" r="r" b="b"/>
              <a:pathLst>
                <a:path w="19086" h="32315" extrusionOk="0">
                  <a:moveTo>
                    <a:pt x="16669" y="1"/>
                  </a:moveTo>
                  <a:cubicBezTo>
                    <a:pt x="7847" y="1"/>
                    <a:pt x="417" y="6954"/>
                    <a:pt x="215" y="15776"/>
                  </a:cubicBezTo>
                  <a:cubicBezTo>
                    <a:pt x="0" y="24861"/>
                    <a:pt x="7323" y="32314"/>
                    <a:pt x="16372" y="32314"/>
                  </a:cubicBezTo>
                  <a:lnTo>
                    <a:pt x="16669" y="32314"/>
                  </a:lnTo>
                  <a:cubicBezTo>
                    <a:pt x="18003" y="32314"/>
                    <a:pt x="19086" y="31243"/>
                    <a:pt x="19086" y="29909"/>
                  </a:cubicBezTo>
                  <a:lnTo>
                    <a:pt x="19086" y="2418"/>
                  </a:lnTo>
                  <a:cubicBezTo>
                    <a:pt x="19086" y="1084"/>
                    <a:pt x="18003" y="1"/>
                    <a:pt x="16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 txBox="1"/>
            <p:nvPr/>
          </p:nvSpPr>
          <p:spPr>
            <a:xfrm>
              <a:off x="3683250" y="3506625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4" name="Google Shape;874;p31"/>
          <p:cNvGrpSpPr/>
          <p:nvPr/>
        </p:nvGrpSpPr>
        <p:grpSpPr>
          <a:xfrm>
            <a:off x="4054660" y="1390131"/>
            <a:ext cx="2001826" cy="1363974"/>
            <a:chOff x="4054660" y="1390131"/>
            <a:chExt cx="2001826" cy="1363974"/>
          </a:xfrm>
        </p:grpSpPr>
        <p:sp>
          <p:nvSpPr>
            <p:cNvPr id="875" name="Google Shape;875;p31"/>
            <p:cNvSpPr/>
            <p:nvPr/>
          </p:nvSpPr>
          <p:spPr>
            <a:xfrm>
              <a:off x="4054660" y="1390131"/>
              <a:ext cx="2001826" cy="1363974"/>
            </a:xfrm>
            <a:custGeom>
              <a:avLst/>
              <a:gdLst/>
              <a:ahLst/>
              <a:cxnLst/>
              <a:rect l="l" t="t" r="r" b="b"/>
              <a:pathLst>
                <a:path w="87809" h="59830" extrusionOk="0">
                  <a:moveTo>
                    <a:pt x="25063" y="0"/>
                  </a:moveTo>
                  <a:cubicBezTo>
                    <a:pt x="11228" y="0"/>
                    <a:pt x="0" y="11216"/>
                    <a:pt x="0" y="25063"/>
                  </a:cubicBezTo>
                  <a:lnTo>
                    <a:pt x="0" y="59829"/>
                  </a:lnTo>
                  <a:lnTo>
                    <a:pt x="22682" y="59829"/>
                  </a:lnTo>
                  <a:lnTo>
                    <a:pt x="22682" y="37160"/>
                  </a:lnTo>
                  <a:lnTo>
                    <a:pt x="69223" y="37160"/>
                  </a:lnTo>
                  <a:cubicBezTo>
                    <a:pt x="79486" y="37160"/>
                    <a:pt x="87809" y="28837"/>
                    <a:pt x="87809" y="18574"/>
                  </a:cubicBezTo>
                  <a:cubicBezTo>
                    <a:pt x="87809" y="8323"/>
                    <a:pt x="79486" y="0"/>
                    <a:pt x="69223" y="0"/>
                  </a:cubicBezTo>
                  <a:close/>
                </a:path>
              </a:pathLst>
            </a:custGeom>
            <a:solidFill>
              <a:schemeClr val="accent2"/>
            </a:solidFill>
            <a:ln w="7450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5570906" y="1445234"/>
              <a:ext cx="435113" cy="736952"/>
            </a:xfrm>
            <a:custGeom>
              <a:avLst/>
              <a:gdLst/>
              <a:ahLst/>
              <a:cxnLst/>
              <a:rect l="l" t="t" r="r" b="b"/>
              <a:pathLst>
                <a:path w="19086" h="32326" extrusionOk="0">
                  <a:moveTo>
                    <a:pt x="2417" y="0"/>
                  </a:moveTo>
                  <a:cubicBezTo>
                    <a:pt x="1084" y="0"/>
                    <a:pt x="0" y="1084"/>
                    <a:pt x="0" y="2417"/>
                  </a:cubicBezTo>
                  <a:lnTo>
                    <a:pt x="0" y="29909"/>
                  </a:lnTo>
                  <a:cubicBezTo>
                    <a:pt x="0" y="31242"/>
                    <a:pt x="1084" y="32326"/>
                    <a:pt x="2417" y="32326"/>
                  </a:cubicBezTo>
                  <a:lnTo>
                    <a:pt x="2715" y="32326"/>
                  </a:lnTo>
                  <a:cubicBezTo>
                    <a:pt x="11752" y="32326"/>
                    <a:pt x="19086" y="24861"/>
                    <a:pt x="18872" y="15776"/>
                  </a:cubicBezTo>
                  <a:cubicBezTo>
                    <a:pt x="18658" y="6954"/>
                    <a:pt x="11240" y="0"/>
                    <a:pt x="2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 txBox="1"/>
            <p:nvPr/>
          </p:nvSpPr>
          <p:spPr>
            <a:xfrm>
              <a:off x="4304275" y="1617300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8" name="Google Shape;878;p31"/>
          <p:cNvGrpSpPr/>
          <p:nvPr/>
        </p:nvGrpSpPr>
        <p:grpSpPr>
          <a:xfrm>
            <a:off x="3181875" y="1274500"/>
            <a:ext cx="1387969" cy="2001826"/>
            <a:chOff x="3181875" y="1274500"/>
            <a:chExt cx="1387969" cy="2001826"/>
          </a:xfrm>
        </p:grpSpPr>
        <p:sp>
          <p:nvSpPr>
            <p:cNvPr id="879" name="Google Shape;879;p31"/>
            <p:cNvSpPr/>
            <p:nvPr/>
          </p:nvSpPr>
          <p:spPr>
            <a:xfrm>
              <a:off x="3205869" y="1274500"/>
              <a:ext cx="1363974" cy="2001826"/>
            </a:xfrm>
            <a:custGeom>
              <a:avLst/>
              <a:gdLst/>
              <a:ahLst/>
              <a:cxnLst/>
              <a:rect l="l" t="t" r="r" b="b"/>
              <a:pathLst>
                <a:path w="59830" h="87809" extrusionOk="0">
                  <a:moveTo>
                    <a:pt x="18586" y="0"/>
                  </a:moveTo>
                  <a:cubicBezTo>
                    <a:pt x="8323" y="0"/>
                    <a:pt x="0" y="8323"/>
                    <a:pt x="0" y="18586"/>
                  </a:cubicBezTo>
                  <a:lnTo>
                    <a:pt x="0" y="62746"/>
                  </a:lnTo>
                  <a:cubicBezTo>
                    <a:pt x="0" y="76581"/>
                    <a:pt x="11228" y="87809"/>
                    <a:pt x="25063" y="87809"/>
                  </a:cubicBezTo>
                  <a:lnTo>
                    <a:pt x="59829" y="87809"/>
                  </a:lnTo>
                  <a:lnTo>
                    <a:pt x="59829" y="65127"/>
                  </a:lnTo>
                  <a:lnTo>
                    <a:pt x="37160" y="65127"/>
                  </a:lnTo>
                  <a:lnTo>
                    <a:pt x="37160" y="18586"/>
                  </a:lnTo>
                  <a:cubicBezTo>
                    <a:pt x="37160" y="8323"/>
                    <a:pt x="28849" y="0"/>
                    <a:pt x="18586" y="0"/>
                  </a:cubicBezTo>
                  <a:close/>
                </a:path>
              </a:pathLst>
            </a:custGeom>
            <a:solidFill>
              <a:schemeClr val="accent1"/>
            </a:solidFill>
            <a:ln w="74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3260698" y="1328144"/>
              <a:ext cx="736678" cy="430348"/>
            </a:xfrm>
            <a:custGeom>
              <a:avLst/>
              <a:gdLst/>
              <a:ahLst/>
              <a:cxnLst/>
              <a:rect l="l" t="t" r="r" b="b"/>
              <a:pathLst>
                <a:path w="32314" h="18877" extrusionOk="0">
                  <a:moveTo>
                    <a:pt x="16162" y="0"/>
                  </a:moveTo>
                  <a:cubicBezTo>
                    <a:pt x="7254" y="0"/>
                    <a:pt x="0" y="7254"/>
                    <a:pt x="0" y="16162"/>
                  </a:cubicBezTo>
                  <a:lnTo>
                    <a:pt x="0" y="16459"/>
                  </a:lnTo>
                  <a:cubicBezTo>
                    <a:pt x="0" y="17793"/>
                    <a:pt x="1084" y="18876"/>
                    <a:pt x="2417" y="18876"/>
                  </a:cubicBezTo>
                  <a:lnTo>
                    <a:pt x="29897" y="18876"/>
                  </a:lnTo>
                  <a:cubicBezTo>
                    <a:pt x="31230" y="18876"/>
                    <a:pt x="32314" y="17793"/>
                    <a:pt x="32314" y="16459"/>
                  </a:cubicBezTo>
                  <a:cubicBezTo>
                    <a:pt x="32314" y="7637"/>
                    <a:pt x="25373" y="219"/>
                    <a:pt x="16550" y="5"/>
                  </a:cubicBezTo>
                  <a:cubicBezTo>
                    <a:pt x="16420" y="2"/>
                    <a:pt x="16291" y="0"/>
                    <a:pt x="1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 txBox="1"/>
            <p:nvPr/>
          </p:nvSpPr>
          <p:spPr>
            <a:xfrm>
              <a:off x="3181875" y="22157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2" name="Google Shape;882;p31"/>
          <p:cNvGrpSpPr/>
          <p:nvPr/>
        </p:nvGrpSpPr>
        <p:grpSpPr>
          <a:xfrm>
            <a:off x="4573906" y="2237282"/>
            <a:ext cx="1386594" cy="2001575"/>
            <a:chOff x="4573906" y="2237282"/>
            <a:chExt cx="1386594" cy="2001575"/>
          </a:xfrm>
        </p:grpSpPr>
        <p:sp>
          <p:nvSpPr>
            <p:cNvPr id="883" name="Google Shape;883;p31"/>
            <p:cNvSpPr/>
            <p:nvPr/>
          </p:nvSpPr>
          <p:spPr>
            <a:xfrm>
              <a:off x="4573906" y="2237282"/>
              <a:ext cx="1363974" cy="2001575"/>
            </a:xfrm>
            <a:custGeom>
              <a:avLst/>
              <a:gdLst/>
              <a:ahLst/>
              <a:cxnLst/>
              <a:rect l="l" t="t" r="r" b="b"/>
              <a:pathLst>
                <a:path w="59830" h="87798" extrusionOk="0">
                  <a:moveTo>
                    <a:pt x="1" y="1"/>
                  </a:moveTo>
                  <a:lnTo>
                    <a:pt x="1" y="22670"/>
                  </a:lnTo>
                  <a:lnTo>
                    <a:pt x="22670" y="22670"/>
                  </a:lnTo>
                  <a:lnTo>
                    <a:pt x="22670" y="69224"/>
                  </a:lnTo>
                  <a:cubicBezTo>
                    <a:pt x="22670" y="79487"/>
                    <a:pt x="30993" y="87797"/>
                    <a:pt x="41244" y="87797"/>
                  </a:cubicBezTo>
                  <a:cubicBezTo>
                    <a:pt x="51507" y="87797"/>
                    <a:pt x="59830" y="79487"/>
                    <a:pt x="59830" y="69224"/>
                  </a:cubicBezTo>
                  <a:lnTo>
                    <a:pt x="59830" y="25051"/>
                  </a:lnTo>
                  <a:cubicBezTo>
                    <a:pt x="59830" y="11216"/>
                    <a:pt x="48614" y="1"/>
                    <a:pt x="34767" y="1"/>
                  </a:cubicBezTo>
                  <a:close/>
                </a:path>
              </a:pathLst>
            </a:custGeom>
            <a:solidFill>
              <a:schemeClr val="accent3"/>
            </a:solidFill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5145017" y="3748105"/>
              <a:ext cx="736678" cy="430348"/>
            </a:xfrm>
            <a:custGeom>
              <a:avLst/>
              <a:gdLst/>
              <a:ahLst/>
              <a:cxnLst/>
              <a:rect l="l" t="t" r="r" b="b"/>
              <a:pathLst>
                <a:path w="32314" h="18877" extrusionOk="0">
                  <a:moveTo>
                    <a:pt x="2417" y="1"/>
                  </a:moveTo>
                  <a:cubicBezTo>
                    <a:pt x="1084" y="1"/>
                    <a:pt x="1" y="1084"/>
                    <a:pt x="1" y="2418"/>
                  </a:cubicBezTo>
                  <a:lnTo>
                    <a:pt x="1" y="2727"/>
                  </a:lnTo>
                  <a:cubicBezTo>
                    <a:pt x="1" y="11635"/>
                    <a:pt x="7254" y="18877"/>
                    <a:pt x="16162" y="18877"/>
                  </a:cubicBezTo>
                  <a:cubicBezTo>
                    <a:pt x="16291" y="18877"/>
                    <a:pt x="16420" y="18875"/>
                    <a:pt x="16550" y="18872"/>
                  </a:cubicBezTo>
                  <a:cubicBezTo>
                    <a:pt x="25373" y="18670"/>
                    <a:pt x="32314" y="11240"/>
                    <a:pt x="32314" y="2418"/>
                  </a:cubicBezTo>
                  <a:cubicBezTo>
                    <a:pt x="32314" y="1084"/>
                    <a:pt x="31243" y="1"/>
                    <a:pt x="29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 txBox="1"/>
            <p:nvPr/>
          </p:nvSpPr>
          <p:spPr>
            <a:xfrm>
              <a:off x="5066200" y="29066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3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6" name="Google Shape;886;p3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Management Infographics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7" name="Google Shape;887;p31"/>
          <p:cNvSpPr/>
          <p:nvPr/>
        </p:nvSpPr>
        <p:spPr>
          <a:xfrm>
            <a:off x="4048413" y="2230785"/>
            <a:ext cx="1046656" cy="1046656"/>
          </a:xfrm>
          <a:custGeom>
            <a:avLst/>
            <a:gdLst/>
            <a:ahLst/>
            <a:cxnLst/>
            <a:rect l="l" t="t" r="r" b="b"/>
            <a:pathLst>
              <a:path w="45911" h="45911" extrusionOk="0">
                <a:moveTo>
                  <a:pt x="22956" y="0"/>
                </a:moveTo>
                <a:cubicBezTo>
                  <a:pt x="10275" y="0"/>
                  <a:pt x="0" y="10275"/>
                  <a:pt x="0" y="22955"/>
                </a:cubicBezTo>
                <a:cubicBezTo>
                  <a:pt x="0" y="35635"/>
                  <a:pt x="10275" y="45910"/>
                  <a:pt x="22956" y="45910"/>
                </a:cubicBezTo>
                <a:cubicBezTo>
                  <a:pt x="35624" y="45910"/>
                  <a:pt x="45911" y="35635"/>
                  <a:pt x="45911" y="22955"/>
                </a:cubicBezTo>
                <a:cubicBezTo>
                  <a:pt x="45911" y="10275"/>
                  <a:pt x="35624" y="0"/>
                  <a:pt x="22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888" name="Google Shape;888;p31"/>
          <p:cNvGrpSpPr/>
          <p:nvPr/>
        </p:nvGrpSpPr>
        <p:grpSpPr>
          <a:xfrm>
            <a:off x="3471784" y="1392938"/>
            <a:ext cx="314519" cy="300771"/>
            <a:chOff x="5045500" y="842250"/>
            <a:chExt cx="503875" cy="481850"/>
          </a:xfrm>
        </p:grpSpPr>
        <p:sp>
          <p:nvSpPr>
            <p:cNvPr id="889" name="Google Shape;889;p31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1" name="Google Shape;891;p31"/>
          <p:cNvGrpSpPr/>
          <p:nvPr/>
        </p:nvGrpSpPr>
        <p:grpSpPr>
          <a:xfrm>
            <a:off x="3205874" y="3552670"/>
            <a:ext cx="300849" cy="300755"/>
            <a:chOff x="5642475" y="1435075"/>
            <a:chExt cx="481975" cy="481825"/>
          </a:xfrm>
        </p:grpSpPr>
        <p:sp>
          <p:nvSpPr>
            <p:cNvPr id="892" name="Google Shape;892;p31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5" name="Google Shape;895;p31"/>
          <p:cNvGrpSpPr/>
          <p:nvPr/>
        </p:nvGrpSpPr>
        <p:grpSpPr>
          <a:xfrm>
            <a:off x="5362393" y="3812890"/>
            <a:ext cx="301926" cy="300771"/>
            <a:chOff x="898875" y="4399275"/>
            <a:chExt cx="483700" cy="481850"/>
          </a:xfrm>
        </p:grpSpPr>
        <p:sp>
          <p:nvSpPr>
            <p:cNvPr id="896" name="Google Shape;896;p31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4" name="Google Shape;904;p31"/>
          <p:cNvGrpSpPr/>
          <p:nvPr/>
        </p:nvGrpSpPr>
        <p:grpSpPr>
          <a:xfrm>
            <a:off x="5664322" y="1663315"/>
            <a:ext cx="243844" cy="300771"/>
            <a:chOff x="3330525" y="4399275"/>
            <a:chExt cx="390650" cy="481850"/>
          </a:xfrm>
        </p:grpSpPr>
        <p:sp>
          <p:nvSpPr>
            <p:cNvPr id="905" name="Google Shape;905;p31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2" name="Google Shape;912;p31"/>
          <p:cNvGrpSpPr/>
          <p:nvPr/>
        </p:nvGrpSpPr>
        <p:grpSpPr>
          <a:xfrm>
            <a:off x="6168213" y="3231914"/>
            <a:ext cx="2265000" cy="881743"/>
            <a:chOff x="6421788" y="2310281"/>
            <a:chExt cx="2265000" cy="881743"/>
          </a:xfrm>
        </p:grpSpPr>
        <p:sp>
          <p:nvSpPr>
            <p:cNvPr id="913" name="Google Shape;913;p31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4" name="Google Shape;914;p31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6168213" y="1392952"/>
            <a:ext cx="2265000" cy="881738"/>
            <a:chOff x="6421788" y="1043938"/>
            <a:chExt cx="2265000" cy="881738"/>
          </a:xfrm>
        </p:grpSpPr>
        <p:sp>
          <p:nvSpPr>
            <p:cNvPr id="916" name="Google Shape;916;p31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7" name="Google Shape;917;p31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8" name="Google Shape;918;p31"/>
          <p:cNvGrpSpPr/>
          <p:nvPr/>
        </p:nvGrpSpPr>
        <p:grpSpPr>
          <a:xfrm>
            <a:off x="710263" y="3231917"/>
            <a:ext cx="2265000" cy="881736"/>
            <a:chOff x="457188" y="2943441"/>
            <a:chExt cx="2265000" cy="881736"/>
          </a:xfrm>
        </p:grpSpPr>
        <p:sp>
          <p:nvSpPr>
            <p:cNvPr id="919" name="Google Shape;919;p31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0" name="Google Shape;920;p31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1" name="Google Shape;921;p31"/>
          <p:cNvGrpSpPr/>
          <p:nvPr/>
        </p:nvGrpSpPr>
        <p:grpSpPr>
          <a:xfrm>
            <a:off x="710263" y="1392952"/>
            <a:ext cx="2265000" cy="881738"/>
            <a:chOff x="457188" y="1677367"/>
            <a:chExt cx="2265000" cy="881738"/>
          </a:xfrm>
        </p:grpSpPr>
        <p:sp>
          <p:nvSpPr>
            <p:cNvPr id="922" name="Google Shape;922;p31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3" name="Google Shape;923;p31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929" name="Google Shape;929;p32"/>
          <p:cNvGrpSpPr/>
          <p:nvPr/>
        </p:nvGrpSpPr>
        <p:grpSpPr>
          <a:xfrm>
            <a:off x="710273" y="1239125"/>
            <a:ext cx="6017186" cy="791050"/>
            <a:chOff x="852325" y="1239125"/>
            <a:chExt cx="5906730" cy="791050"/>
          </a:xfrm>
        </p:grpSpPr>
        <p:sp>
          <p:nvSpPr>
            <p:cNvPr id="930" name="Google Shape;930;p32"/>
            <p:cNvSpPr/>
            <p:nvPr/>
          </p:nvSpPr>
          <p:spPr>
            <a:xfrm>
              <a:off x="852325" y="14783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31" name="Google Shape;931;p32"/>
            <p:cNvSpPr/>
            <p:nvPr/>
          </p:nvSpPr>
          <p:spPr>
            <a:xfrm>
              <a:off x="985350" y="12391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1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2857255" y="1239125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3" name="Google Shape;933;p32"/>
            <p:cNvCxnSpPr>
              <a:stCxn id="931" idx="3"/>
              <a:endCxn id="932" idx="1"/>
            </p:cNvCxnSpPr>
            <p:nvPr/>
          </p:nvCxnSpPr>
          <p:spPr>
            <a:xfrm>
              <a:off x="2346450" y="14783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34" name="Google Shape;934;p32"/>
          <p:cNvGrpSpPr/>
          <p:nvPr/>
        </p:nvGrpSpPr>
        <p:grpSpPr>
          <a:xfrm>
            <a:off x="1116810" y="1913025"/>
            <a:ext cx="6037166" cy="791050"/>
            <a:chOff x="1251400" y="1913025"/>
            <a:chExt cx="5926343" cy="791050"/>
          </a:xfrm>
        </p:grpSpPr>
        <p:sp>
          <p:nvSpPr>
            <p:cNvPr id="935" name="Google Shape;935;p32"/>
            <p:cNvSpPr/>
            <p:nvPr/>
          </p:nvSpPr>
          <p:spPr>
            <a:xfrm>
              <a:off x="1251400" y="21522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36" name="Google Shape;936;p32"/>
            <p:cNvSpPr/>
            <p:nvPr/>
          </p:nvSpPr>
          <p:spPr>
            <a:xfrm>
              <a:off x="3275943" y="1913050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1404039" y="19130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2</a:t>
              </a:r>
              <a:endParaRPr>
                <a:solidFill>
                  <a:srgbClr val="000000"/>
                </a:solidFill>
              </a:endParaRPr>
            </a:p>
          </p:txBody>
        </p:sp>
        <p:cxnSp>
          <p:nvCxnSpPr>
            <p:cNvPr id="938" name="Google Shape;938;p32"/>
            <p:cNvCxnSpPr>
              <a:stCxn id="937" idx="3"/>
              <a:endCxn id="936" idx="1"/>
            </p:cNvCxnSpPr>
            <p:nvPr/>
          </p:nvCxnSpPr>
          <p:spPr>
            <a:xfrm>
              <a:off x="2765139" y="21522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39" name="Google Shape;939;p32"/>
          <p:cNvGrpSpPr/>
          <p:nvPr/>
        </p:nvGrpSpPr>
        <p:grpSpPr>
          <a:xfrm>
            <a:off x="1543391" y="2586949"/>
            <a:ext cx="6037103" cy="791026"/>
            <a:chOff x="1670150" y="2586949"/>
            <a:chExt cx="5926282" cy="791026"/>
          </a:xfrm>
        </p:grpSpPr>
        <p:sp>
          <p:nvSpPr>
            <p:cNvPr id="940" name="Google Shape;940;p32"/>
            <p:cNvSpPr/>
            <p:nvPr/>
          </p:nvSpPr>
          <p:spPr>
            <a:xfrm>
              <a:off x="1670150" y="28261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41" name="Google Shape;941;p32"/>
            <p:cNvSpPr/>
            <p:nvPr/>
          </p:nvSpPr>
          <p:spPr>
            <a:xfrm>
              <a:off x="1822728" y="2586950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3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3694632" y="2586949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3" name="Google Shape;943;p32"/>
            <p:cNvCxnSpPr>
              <a:stCxn id="941" idx="3"/>
              <a:endCxn id="942" idx="1"/>
            </p:cNvCxnSpPr>
            <p:nvPr/>
          </p:nvCxnSpPr>
          <p:spPr>
            <a:xfrm>
              <a:off x="3183828" y="2826200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44" name="Google Shape;944;p32"/>
          <p:cNvGrpSpPr/>
          <p:nvPr/>
        </p:nvGrpSpPr>
        <p:grpSpPr>
          <a:xfrm>
            <a:off x="1969997" y="3260863"/>
            <a:ext cx="6037015" cy="791012"/>
            <a:chOff x="2088925" y="3260863"/>
            <a:chExt cx="5926195" cy="791012"/>
          </a:xfrm>
        </p:grpSpPr>
        <p:sp>
          <p:nvSpPr>
            <p:cNvPr id="945" name="Google Shape;945;p32"/>
            <p:cNvSpPr/>
            <p:nvPr/>
          </p:nvSpPr>
          <p:spPr>
            <a:xfrm>
              <a:off x="2088925" y="35000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46" name="Google Shape;946;p32"/>
            <p:cNvSpPr/>
            <p:nvPr/>
          </p:nvSpPr>
          <p:spPr>
            <a:xfrm>
              <a:off x="2241417" y="3260863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4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4113320" y="32608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8" name="Google Shape;948;p32"/>
            <p:cNvCxnSpPr>
              <a:stCxn id="946" idx="3"/>
              <a:endCxn id="947" idx="1"/>
            </p:cNvCxnSpPr>
            <p:nvPr/>
          </p:nvCxnSpPr>
          <p:spPr>
            <a:xfrm>
              <a:off x="3602517" y="3500113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49" name="Google Shape;949;p32"/>
          <p:cNvGrpSpPr/>
          <p:nvPr/>
        </p:nvGrpSpPr>
        <p:grpSpPr>
          <a:xfrm>
            <a:off x="2551859" y="3934774"/>
            <a:ext cx="5881672" cy="478502"/>
            <a:chOff x="2660105" y="3934774"/>
            <a:chExt cx="5773703" cy="478502"/>
          </a:xfrm>
        </p:grpSpPr>
        <p:sp>
          <p:nvSpPr>
            <p:cNvPr id="950" name="Google Shape;950;p32"/>
            <p:cNvSpPr/>
            <p:nvPr/>
          </p:nvSpPr>
          <p:spPr>
            <a:xfrm>
              <a:off x="2660105" y="393477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5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4532009" y="39347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2" name="Google Shape;952;p32"/>
            <p:cNvCxnSpPr>
              <a:stCxn id="950" idx="3"/>
              <a:endCxn id="951" idx="1"/>
            </p:cNvCxnSpPr>
            <p:nvPr/>
          </p:nvCxnSpPr>
          <p:spPr>
            <a:xfrm>
              <a:off x="4021205" y="417402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957;p33"/>
          <p:cNvGrpSpPr/>
          <p:nvPr/>
        </p:nvGrpSpPr>
        <p:grpSpPr>
          <a:xfrm>
            <a:off x="3223810" y="2091615"/>
            <a:ext cx="5209913" cy="741454"/>
            <a:chOff x="3223810" y="2091615"/>
            <a:chExt cx="5209913" cy="741454"/>
          </a:xfrm>
        </p:grpSpPr>
        <p:sp>
          <p:nvSpPr>
            <p:cNvPr id="958" name="Google Shape;958;p33"/>
            <p:cNvSpPr/>
            <p:nvPr/>
          </p:nvSpPr>
          <p:spPr>
            <a:xfrm>
              <a:off x="3223810" y="2091615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3657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3223810" y="2091615"/>
              <a:ext cx="2687017" cy="117076"/>
            </a:xfrm>
            <a:custGeom>
              <a:avLst/>
              <a:gdLst/>
              <a:ahLst/>
              <a:cxnLst/>
              <a:rect l="l" t="t" r="r" b="b"/>
              <a:pathLst>
                <a:path w="98942" h="4311" extrusionOk="0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 rot="10800000">
              <a:off x="4299750" y="2345502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 txBox="1"/>
            <p:nvPr/>
          </p:nvSpPr>
          <p:spPr>
            <a:xfrm>
              <a:off x="6565623" y="2194913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2" name="Google Shape;962;p33"/>
          <p:cNvGrpSpPr/>
          <p:nvPr/>
        </p:nvGrpSpPr>
        <p:grpSpPr>
          <a:xfrm>
            <a:off x="3223810" y="3574118"/>
            <a:ext cx="5209913" cy="741454"/>
            <a:chOff x="3223810" y="3574118"/>
            <a:chExt cx="5209913" cy="741454"/>
          </a:xfrm>
        </p:grpSpPr>
        <p:sp>
          <p:nvSpPr>
            <p:cNvPr id="963" name="Google Shape;963;p33"/>
            <p:cNvSpPr/>
            <p:nvPr/>
          </p:nvSpPr>
          <p:spPr>
            <a:xfrm>
              <a:off x="3223810" y="3574118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3657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3223810" y="3574118"/>
              <a:ext cx="2687017" cy="117076"/>
            </a:xfrm>
            <a:custGeom>
              <a:avLst/>
              <a:gdLst/>
              <a:ahLst/>
              <a:cxnLst/>
              <a:rect l="l" t="t" r="r" b="b"/>
              <a:pathLst>
                <a:path w="98942" h="4311" extrusionOk="0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10800000">
              <a:off x="4299750" y="3827977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 txBox="1"/>
            <p:nvPr/>
          </p:nvSpPr>
          <p:spPr>
            <a:xfrm>
              <a:off x="6565623" y="3677391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7" name="Google Shape;967;p33"/>
          <p:cNvGrpSpPr/>
          <p:nvPr/>
        </p:nvGrpSpPr>
        <p:grpSpPr>
          <a:xfrm>
            <a:off x="710275" y="2833029"/>
            <a:ext cx="5209927" cy="741128"/>
            <a:chOff x="710275" y="2833029"/>
            <a:chExt cx="5209927" cy="741128"/>
          </a:xfrm>
        </p:grpSpPr>
        <p:sp>
          <p:nvSpPr>
            <p:cNvPr id="968" name="Google Shape;968;p33"/>
            <p:cNvSpPr/>
            <p:nvPr/>
          </p:nvSpPr>
          <p:spPr>
            <a:xfrm>
              <a:off x="2934425" y="2833029"/>
              <a:ext cx="2985777" cy="741128"/>
            </a:xfrm>
            <a:custGeom>
              <a:avLst/>
              <a:gdLst/>
              <a:ahLst/>
              <a:cxnLst/>
              <a:rect l="l" t="t" r="r" b="b"/>
              <a:pathLst>
                <a:path w="109943" h="27290" extrusionOk="0">
                  <a:moveTo>
                    <a:pt x="4501" y="1"/>
                  </a:moveTo>
                  <a:lnTo>
                    <a:pt x="0" y="13645"/>
                  </a:lnTo>
                  <a:lnTo>
                    <a:pt x="4501" y="27290"/>
                  </a:lnTo>
                  <a:lnTo>
                    <a:pt x="109943" y="27290"/>
                  </a:lnTo>
                  <a:lnTo>
                    <a:pt x="105442" y="13645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3147825" y="2833029"/>
              <a:ext cx="2772373" cy="121285"/>
            </a:xfrm>
            <a:custGeom>
              <a:avLst/>
              <a:gdLst/>
              <a:ahLst/>
              <a:cxnLst/>
              <a:rect l="l" t="t" r="r" b="b"/>
              <a:pathLst>
                <a:path w="102085" h="4466" extrusionOk="0">
                  <a:moveTo>
                    <a:pt x="0" y="1"/>
                  </a:moveTo>
                  <a:lnTo>
                    <a:pt x="100608" y="4466"/>
                  </a:lnTo>
                  <a:lnTo>
                    <a:pt x="102085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4299750" y="3086727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 txBox="1"/>
            <p:nvPr/>
          </p:nvSpPr>
          <p:spPr>
            <a:xfrm>
              <a:off x="710275" y="2936162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2" name="Google Shape;972;p33"/>
          <p:cNvGrpSpPr/>
          <p:nvPr/>
        </p:nvGrpSpPr>
        <p:grpSpPr>
          <a:xfrm>
            <a:off x="710275" y="1350200"/>
            <a:ext cx="5209927" cy="741454"/>
            <a:chOff x="710275" y="1350200"/>
            <a:chExt cx="5209927" cy="741454"/>
          </a:xfrm>
        </p:grpSpPr>
        <p:sp>
          <p:nvSpPr>
            <p:cNvPr id="973" name="Google Shape;973;p33"/>
            <p:cNvSpPr/>
            <p:nvPr/>
          </p:nvSpPr>
          <p:spPr>
            <a:xfrm>
              <a:off x="2934425" y="1350200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4501" y="1"/>
                  </a:moveTo>
                  <a:lnTo>
                    <a:pt x="0" y="13657"/>
                  </a:lnTo>
                  <a:lnTo>
                    <a:pt x="4501" y="27302"/>
                  </a:lnTo>
                  <a:lnTo>
                    <a:pt x="109943" y="27302"/>
                  </a:lnTo>
                  <a:lnTo>
                    <a:pt x="105442" y="13657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4299750" y="1604077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 txBox="1"/>
            <p:nvPr/>
          </p:nvSpPr>
          <p:spPr>
            <a:xfrm>
              <a:off x="710275" y="1453475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6" name="Google Shape;976;p3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977" name="Google Shape;977;p33"/>
          <p:cNvSpPr/>
          <p:nvPr/>
        </p:nvSpPr>
        <p:spPr>
          <a:xfrm>
            <a:off x="3639798" y="2289128"/>
            <a:ext cx="347552" cy="34643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8" name="Google Shape;978;p33"/>
          <p:cNvGrpSpPr/>
          <p:nvPr/>
        </p:nvGrpSpPr>
        <p:grpSpPr>
          <a:xfrm>
            <a:off x="5154813" y="3042401"/>
            <a:ext cx="322151" cy="322374"/>
            <a:chOff x="4206763" y="2450951"/>
            <a:chExt cx="322151" cy="322374"/>
          </a:xfrm>
        </p:grpSpPr>
        <p:sp>
          <p:nvSpPr>
            <p:cNvPr id="979" name="Google Shape;979;p33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3"/>
          <p:cNvGrpSpPr/>
          <p:nvPr/>
        </p:nvGrpSpPr>
        <p:grpSpPr>
          <a:xfrm>
            <a:off x="5149888" y="1565533"/>
            <a:ext cx="332019" cy="310788"/>
            <a:chOff x="6577238" y="2457221"/>
            <a:chExt cx="332019" cy="310788"/>
          </a:xfrm>
        </p:grpSpPr>
        <p:sp>
          <p:nvSpPr>
            <p:cNvPr id="982" name="Google Shape;982;p33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3"/>
          <p:cNvSpPr/>
          <p:nvPr/>
        </p:nvSpPr>
        <p:spPr>
          <a:xfrm>
            <a:off x="3636393" y="3782792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6"/>
          <p:cNvCxnSpPr/>
          <p:nvPr/>
        </p:nvCxnSpPr>
        <p:spPr>
          <a:xfrm>
            <a:off x="1654650" y="3089200"/>
            <a:ext cx="584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93" name="Google Shape;93;p16"/>
          <p:cNvGrpSpPr/>
          <p:nvPr/>
        </p:nvGrpSpPr>
        <p:grpSpPr>
          <a:xfrm>
            <a:off x="710275" y="1333888"/>
            <a:ext cx="1884600" cy="2997975"/>
            <a:chOff x="710275" y="1333888"/>
            <a:chExt cx="1884600" cy="2997975"/>
          </a:xfrm>
        </p:grpSpPr>
        <p:sp>
          <p:nvSpPr>
            <p:cNvPr id="94" name="Google Shape;94;p16"/>
            <p:cNvSpPr/>
            <p:nvPr/>
          </p:nvSpPr>
          <p:spPr>
            <a:xfrm>
              <a:off x="10606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143175" y="1416388"/>
              <a:ext cx="1018800" cy="101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570075" y="2583338"/>
              <a:ext cx="165000" cy="1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604125" y="2813988"/>
              <a:ext cx="96900" cy="9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5435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578475" y="3011383"/>
              <a:ext cx="148200" cy="14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7102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7102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6"/>
          <p:cNvGrpSpPr/>
          <p:nvPr/>
        </p:nvGrpSpPr>
        <p:grpSpPr>
          <a:xfrm>
            <a:off x="6549175" y="1333888"/>
            <a:ext cx="1884600" cy="2997975"/>
            <a:chOff x="6549175" y="1333888"/>
            <a:chExt cx="1884600" cy="2997975"/>
          </a:xfrm>
        </p:grpSpPr>
        <p:sp>
          <p:nvSpPr>
            <p:cNvPr id="103" name="Google Shape;103;p16"/>
            <p:cNvSpPr/>
            <p:nvPr/>
          </p:nvSpPr>
          <p:spPr>
            <a:xfrm>
              <a:off x="68995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6982075" y="1416388"/>
              <a:ext cx="1018800" cy="1018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7408975" y="2583338"/>
              <a:ext cx="165000" cy="1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7443025" y="2813988"/>
              <a:ext cx="96900" cy="9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73824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417375" y="3011383"/>
              <a:ext cx="148200" cy="14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65491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65491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6"/>
          <p:cNvGrpSpPr/>
          <p:nvPr/>
        </p:nvGrpSpPr>
        <p:grpSpPr>
          <a:xfrm>
            <a:off x="2656575" y="1333888"/>
            <a:ext cx="1884600" cy="2997975"/>
            <a:chOff x="2656575" y="1333888"/>
            <a:chExt cx="1884600" cy="2997975"/>
          </a:xfrm>
        </p:grpSpPr>
        <p:sp>
          <p:nvSpPr>
            <p:cNvPr id="112" name="Google Shape;112;p16"/>
            <p:cNvSpPr/>
            <p:nvPr/>
          </p:nvSpPr>
          <p:spPr>
            <a:xfrm>
              <a:off x="30069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089475" y="1416388"/>
              <a:ext cx="1018800" cy="1018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516375" y="2583338"/>
              <a:ext cx="165000" cy="1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550425" y="2813988"/>
              <a:ext cx="96900" cy="9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4898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524775" y="3011383"/>
              <a:ext cx="148200" cy="1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26565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26565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4602875" y="1333888"/>
            <a:ext cx="1884600" cy="2997975"/>
            <a:chOff x="4602875" y="1333888"/>
            <a:chExt cx="1884600" cy="2997975"/>
          </a:xfrm>
        </p:grpSpPr>
        <p:sp>
          <p:nvSpPr>
            <p:cNvPr id="121" name="Google Shape;121;p16"/>
            <p:cNvSpPr/>
            <p:nvPr/>
          </p:nvSpPr>
          <p:spPr>
            <a:xfrm>
              <a:off x="49532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035775" y="1416388"/>
              <a:ext cx="1018800" cy="10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5462675" y="2583338"/>
              <a:ext cx="165000" cy="1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496725" y="2813988"/>
              <a:ext cx="96900" cy="9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436125" y="2976538"/>
              <a:ext cx="218100" cy="218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471075" y="3011383"/>
              <a:ext cx="148200" cy="1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46028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46028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9" name="Google Shape;129;p16"/>
          <p:cNvSpPr/>
          <p:nvPr/>
        </p:nvSpPr>
        <p:spPr>
          <a:xfrm>
            <a:off x="1393231" y="1667553"/>
            <a:ext cx="518689" cy="516495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6"/>
          <p:cNvGrpSpPr/>
          <p:nvPr/>
        </p:nvGrpSpPr>
        <p:grpSpPr>
          <a:xfrm>
            <a:off x="5312788" y="1675451"/>
            <a:ext cx="464774" cy="500698"/>
            <a:chOff x="6896644" y="3216007"/>
            <a:chExt cx="322917" cy="347876"/>
          </a:xfrm>
        </p:grpSpPr>
        <p:sp>
          <p:nvSpPr>
            <p:cNvPr id="131" name="Google Shape;131;p16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3329216" y="1656643"/>
            <a:ext cx="539319" cy="538313"/>
            <a:chOff x="1421638" y="4125629"/>
            <a:chExt cx="374709" cy="374010"/>
          </a:xfrm>
        </p:grpSpPr>
        <p:sp>
          <p:nvSpPr>
            <p:cNvPr id="139" name="Google Shape;139;p16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7217999" y="1673006"/>
            <a:ext cx="546951" cy="505588"/>
            <a:chOff x="7384751" y="4147984"/>
            <a:chExt cx="380012" cy="351274"/>
          </a:xfrm>
        </p:grpSpPr>
        <p:sp>
          <p:nvSpPr>
            <p:cNvPr id="142" name="Google Shape;142;p16"/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4"/>
          <p:cNvSpPr/>
          <p:nvPr/>
        </p:nvSpPr>
        <p:spPr>
          <a:xfrm>
            <a:off x="3398623" y="1273371"/>
            <a:ext cx="1320104" cy="1052793"/>
          </a:xfrm>
          <a:custGeom>
            <a:avLst/>
            <a:gdLst/>
            <a:ahLst/>
            <a:cxnLst/>
            <a:rect l="l" t="t" r="r" b="b"/>
            <a:pathLst>
              <a:path w="60032" h="47876" extrusionOk="0">
                <a:moveTo>
                  <a:pt x="53554" y="0"/>
                </a:moveTo>
                <a:cubicBezTo>
                  <a:pt x="28527" y="0"/>
                  <a:pt x="7322" y="16324"/>
                  <a:pt x="0" y="38898"/>
                </a:cubicBezTo>
                <a:lnTo>
                  <a:pt x="27646" y="47875"/>
                </a:lnTo>
                <a:cubicBezTo>
                  <a:pt x="31183" y="36957"/>
                  <a:pt x="41446" y="29052"/>
                  <a:pt x="53554" y="29052"/>
                </a:cubicBezTo>
                <a:lnTo>
                  <a:pt x="53554" y="23289"/>
                </a:lnTo>
                <a:cubicBezTo>
                  <a:pt x="53554" y="20098"/>
                  <a:pt x="55352" y="17181"/>
                  <a:pt x="58198" y="15752"/>
                </a:cubicBezTo>
                <a:lnTo>
                  <a:pt x="59591" y="15062"/>
                </a:lnTo>
                <a:cubicBezTo>
                  <a:pt x="60031" y="14847"/>
                  <a:pt x="60031" y="14216"/>
                  <a:pt x="59591" y="13990"/>
                </a:cubicBezTo>
                <a:lnTo>
                  <a:pt x="58198" y="13300"/>
                </a:lnTo>
                <a:cubicBezTo>
                  <a:pt x="55352" y="11871"/>
                  <a:pt x="53554" y="8966"/>
                  <a:pt x="53554" y="5775"/>
                </a:cubicBezTo>
                <a:lnTo>
                  <a:pt x="535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3229225" y="2093187"/>
            <a:ext cx="995465" cy="1419476"/>
          </a:xfrm>
          <a:custGeom>
            <a:avLst/>
            <a:gdLst/>
            <a:ahLst/>
            <a:cxnLst/>
            <a:rect l="l" t="t" r="r" b="b"/>
            <a:pathLst>
              <a:path w="45269" h="64551" extrusionOk="0">
                <a:moveTo>
                  <a:pt x="23339" y="1"/>
                </a:moveTo>
                <a:cubicBezTo>
                  <a:pt x="23186" y="1"/>
                  <a:pt x="23031" y="59"/>
                  <a:pt x="22908" y="185"/>
                </a:cubicBezTo>
                <a:lnTo>
                  <a:pt x="21825" y="1281"/>
                </a:lnTo>
                <a:cubicBezTo>
                  <a:pt x="20214" y="2917"/>
                  <a:pt x="18036" y="3795"/>
                  <a:pt x="15815" y="3795"/>
                </a:cubicBezTo>
                <a:cubicBezTo>
                  <a:pt x="14949" y="3795"/>
                  <a:pt x="14077" y="3662"/>
                  <a:pt x="13229" y="3388"/>
                </a:cubicBezTo>
                <a:lnTo>
                  <a:pt x="7740" y="1602"/>
                </a:lnTo>
                <a:lnTo>
                  <a:pt x="7740" y="1602"/>
                </a:lnTo>
                <a:cubicBezTo>
                  <a:pt x="1" y="25403"/>
                  <a:pt x="8966" y="50608"/>
                  <a:pt x="28183" y="64550"/>
                </a:cubicBezTo>
                <a:lnTo>
                  <a:pt x="45268" y="41036"/>
                </a:lnTo>
                <a:cubicBezTo>
                  <a:pt x="35970" y="34285"/>
                  <a:pt x="31636" y="22093"/>
                  <a:pt x="35374" y="10579"/>
                </a:cubicBezTo>
                <a:lnTo>
                  <a:pt x="29885" y="8793"/>
                </a:lnTo>
                <a:cubicBezTo>
                  <a:pt x="26849" y="7805"/>
                  <a:pt x="24635" y="5198"/>
                  <a:pt x="24159" y="2043"/>
                </a:cubicBezTo>
                <a:lnTo>
                  <a:pt x="23932" y="507"/>
                </a:lnTo>
                <a:cubicBezTo>
                  <a:pt x="23886" y="192"/>
                  <a:pt x="23617" y="1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4"/>
          <p:cNvSpPr/>
          <p:nvPr/>
        </p:nvSpPr>
        <p:spPr>
          <a:xfrm>
            <a:off x="3848901" y="2994691"/>
            <a:ext cx="1455474" cy="753575"/>
          </a:xfrm>
          <a:custGeom>
            <a:avLst/>
            <a:gdLst/>
            <a:ahLst/>
            <a:cxnLst/>
            <a:rect l="l" t="t" r="r" b="b"/>
            <a:pathLst>
              <a:path w="66188" h="34269" extrusionOk="0">
                <a:moveTo>
                  <a:pt x="17074" y="1"/>
                </a:moveTo>
                <a:lnTo>
                  <a:pt x="13681" y="4680"/>
                </a:lnTo>
                <a:cubicBezTo>
                  <a:pt x="12087" y="6874"/>
                  <a:pt x="9548" y="8140"/>
                  <a:pt x="6878" y="8140"/>
                </a:cubicBezTo>
                <a:cubicBezTo>
                  <a:pt x="6418" y="8140"/>
                  <a:pt x="5954" y="8103"/>
                  <a:pt x="5490" y="8026"/>
                </a:cubicBezTo>
                <a:lnTo>
                  <a:pt x="3966" y="7776"/>
                </a:lnTo>
                <a:cubicBezTo>
                  <a:pt x="3930" y="7770"/>
                  <a:pt x="3895" y="7767"/>
                  <a:pt x="3861" y="7767"/>
                </a:cubicBezTo>
                <a:cubicBezTo>
                  <a:pt x="3427" y="7767"/>
                  <a:pt x="3125" y="8236"/>
                  <a:pt x="3335" y="8645"/>
                </a:cubicBezTo>
                <a:lnTo>
                  <a:pt x="4049" y="10014"/>
                </a:lnTo>
                <a:cubicBezTo>
                  <a:pt x="5513" y="12848"/>
                  <a:pt x="5263" y="16265"/>
                  <a:pt x="3394" y="18848"/>
                </a:cubicBezTo>
                <a:lnTo>
                  <a:pt x="1" y="23516"/>
                </a:lnTo>
                <a:cubicBezTo>
                  <a:pt x="9991" y="30773"/>
                  <a:pt x="21565" y="34269"/>
                  <a:pt x="33034" y="34269"/>
                </a:cubicBezTo>
                <a:cubicBezTo>
                  <a:pt x="44803" y="34269"/>
                  <a:pt x="56462" y="30588"/>
                  <a:pt x="66188" y="23516"/>
                </a:cubicBezTo>
                <a:lnTo>
                  <a:pt x="49102" y="13"/>
                </a:lnTo>
                <a:cubicBezTo>
                  <a:pt x="44401" y="3430"/>
                  <a:pt x="38763" y="5209"/>
                  <a:pt x="33070" y="5209"/>
                </a:cubicBezTo>
                <a:cubicBezTo>
                  <a:pt x="27518" y="5209"/>
                  <a:pt x="21913" y="3516"/>
                  <a:pt x="17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4927784" y="2127621"/>
            <a:ext cx="987087" cy="1384249"/>
          </a:xfrm>
          <a:custGeom>
            <a:avLst/>
            <a:gdLst/>
            <a:ahLst/>
            <a:cxnLst/>
            <a:rect l="l" t="t" r="r" b="b"/>
            <a:pathLst>
              <a:path w="44888" h="62949" extrusionOk="0">
                <a:moveTo>
                  <a:pt x="37541" y="0"/>
                </a:moveTo>
                <a:lnTo>
                  <a:pt x="9895" y="8978"/>
                </a:lnTo>
                <a:cubicBezTo>
                  <a:pt x="13455" y="19908"/>
                  <a:pt x="9799" y="32326"/>
                  <a:pt x="1" y="39434"/>
                </a:cubicBezTo>
                <a:lnTo>
                  <a:pt x="3394" y="44113"/>
                </a:lnTo>
                <a:cubicBezTo>
                  <a:pt x="5263" y="46685"/>
                  <a:pt x="5525" y="50102"/>
                  <a:pt x="4061" y="52935"/>
                </a:cubicBezTo>
                <a:lnTo>
                  <a:pt x="3346" y="54305"/>
                </a:lnTo>
                <a:cubicBezTo>
                  <a:pt x="3125" y="54713"/>
                  <a:pt x="3437" y="55183"/>
                  <a:pt x="3872" y="55183"/>
                </a:cubicBezTo>
                <a:cubicBezTo>
                  <a:pt x="3907" y="55183"/>
                  <a:pt x="3942" y="55180"/>
                  <a:pt x="3977" y="55174"/>
                </a:cubicBezTo>
                <a:lnTo>
                  <a:pt x="5501" y="54924"/>
                </a:lnTo>
                <a:cubicBezTo>
                  <a:pt x="5963" y="54847"/>
                  <a:pt x="6426" y="54809"/>
                  <a:pt x="6884" y="54809"/>
                </a:cubicBezTo>
                <a:cubicBezTo>
                  <a:pt x="9548" y="54809"/>
                  <a:pt x="12088" y="56077"/>
                  <a:pt x="13693" y="58281"/>
                </a:cubicBezTo>
                <a:lnTo>
                  <a:pt x="17086" y="62949"/>
                </a:lnTo>
                <a:cubicBezTo>
                  <a:pt x="37327" y="48244"/>
                  <a:pt x="44887" y="22575"/>
                  <a:pt x="375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998" name="Google Shape;998;p34"/>
          <p:cNvSpPr/>
          <p:nvPr/>
        </p:nvSpPr>
        <p:spPr>
          <a:xfrm>
            <a:off x="4575398" y="1272843"/>
            <a:ext cx="1177674" cy="1088197"/>
          </a:xfrm>
          <a:custGeom>
            <a:avLst/>
            <a:gdLst/>
            <a:ahLst/>
            <a:cxnLst/>
            <a:rect l="l" t="t" r="r" b="b"/>
            <a:pathLst>
              <a:path w="53555" h="49486" extrusionOk="0">
                <a:moveTo>
                  <a:pt x="29" y="1"/>
                </a:moveTo>
                <a:cubicBezTo>
                  <a:pt x="19" y="1"/>
                  <a:pt x="10" y="1"/>
                  <a:pt x="1" y="1"/>
                </a:cubicBezTo>
                <a:lnTo>
                  <a:pt x="1" y="29064"/>
                </a:lnTo>
                <a:cubicBezTo>
                  <a:pt x="10" y="29064"/>
                  <a:pt x="19" y="29064"/>
                  <a:pt x="29" y="29064"/>
                </a:cubicBezTo>
                <a:cubicBezTo>
                  <a:pt x="11508" y="29064"/>
                  <a:pt x="22173" y="36383"/>
                  <a:pt x="25909" y="47887"/>
                </a:cubicBezTo>
                <a:lnTo>
                  <a:pt x="31397" y="46101"/>
                </a:lnTo>
                <a:cubicBezTo>
                  <a:pt x="32251" y="45824"/>
                  <a:pt x="33128" y="45689"/>
                  <a:pt x="33997" y="45689"/>
                </a:cubicBezTo>
                <a:cubicBezTo>
                  <a:pt x="36221" y="45689"/>
                  <a:pt x="38396" y="46571"/>
                  <a:pt x="40006" y="48197"/>
                </a:cubicBezTo>
                <a:lnTo>
                  <a:pt x="41089" y="49304"/>
                </a:lnTo>
                <a:cubicBezTo>
                  <a:pt x="41210" y="49429"/>
                  <a:pt x="41361" y="49485"/>
                  <a:pt x="41509" y="49485"/>
                </a:cubicBezTo>
                <a:cubicBezTo>
                  <a:pt x="41786" y="49485"/>
                  <a:pt x="42055" y="49289"/>
                  <a:pt x="42101" y="48971"/>
                </a:cubicBezTo>
                <a:lnTo>
                  <a:pt x="42339" y="47447"/>
                </a:lnTo>
                <a:cubicBezTo>
                  <a:pt x="42816" y="44292"/>
                  <a:pt x="45030" y="41672"/>
                  <a:pt x="48054" y="40696"/>
                </a:cubicBezTo>
                <a:lnTo>
                  <a:pt x="53555" y="38910"/>
                </a:lnTo>
                <a:cubicBezTo>
                  <a:pt x="45819" y="15119"/>
                  <a:pt x="23759" y="1"/>
                  <a:pt x="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9" name="Google Shape;999;p34"/>
          <p:cNvGrpSpPr/>
          <p:nvPr/>
        </p:nvGrpSpPr>
        <p:grpSpPr>
          <a:xfrm>
            <a:off x="3562737" y="2553260"/>
            <a:ext cx="286152" cy="346438"/>
            <a:chOff x="1836637" y="2891510"/>
            <a:chExt cx="286152" cy="346438"/>
          </a:xfrm>
        </p:grpSpPr>
        <p:sp>
          <p:nvSpPr>
            <p:cNvPr id="1000" name="Google Shape;1000;p34"/>
            <p:cNvSpPr/>
            <p:nvPr/>
          </p:nvSpPr>
          <p:spPr>
            <a:xfrm>
              <a:off x="1836637" y="3059413"/>
              <a:ext cx="286152" cy="178534"/>
            </a:xfrm>
            <a:custGeom>
              <a:avLst/>
              <a:gdLst/>
              <a:ahLst/>
              <a:cxnLst/>
              <a:rect l="l" t="t" r="r" b="b"/>
              <a:pathLst>
                <a:path w="8990" h="5609" extrusionOk="0">
                  <a:moveTo>
                    <a:pt x="3072" y="322"/>
                  </a:moveTo>
                  <a:cubicBezTo>
                    <a:pt x="3156" y="322"/>
                    <a:pt x="3251" y="357"/>
                    <a:pt x="3322" y="429"/>
                  </a:cubicBezTo>
                  <a:cubicBezTo>
                    <a:pt x="3382" y="488"/>
                    <a:pt x="3430" y="572"/>
                    <a:pt x="3430" y="679"/>
                  </a:cubicBezTo>
                  <a:lnTo>
                    <a:pt x="3430" y="1108"/>
                  </a:lnTo>
                  <a:cubicBezTo>
                    <a:pt x="3406" y="1286"/>
                    <a:pt x="3311" y="1453"/>
                    <a:pt x="3144" y="1560"/>
                  </a:cubicBezTo>
                  <a:cubicBezTo>
                    <a:pt x="3096" y="1584"/>
                    <a:pt x="3072" y="1631"/>
                    <a:pt x="3072" y="1691"/>
                  </a:cubicBezTo>
                  <a:lnTo>
                    <a:pt x="3072" y="1870"/>
                  </a:lnTo>
                  <a:lnTo>
                    <a:pt x="2715" y="1870"/>
                  </a:lnTo>
                  <a:lnTo>
                    <a:pt x="2715" y="1691"/>
                  </a:lnTo>
                  <a:cubicBezTo>
                    <a:pt x="2715" y="1631"/>
                    <a:pt x="2679" y="1584"/>
                    <a:pt x="2632" y="1560"/>
                  </a:cubicBezTo>
                  <a:cubicBezTo>
                    <a:pt x="2477" y="1465"/>
                    <a:pt x="2370" y="1286"/>
                    <a:pt x="2370" y="1108"/>
                  </a:cubicBezTo>
                  <a:lnTo>
                    <a:pt x="2370" y="679"/>
                  </a:lnTo>
                  <a:cubicBezTo>
                    <a:pt x="2370" y="488"/>
                    <a:pt x="2537" y="322"/>
                    <a:pt x="2727" y="322"/>
                  </a:cubicBezTo>
                  <a:close/>
                  <a:moveTo>
                    <a:pt x="6132" y="322"/>
                  </a:moveTo>
                  <a:cubicBezTo>
                    <a:pt x="6228" y="322"/>
                    <a:pt x="6311" y="357"/>
                    <a:pt x="6382" y="429"/>
                  </a:cubicBezTo>
                  <a:cubicBezTo>
                    <a:pt x="6442" y="488"/>
                    <a:pt x="6489" y="572"/>
                    <a:pt x="6489" y="679"/>
                  </a:cubicBezTo>
                  <a:lnTo>
                    <a:pt x="6489" y="1108"/>
                  </a:lnTo>
                  <a:cubicBezTo>
                    <a:pt x="6478" y="1286"/>
                    <a:pt x="6370" y="1453"/>
                    <a:pt x="6204" y="1560"/>
                  </a:cubicBezTo>
                  <a:cubicBezTo>
                    <a:pt x="6168" y="1584"/>
                    <a:pt x="6132" y="1631"/>
                    <a:pt x="6132" y="1691"/>
                  </a:cubicBezTo>
                  <a:lnTo>
                    <a:pt x="6132" y="1870"/>
                  </a:lnTo>
                  <a:lnTo>
                    <a:pt x="5775" y="1870"/>
                  </a:lnTo>
                  <a:lnTo>
                    <a:pt x="5775" y="1691"/>
                  </a:lnTo>
                  <a:cubicBezTo>
                    <a:pt x="5775" y="1631"/>
                    <a:pt x="5751" y="1584"/>
                    <a:pt x="5704" y="1560"/>
                  </a:cubicBezTo>
                  <a:cubicBezTo>
                    <a:pt x="5537" y="1465"/>
                    <a:pt x="5430" y="1286"/>
                    <a:pt x="5430" y="1108"/>
                  </a:cubicBezTo>
                  <a:lnTo>
                    <a:pt x="5430" y="679"/>
                  </a:lnTo>
                  <a:cubicBezTo>
                    <a:pt x="5430" y="488"/>
                    <a:pt x="5597" y="322"/>
                    <a:pt x="5787" y="322"/>
                  </a:cubicBezTo>
                  <a:close/>
                  <a:moveTo>
                    <a:pt x="1536" y="2024"/>
                  </a:moveTo>
                  <a:cubicBezTo>
                    <a:pt x="1620" y="2024"/>
                    <a:pt x="1715" y="2048"/>
                    <a:pt x="1787" y="2120"/>
                  </a:cubicBezTo>
                  <a:cubicBezTo>
                    <a:pt x="1846" y="2179"/>
                    <a:pt x="1894" y="2274"/>
                    <a:pt x="1894" y="2382"/>
                  </a:cubicBezTo>
                  <a:lnTo>
                    <a:pt x="1894" y="2810"/>
                  </a:lnTo>
                  <a:lnTo>
                    <a:pt x="1882" y="2810"/>
                  </a:lnTo>
                  <a:cubicBezTo>
                    <a:pt x="1882" y="2989"/>
                    <a:pt x="1775" y="3167"/>
                    <a:pt x="1608" y="3251"/>
                  </a:cubicBezTo>
                  <a:cubicBezTo>
                    <a:pt x="1560" y="3286"/>
                    <a:pt x="1536" y="3334"/>
                    <a:pt x="1536" y="3382"/>
                  </a:cubicBezTo>
                  <a:lnTo>
                    <a:pt x="1536" y="3572"/>
                  </a:lnTo>
                  <a:lnTo>
                    <a:pt x="1179" y="3572"/>
                  </a:lnTo>
                  <a:lnTo>
                    <a:pt x="1179" y="3382"/>
                  </a:lnTo>
                  <a:cubicBezTo>
                    <a:pt x="1179" y="3334"/>
                    <a:pt x="1144" y="3286"/>
                    <a:pt x="1108" y="3251"/>
                  </a:cubicBezTo>
                  <a:cubicBezTo>
                    <a:pt x="941" y="3167"/>
                    <a:pt x="834" y="2989"/>
                    <a:pt x="834" y="2810"/>
                  </a:cubicBezTo>
                  <a:lnTo>
                    <a:pt x="834" y="2382"/>
                  </a:lnTo>
                  <a:cubicBezTo>
                    <a:pt x="834" y="2179"/>
                    <a:pt x="1001" y="2024"/>
                    <a:pt x="1191" y="2024"/>
                  </a:cubicBezTo>
                  <a:close/>
                  <a:moveTo>
                    <a:pt x="4596" y="2024"/>
                  </a:moveTo>
                  <a:cubicBezTo>
                    <a:pt x="4692" y="2024"/>
                    <a:pt x="4775" y="2048"/>
                    <a:pt x="4858" y="2120"/>
                  </a:cubicBezTo>
                  <a:cubicBezTo>
                    <a:pt x="4918" y="2179"/>
                    <a:pt x="4954" y="2274"/>
                    <a:pt x="4954" y="2382"/>
                  </a:cubicBezTo>
                  <a:lnTo>
                    <a:pt x="4954" y="2810"/>
                  </a:lnTo>
                  <a:cubicBezTo>
                    <a:pt x="4942" y="3001"/>
                    <a:pt x="4835" y="3167"/>
                    <a:pt x="4680" y="3251"/>
                  </a:cubicBezTo>
                  <a:cubicBezTo>
                    <a:pt x="4632" y="3286"/>
                    <a:pt x="4596" y="3334"/>
                    <a:pt x="4596" y="3382"/>
                  </a:cubicBezTo>
                  <a:lnTo>
                    <a:pt x="4596" y="3572"/>
                  </a:lnTo>
                  <a:lnTo>
                    <a:pt x="4239" y="3572"/>
                  </a:lnTo>
                  <a:lnTo>
                    <a:pt x="4239" y="3382"/>
                  </a:lnTo>
                  <a:cubicBezTo>
                    <a:pt x="4239" y="3334"/>
                    <a:pt x="4215" y="3286"/>
                    <a:pt x="4168" y="3251"/>
                  </a:cubicBezTo>
                  <a:cubicBezTo>
                    <a:pt x="4001" y="3167"/>
                    <a:pt x="3906" y="2989"/>
                    <a:pt x="3906" y="2810"/>
                  </a:cubicBezTo>
                  <a:lnTo>
                    <a:pt x="3906" y="2382"/>
                  </a:lnTo>
                  <a:cubicBezTo>
                    <a:pt x="3906" y="2179"/>
                    <a:pt x="4061" y="2024"/>
                    <a:pt x="4263" y="2024"/>
                  </a:cubicBezTo>
                  <a:close/>
                  <a:moveTo>
                    <a:pt x="7668" y="2024"/>
                  </a:moveTo>
                  <a:cubicBezTo>
                    <a:pt x="7752" y="2024"/>
                    <a:pt x="7847" y="2048"/>
                    <a:pt x="7918" y="2120"/>
                  </a:cubicBezTo>
                  <a:cubicBezTo>
                    <a:pt x="7978" y="2179"/>
                    <a:pt x="8025" y="2274"/>
                    <a:pt x="8025" y="2382"/>
                  </a:cubicBezTo>
                  <a:lnTo>
                    <a:pt x="8025" y="2810"/>
                  </a:lnTo>
                  <a:cubicBezTo>
                    <a:pt x="8013" y="3001"/>
                    <a:pt x="7906" y="3167"/>
                    <a:pt x="7740" y="3251"/>
                  </a:cubicBezTo>
                  <a:cubicBezTo>
                    <a:pt x="7692" y="3286"/>
                    <a:pt x="7668" y="3334"/>
                    <a:pt x="7668" y="3382"/>
                  </a:cubicBezTo>
                  <a:lnTo>
                    <a:pt x="7668" y="3572"/>
                  </a:lnTo>
                  <a:lnTo>
                    <a:pt x="7311" y="3572"/>
                  </a:lnTo>
                  <a:lnTo>
                    <a:pt x="7311" y="3382"/>
                  </a:lnTo>
                  <a:cubicBezTo>
                    <a:pt x="7311" y="3334"/>
                    <a:pt x="7275" y="3286"/>
                    <a:pt x="7240" y="3251"/>
                  </a:cubicBezTo>
                  <a:cubicBezTo>
                    <a:pt x="7073" y="3167"/>
                    <a:pt x="6966" y="2989"/>
                    <a:pt x="6966" y="2810"/>
                  </a:cubicBezTo>
                  <a:lnTo>
                    <a:pt x="6966" y="2382"/>
                  </a:lnTo>
                  <a:cubicBezTo>
                    <a:pt x="6966" y="2179"/>
                    <a:pt x="7132" y="2024"/>
                    <a:pt x="7323" y="2024"/>
                  </a:cubicBezTo>
                  <a:close/>
                  <a:moveTo>
                    <a:pt x="2715" y="0"/>
                  </a:moveTo>
                  <a:cubicBezTo>
                    <a:pt x="2334" y="0"/>
                    <a:pt x="2037" y="298"/>
                    <a:pt x="2037" y="667"/>
                  </a:cubicBezTo>
                  <a:lnTo>
                    <a:pt x="2037" y="1096"/>
                  </a:lnTo>
                  <a:cubicBezTo>
                    <a:pt x="2037" y="1370"/>
                    <a:pt x="2179" y="1620"/>
                    <a:pt x="2382" y="1762"/>
                  </a:cubicBezTo>
                  <a:lnTo>
                    <a:pt x="2382" y="1917"/>
                  </a:lnTo>
                  <a:lnTo>
                    <a:pt x="2096" y="2036"/>
                  </a:lnTo>
                  <a:cubicBezTo>
                    <a:pt x="2072" y="1989"/>
                    <a:pt x="2037" y="1941"/>
                    <a:pt x="2001" y="1905"/>
                  </a:cubicBezTo>
                  <a:cubicBezTo>
                    <a:pt x="1858" y="1786"/>
                    <a:pt x="1703" y="1703"/>
                    <a:pt x="1525" y="1703"/>
                  </a:cubicBezTo>
                  <a:lnTo>
                    <a:pt x="1179" y="1703"/>
                  </a:lnTo>
                  <a:cubicBezTo>
                    <a:pt x="810" y="1703"/>
                    <a:pt x="513" y="2001"/>
                    <a:pt x="513" y="2382"/>
                  </a:cubicBezTo>
                  <a:lnTo>
                    <a:pt x="513" y="2810"/>
                  </a:lnTo>
                  <a:cubicBezTo>
                    <a:pt x="513" y="3072"/>
                    <a:pt x="644" y="3334"/>
                    <a:pt x="846" y="3477"/>
                  </a:cubicBezTo>
                  <a:lnTo>
                    <a:pt x="846" y="3632"/>
                  </a:lnTo>
                  <a:lnTo>
                    <a:pt x="417" y="3810"/>
                  </a:lnTo>
                  <a:cubicBezTo>
                    <a:pt x="167" y="3906"/>
                    <a:pt x="1" y="4144"/>
                    <a:pt x="1" y="4429"/>
                  </a:cubicBezTo>
                  <a:lnTo>
                    <a:pt x="1" y="5441"/>
                  </a:lnTo>
                  <a:cubicBezTo>
                    <a:pt x="1" y="5537"/>
                    <a:pt x="72" y="5608"/>
                    <a:pt x="167" y="5608"/>
                  </a:cubicBezTo>
                  <a:cubicBezTo>
                    <a:pt x="251" y="5608"/>
                    <a:pt x="334" y="5537"/>
                    <a:pt x="334" y="5441"/>
                  </a:cubicBezTo>
                  <a:lnTo>
                    <a:pt x="334" y="4429"/>
                  </a:lnTo>
                  <a:cubicBezTo>
                    <a:pt x="334" y="4287"/>
                    <a:pt x="417" y="4167"/>
                    <a:pt x="548" y="4108"/>
                  </a:cubicBezTo>
                  <a:lnTo>
                    <a:pt x="1060" y="3906"/>
                  </a:lnTo>
                  <a:lnTo>
                    <a:pt x="1679" y="3906"/>
                  </a:lnTo>
                  <a:lnTo>
                    <a:pt x="2191" y="4108"/>
                  </a:lnTo>
                  <a:cubicBezTo>
                    <a:pt x="2322" y="4167"/>
                    <a:pt x="2418" y="4287"/>
                    <a:pt x="2418" y="4429"/>
                  </a:cubicBezTo>
                  <a:lnTo>
                    <a:pt x="2418" y="5441"/>
                  </a:lnTo>
                  <a:cubicBezTo>
                    <a:pt x="2418" y="5537"/>
                    <a:pt x="2489" y="5608"/>
                    <a:pt x="2572" y="5608"/>
                  </a:cubicBezTo>
                  <a:cubicBezTo>
                    <a:pt x="2668" y="5608"/>
                    <a:pt x="2739" y="5537"/>
                    <a:pt x="2739" y="5441"/>
                  </a:cubicBezTo>
                  <a:lnTo>
                    <a:pt x="2739" y="4429"/>
                  </a:lnTo>
                  <a:cubicBezTo>
                    <a:pt x="2739" y="4144"/>
                    <a:pt x="2572" y="3906"/>
                    <a:pt x="2322" y="3810"/>
                  </a:cubicBezTo>
                  <a:lnTo>
                    <a:pt x="1894" y="3632"/>
                  </a:lnTo>
                  <a:lnTo>
                    <a:pt x="1894" y="3477"/>
                  </a:lnTo>
                  <a:cubicBezTo>
                    <a:pt x="2096" y="3310"/>
                    <a:pt x="2239" y="3072"/>
                    <a:pt x="2239" y="2810"/>
                  </a:cubicBezTo>
                  <a:lnTo>
                    <a:pt x="2239" y="2382"/>
                  </a:lnTo>
                  <a:lnTo>
                    <a:pt x="2239" y="2346"/>
                  </a:lnTo>
                  <a:lnTo>
                    <a:pt x="2620" y="2191"/>
                  </a:lnTo>
                  <a:lnTo>
                    <a:pt x="3251" y="2191"/>
                  </a:lnTo>
                  <a:lnTo>
                    <a:pt x="3632" y="2346"/>
                  </a:lnTo>
                  <a:lnTo>
                    <a:pt x="3632" y="2382"/>
                  </a:lnTo>
                  <a:lnTo>
                    <a:pt x="3632" y="2810"/>
                  </a:lnTo>
                  <a:cubicBezTo>
                    <a:pt x="3632" y="3072"/>
                    <a:pt x="3763" y="3334"/>
                    <a:pt x="3977" y="3477"/>
                  </a:cubicBezTo>
                  <a:lnTo>
                    <a:pt x="3977" y="3632"/>
                  </a:lnTo>
                  <a:lnTo>
                    <a:pt x="3549" y="3810"/>
                  </a:lnTo>
                  <a:cubicBezTo>
                    <a:pt x="3287" y="3906"/>
                    <a:pt x="3132" y="4144"/>
                    <a:pt x="3132" y="4429"/>
                  </a:cubicBezTo>
                  <a:lnTo>
                    <a:pt x="3132" y="5441"/>
                  </a:lnTo>
                  <a:cubicBezTo>
                    <a:pt x="3132" y="5537"/>
                    <a:pt x="3203" y="5608"/>
                    <a:pt x="3287" y="5608"/>
                  </a:cubicBezTo>
                  <a:cubicBezTo>
                    <a:pt x="3382" y="5608"/>
                    <a:pt x="3453" y="5537"/>
                    <a:pt x="3453" y="5441"/>
                  </a:cubicBezTo>
                  <a:lnTo>
                    <a:pt x="3453" y="4429"/>
                  </a:lnTo>
                  <a:cubicBezTo>
                    <a:pt x="3453" y="4287"/>
                    <a:pt x="3549" y="4167"/>
                    <a:pt x="3680" y="4108"/>
                  </a:cubicBezTo>
                  <a:lnTo>
                    <a:pt x="4180" y="3906"/>
                  </a:lnTo>
                  <a:lnTo>
                    <a:pt x="4811" y="3906"/>
                  </a:lnTo>
                  <a:lnTo>
                    <a:pt x="5311" y="4108"/>
                  </a:lnTo>
                  <a:cubicBezTo>
                    <a:pt x="5454" y="4167"/>
                    <a:pt x="5537" y="4287"/>
                    <a:pt x="5537" y="4429"/>
                  </a:cubicBezTo>
                  <a:lnTo>
                    <a:pt x="5537" y="5441"/>
                  </a:lnTo>
                  <a:cubicBezTo>
                    <a:pt x="5537" y="5537"/>
                    <a:pt x="5608" y="5608"/>
                    <a:pt x="5704" y="5608"/>
                  </a:cubicBezTo>
                  <a:cubicBezTo>
                    <a:pt x="5787" y="5608"/>
                    <a:pt x="5870" y="5537"/>
                    <a:pt x="5870" y="5441"/>
                  </a:cubicBezTo>
                  <a:lnTo>
                    <a:pt x="5870" y="4429"/>
                  </a:lnTo>
                  <a:cubicBezTo>
                    <a:pt x="5870" y="4144"/>
                    <a:pt x="5704" y="3906"/>
                    <a:pt x="5454" y="3810"/>
                  </a:cubicBezTo>
                  <a:lnTo>
                    <a:pt x="5013" y="3632"/>
                  </a:lnTo>
                  <a:lnTo>
                    <a:pt x="5013" y="3477"/>
                  </a:lnTo>
                  <a:cubicBezTo>
                    <a:pt x="5227" y="3310"/>
                    <a:pt x="5358" y="3072"/>
                    <a:pt x="5358" y="2810"/>
                  </a:cubicBezTo>
                  <a:lnTo>
                    <a:pt x="5358" y="2382"/>
                  </a:lnTo>
                  <a:lnTo>
                    <a:pt x="5358" y="2346"/>
                  </a:lnTo>
                  <a:lnTo>
                    <a:pt x="5751" y="2191"/>
                  </a:lnTo>
                  <a:lnTo>
                    <a:pt x="6370" y="2191"/>
                  </a:lnTo>
                  <a:lnTo>
                    <a:pt x="6763" y="2346"/>
                  </a:lnTo>
                  <a:lnTo>
                    <a:pt x="6763" y="2382"/>
                  </a:lnTo>
                  <a:lnTo>
                    <a:pt x="6763" y="2810"/>
                  </a:lnTo>
                  <a:cubicBezTo>
                    <a:pt x="6763" y="3072"/>
                    <a:pt x="6894" y="3334"/>
                    <a:pt x="7097" y="3477"/>
                  </a:cubicBezTo>
                  <a:lnTo>
                    <a:pt x="7097" y="3632"/>
                  </a:lnTo>
                  <a:lnTo>
                    <a:pt x="6668" y="3810"/>
                  </a:lnTo>
                  <a:cubicBezTo>
                    <a:pt x="6418" y="3906"/>
                    <a:pt x="6251" y="4144"/>
                    <a:pt x="6251" y="4429"/>
                  </a:cubicBezTo>
                  <a:lnTo>
                    <a:pt x="6251" y="5441"/>
                  </a:lnTo>
                  <a:cubicBezTo>
                    <a:pt x="6251" y="5537"/>
                    <a:pt x="6323" y="5608"/>
                    <a:pt x="6418" y="5608"/>
                  </a:cubicBezTo>
                  <a:cubicBezTo>
                    <a:pt x="6501" y="5608"/>
                    <a:pt x="6585" y="5537"/>
                    <a:pt x="6585" y="5441"/>
                  </a:cubicBezTo>
                  <a:lnTo>
                    <a:pt x="6585" y="4429"/>
                  </a:lnTo>
                  <a:cubicBezTo>
                    <a:pt x="6585" y="4287"/>
                    <a:pt x="6668" y="4167"/>
                    <a:pt x="6799" y="4108"/>
                  </a:cubicBezTo>
                  <a:lnTo>
                    <a:pt x="7311" y="3906"/>
                  </a:lnTo>
                  <a:lnTo>
                    <a:pt x="7930" y="3906"/>
                  </a:lnTo>
                  <a:lnTo>
                    <a:pt x="8442" y="4108"/>
                  </a:lnTo>
                  <a:cubicBezTo>
                    <a:pt x="8573" y="4167"/>
                    <a:pt x="8668" y="4287"/>
                    <a:pt x="8668" y="4429"/>
                  </a:cubicBezTo>
                  <a:lnTo>
                    <a:pt x="8668" y="5441"/>
                  </a:lnTo>
                  <a:cubicBezTo>
                    <a:pt x="8668" y="5537"/>
                    <a:pt x="8740" y="5608"/>
                    <a:pt x="8823" y="5608"/>
                  </a:cubicBezTo>
                  <a:cubicBezTo>
                    <a:pt x="8918" y="5608"/>
                    <a:pt x="8990" y="5537"/>
                    <a:pt x="8990" y="5441"/>
                  </a:cubicBezTo>
                  <a:lnTo>
                    <a:pt x="8990" y="4429"/>
                  </a:lnTo>
                  <a:cubicBezTo>
                    <a:pt x="8823" y="4144"/>
                    <a:pt x="8668" y="3906"/>
                    <a:pt x="8406" y="3810"/>
                  </a:cubicBezTo>
                  <a:lnTo>
                    <a:pt x="7978" y="3632"/>
                  </a:lnTo>
                  <a:lnTo>
                    <a:pt x="7978" y="3477"/>
                  </a:lnTo>
                  <a:cubicBezTo>
                    <a:pt x="8192" y="3310"/>
                    <a:pt x="8323" y="3072"/>
                    <a:pt x="8323" y="2810"/>
                  </a:cubicBezTo>
                  <a:lnTo>
                    <a:pt x="8323" y="2382"/>
                  </a:lnTo>
                  <a:cubicBezTo>
                    <a:pt x="8323" y="2191"/>
                    <a:pt x="8252" y="2036"/>
                    <a:pt x="8133" y="1893"/>
                  </a:cubicBezTo>
                  <a:cubicBezTo>
                    <a:pt x="7990" y="1786"/>
                    <a:pt x="7835" y="1703"/>
                    <a:pt x="7656" y="1703"/>
                  </a:cubicBezTo>
                  <a:lnTo>
                    <a:pt x="7311" y="1703"/>
                  </a:lnTo>
                  <a:cubicBezTo>
                    <a:pt x="7073" y="1703"/>
                    <a:pt x="6847" y="1846"/>
                    <a:pt x="6728" y="2036"/>
                  </a:cubicBezTo>
                  <a:lnTo>
                    <a:pt x="6442" y="1917"/>
                  </a:lnTo>
                  <a:lnTo>
                    <a:pt x="6442" y="1762"/>
                  </a:lnTo>
                  <a:cubicBezTo>
                    <a:pt x="6656" y="1608"/>
                    <a:pt x="6787" y="1370"/>
                    <a:pt x="6787" y="1096"/>
                  </a:cubicBezTo>
                  <a:lnTo>
                    <a:pt x="6787" y="667"/>
                  </a:lnTo>
                  <a:cubicBezTo>
                    <a:pt x="6787" y="488"/>
                    <a:pt x="6716" y="322"/>
                    <a:pt x="6597" y="191"/>
                  </a:cubicBezTo>
                  <a:cubicBezTo>
                    <a:pt x="6466" y="72"/>
                    <a:pt x="6299" y="0"/>
                    <a:pt x="6120" y="0"/>
                  </a:cubicBezTo>
                  <a:lnTo>
                    <a:pt x="5775" y="0"/>
                  </a:lnTo>
                  <a:cubicBezTo>
                    <a:pt x="5406" y="0"/>
                    <a:pt x="5108" y="298"/>
                    <a:pt x="5108" y="667"/>
                  </a:cubicBezTo>
                  <a:lnTo>
                    <a:pt x="5108" y="1096"/>
                  </a:lnTo>
                  <a:cubicBezTo>
                    <a:pt x="5108" y="1370"/>
                    <a:pt x="5239" y="1620"/>
                    <a:pt x="5454" y="1762"/>
                  </a:cubicBezTo>
                  <a:lnTo>
                    <a:pt x="5454" y="1917"/>
                  </a:lnTo>
                  <a:lnTo>
                    <a:pt x="5168" y="2036"/>
                  </a:lnTo>
                  <a:cubicBezTo>
                    <a:pt x="5132" y="1989"/>
                    <a:pt x="5108" y="1941"/>
                    <a:pt x="5061" y="1905"/>
                  </a:cubicBezTo>
                  <a:cubicBezTo>
                    <a:pt x="4930" y="1786"/>
                    <a:pt x="4763" y="1703"/>
                    <a:pt x="4584" y="1703"/>
                  </a:cubicBezTo>
                  <a:lnTo>
                    <a:pt x="4239" y="1703"/>
                  </a:lnTo>
                  <a:cubicBezTo>
                    <a:pt x="4001" y="1703"/>
                    <a:pt x="3787" y="1846"/>
                    <a:pt x="3668" y="2036"/>
                  </a:cubicBezTo>
                  <a:lnTo>
                    <a:pt x="3382" y="1917"/>
                  </a:lnTo>
                  <a:lnTo>
                    <a:pt x="3382" y="1762"/>
                  </a:lnTo>
                  <a:cubicBezTo>
                    <a:pt x="3584" y="1608"/>
                    <a:pt x="3727" y="1370"/>
                    <a:pt x="3727" y="1096"/>
                  </a:cubicBezTo>
                  <a:lnTo>
                    <a:pt x="3727" y="667"/>
                  </a:lnTo>
                  <a:cubicBezTo>
                    <a:pt x="3727" y="488"/>
                    <a:pt x="3644" y="322"/>
                    <a:pt x="3525" y="191"/>
                  </a:cubicBezTo>
                  <a:cubicBezTo>
                    <a:pt x="3394" y="72"/>
                    <a:pt x="3227" y="0"/>
                    <a:pt x="3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1917740" y="2891510"/>
              <a:ext cx="119394" cy="161474"/>
            </a:xfrm>
            <a:custGeom>
              <a:avLst/>
              <a:gdLst/>
              <a:ahLst/>
              <a:cxnLst/>
              <a:rect l="l" t="t" r="r" b="b"/>
              <a:pathLst>
                <a:path w="3751" h="5073" extrusionOk="0">
                  <a:moveTo>
                    <a:pt x="2036" y="310"/>
                  </a:moveTo>
                  <a:cubicBezTo>
                    <a:pt x="2227" y="310"/>
                    <a:pt x="2394" y="477"/>
                    <a:pt x="2394" y="668"/>
                  </a:cubicBezTo>
                  <a:lnTo>
                    <a:pt x="2394" y="1013"/>
                  </a:lnTo>
                  <a:cubicBezTo>
                    <a:pt x="2394" y="1299"/>
                    <a:pt x="2156" y="1537"/>
                    <a:pt x="1870" y="1537"/>
                  </a:cubicBezTo>
                  <a:cubicBezTo>
                    <a:pt x="1596" y="1537"/>
                    <a:pt x="1334" y="1299"/>
                    <a:pt x="1334" y="1013"/>
                  </a:cubicBezTo>
                  <a:lnTo>
                    <a:pt x="1334" y="668"/>
                  </a:lnTo>
                  <a:cubicBezTo>
                    <a:pt x="1334" y="477"/>
                    <a:pt x="1501" y="310"/>
                    <a:pt x="1691" y="310"/>
                  </a:cubicBezTo>
                  <a:close/>
                  <a:moveTo>
                    <a:pt x="2036" y="1834"/>
                  </a:moveTo>
                  <a:lnTo>
                    <a:pt x="2036" y="1918"/>
                  </a:lnTo>
                  <a:cubicBezTo>
                    <a:pt x="2048" y="1977"/>
                    <a:pt x="2072" y="2037"/>
                    <a:pt x="2096" y="2084"/>
                  </a:cubicBezTo>
                  <a:lnTo>
                    <a:pt x="1870" y="2311"/>
                  </a:lnTo>
                  <a:lnTo>
                    <a:pt x="1858" y="2311"/>
                  </a:lnTo>
                  <a:lnTo>
                    <a:pt x="1632" y="2084"/>
                  </a:lnTo>
                  <a:cubicBezTo>
                    <a:pt x="1667" y="2037"/>
                    <a:pt x="1679" y="1977"/>
                    <a:pt x="1679" y="1918"/>
                  </a:cubicBezTo>
                  <a:lnTo>
                    <a:pt x="1679" y="1834"/>
                  </a:lnTo>
                  <a:cubicBezTo>
                    <a:pt x="1739" y="1846"/>
                    <a:pt x="1798" y="1846"/>
                    <a:pt x="1858" y="1846"/>
                  </a:cubicBezTo>
                  <a:cubicBezTo>
                    <a:pt x="1917" y="1846"/>
                    <a:pt x="1977" y="1846"/>
                    <a:pt x="2036" y="1834"/>
                  </a:cubicBezTo>
                  <a:close/>
                  <a:moveTo>
                    <a:pt x="2382" y="2275"/>
                  </a:moveTo>
                  <a:lnTo>
                    <a:pt x="2668" y="2406"/>
                  </a:lnTo>
                  <a:cubicBezTo>
                    <a:pt x="2715" y="2442"/>
                    <a:pt x="2763" y="2501"/>
                    <a:pt x="2763" y="2573"/>
                  </a:cubicBezTo>
                  <a:lnTo>
                    <a:pt x="2763" y="2894"/>
                  </a:lnTo>
                  <a:lnTo>
                    <a:pt x="1036" y="2894"/>
                  </a:lnTo>
                  <a:lnTo>
                    <a:pt x="1036" y="2573"/>
                  </a:lnTo>
                  <a:lnTo>
                    <a:pt x="1013" y="2573"/>
                  </a:lnTo>
                  <a:cubicBezTo>
                    <a:pt x="1013" y="2501"/>
                    <a:pt x="1060" y="2442"/>
                    <a:pt x="1120" y="2406"/>
                  </a:cubicBezTo>
                  <a:lnTo>
                    <a:pt x="1394" y="2275"/>
                  </a:lnTo>
                  <a:lnTo>
                    <a:pt x="1655" y="2537"/>
                  </a:lnTo>
                  <a:cubicBezTo>
                    <a:pt x="1703" y="2596"/>
                    <a:pt x="1798" y="2620"/>
                    <a:pt x="1894" y="2620"/>
                  </a:cubicBezTo>
                  <a:cubicBezTo>
                    <a:pt x="1977" y="2620"/>
                    <a:pt x="2048" y="2596"/>
                    <a:pt x="2132" y="2537"/>
                  </a:cubicBezTo>
                  <a:lnTo>
                    <a:pt x="2382" y="2275"/>
                  </a:lnTo>
                  <a:close/>
                  <a:moveTo>
                    <a:pt x="3299" y="3216"/>
                  </a:moveTo>
                  <a:lnTo>
                    <a:pt x="3120" y="3573"/>
                  </a:lnTo>
                  <a:lnTo>
                    <a:pt x="596" y="3573"/>
                  </a:lnTo>
                  <a:lnTo>
                    <a:pt x="417" y="3216"/>
                  </a:lnTo>
                  <a:close/>
                  <a:moveTo>
                    <a:pt x="1691" y="1"/>
                  </a:moveTo>
                  <a:cubicBezTo>
                    <a:pt x="1322" y="1"/>
                    <a:pt x="1024" y="298"/>
                    <a:pt x="1024" y="668"/>
                  </a:cubicBezTo>
                  <a:lnTo>
                    <a:pt x="1024" y="1013"/>
                  </a:lnTo>
                  <a:cubicBezTo>
                    <a:pt x="1024" y="1299"/>
                    <a:pt x="1155" y="1537"/>
                    <a:pt x="1370" y="1680"/>
                  </a:cubicBezTo>
                  <a:lnTo>
                    <a:pt x="1370" y="1918"/>
                  </a:lnTo>
                  <a:lnTo>
                    <a:pt x="1370" y="1942"/>
                  </a:lnTo>
                  <a:lnTo>
                    <a:pt x="965" y="2132"/>
                  </a:lnTo>
                  <a:cubicBezTo>
                    <a:pt x="798" y="2215"/>
                    <a:pt x="679" y="2382"/>
                    <a:pt x="679" y="2573"/>
                  </a:cubicBezTo>
                  <a:lnTo>
                    <a:pt x="679" y="2894"/>
                  </a:lnTo>
                  <a:lnTo>
                    <a:pt x="167" y="2894"/>
                  </a:lnTo>
                  <a:cubicBezTo>
                    <a:pt x="108" y="2894"/>
                    <a:pt x="60" y="2918"/>
                    <a:pt x="24" y="2965"/>
                  </a:cubicBezTo>
                  <a:cubicBezTo>
                    <a:pt x="1" y="3001"/>
                    <a:pt x="1" y="3073"/>
                    <a:pt x="24" y="3108"/>
                  </a:cubicBezTo>
                  <a:lnTo>
                    <a:pt x="370" y="3799"/>
                  </a:lnTo>
                  <a:cubicBezTo>
                    <a:pt x="405" y="3858"/>
                    <a:pt x="465" y="3882"/>
                    <a:pt x="524" y="3882"/>
                  </a:cubicBezTo>
                  <a:lnTo>
                    <a:pt x="703" y="3882"/>
                  </a:lnTo>
                  <a:lnTo>
                    <a:pt x="703" y="4918"/>
                  </a:lnTo>
                  <a:cubicBezTo>
                    <a:pt x="703" y="5001"/>
                    <a:pt x="774" y="5073"/>
                    <a:pt x="858" y="5073"/>
                  </a:cubicBezTo>
                  <a:cubicBezTo>
                    <a:pt x="953" y="5073"/>
                    <a:pt x="1024" y="5001"/>
                    <a:pt x="1024" y="4918"/>
                  </a:cubicBezTo>
                  <a:lnTo>
                    <a:pt x="1024" y="3882"/>
                  </a:lnTo>
                  <a:lnTo>
                    <a:pt x="2751" y="3882"/>
                  </a:lnTo>
                  <a:lnTo>
                    <a:pt x="2751" y="4918"/>
                  </a:lnTo>
                  <a:cubicBezTo>
                    <a:pt x="2751" y="5001"/>
                    <a:pt x="2822" y="5073"/>
                    <a:pt x="2918" y="5073"/>
                  </a:cubicBezTo>
                  <a:cubicBezTo>
                    <a:pt x="3001" y="5073"/>
                    <a:pt x="3084" y="5001"/>
                    <a:pt x="3084" y="4918"/>
                  </a:cubicBezTo>
                  <a:lnTo>
                    <a:pt x="3084" y="3882"/>
                  </a:lnTo>
                  <a:lnTo>
                    <a:pt x="3263" y="3882"/>
                  </a:lnTo>
                  <a:cubicBezTo>
                    <a:pt x="3322" y="3882"/>
                    <a:pt x="3382" y="3858"/>
                    <a:pt x="3406" y="3799"/>
                  </a:cubicBezTo>
                  <a:lnTo>
                    <a:pt x="3751" y="3108"/>
                  </a:lnTo>
                  <a:cubicBezTo>
                    <a:pt x="3739" y="3073"/>
                    <a:pt x="3739" y="3001"/>
                    <a:pt x="3703" y="2965"/>
                  </a:cubicBezTo>
                  <a:cubicBezTo>
                    <a:pt x="3680" y="2918"/>
                    <a:pt x="3632" y="2894"/>
                    <a:pt x="3572" y="2894"/>
                  </a:cubicBezTo>
                  <a:lnTo>
                    <a:pt x="3049" y="2894"/>
                  </a:lnTo>
                  <a:lnTo>
                    <a:pt x="3049" y="2573"/>
                  </a:lnTo>
                  <a:cubicBezTo>
                    <a:pt x="3049" y="2382"/>
                    <a:pt x="2941" y="2215"/>
                    <a:pt x="2763" y="2132"/>
                  </a:cubicBezTo>
                  <a:lnTo>
                    <a:pt x="2370" y="1942"/>
                  </a:lnTo>
                  <a:lnTo>
                    <a:pt x="2370" y="1918"/>
                  </a:lnTo>
                  <a:lnTo>
                    <a:pt x="2370" y="1680"/>
                  </a:lnTo>
                  <a:cubicBezTo>
                    <a:pt x="2572" y="1537"/>
                    <a:pt x="2703" y="1275"/>
                    <a:pt x="2703" y="1013"/>
                  </a:cubicBezTo>
                  <a:lnTo>
                    <a:pt x="2703" y="668"/>
                  </a:lnTo>
                  <a:cubicBezTo>
                    <a:pt x="2703" y="298"/>
                    <a:pt x="240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1960933" y="3027201"/>
              <a:ext cx="32244" cy="10249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846" y="322"/>
                  </a:lnTo>
                  <a:cubicBezTo>
                    <a:pt x="930" y="322"/>
                    <a:pt x="1013" y="250"/>
                    <a:pt x="1013" y="155"/>
                  </a:cubicBezTo>
                  <a:cubicBezTo>
                    <a:pt x="1013" y="72"/>
                    <a:pt x="930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34"/>
          <p:cNvGrpSpPr/>
          <p:nvPr/>
        </p:nvGrpSpPr>
        <p:grpSpPr>
          <a:xfrm>
            <a:off x="5247363" y="2571466"/>
            <a:ext cx="347934" cy="310024"/>
            <a:chOff x="1327676" y="2910480"/>
            <a:chExt cx="347934" cy="310024"/>
          </a:xfrm>
        </p:grpSpPr>
        <p:sp>
          <p:nvSpPr>
            <p:cNvPr id="1004" name="Google Shape;1004;p34"/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4"/>
          <p:cNvGrpSpPr/>
          <p:nvPr/>
        </p:nvGrpSpPr>
        <p:grpSpPr>
          <a:xfrm>
            <a:off x="5012250" y="1599092"/>
            <a:ext cx="255086" cy="301685"/>
            <a:chOff x="8065100" y="2000174"/>
            <a:chExt cx="255086" cy="301685"/>
          </a:xfrm>
        </p:grpSpPr>
        <p:sp>
          <p:nvSpPr>
            <p:cNvPr id="1010" name="Google Shape;1010;p34"/>
            <p:cNvSpPr/>
            <p:nvPr/>
          </p:nvSpPr>
          <p:spPr>
            <a:xfrm>
              <a:off x="8085185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8161004" y="2151016"/>
              <a:ext cx="65188" cy="150842"/>
            </a:xfrm>
            <a:custGeom>
              <a:avLst/>
              <a:gdLst/>
              <a:ahLst/>
              <a:cxnLst/>
              <a:rect l="l" t="t" r="r" b="b"/>
              <a:pathLst>
                <a:path w="2048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8236791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8065100" y="2000174"/>
              <a:ext cx="255086" cy="178916"/>
            </a:xfrm>
            <a:custGeom>
              <a:avLst/>
              <a:gdLst/>
              <a:ahLst/>
              <a:cxnLst/>
              <a:rect l="l" t="t" r="r" b="b"/>
              <a:pathLst>
                <a:path w="8014" h="5621" extrusionOk="0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34"/>
          <p:cNvGrpSpPr/>
          <p:nvPr/>
        </p:nvGrpSpPr>
        <p:grpSpPr>
          <a:xfrm>
            <a:off x="4405510" y="3242050"/>
            <a:ext cx="341472" cy="335074"/>
            <a:chOff x="1329585" y="1989925"/>
            <a:chExt cx="341472" cy="335074"/>
          </a:xfrm>
        </p:grpSpPr>
        <p:sp>
          <p:nvSpPr>
            <p:cNvPr id="1015" name="Google Shape;1015;p3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34"/>
          <p:cNvGrpSpPr/>
          <p:nvPr/>
        </p:nvGrpSpPr>
        <p:grpSpPr>
          <a:xfrm>
            <a:off x="3965102" y="1576922"/>
            <a:ext cx="259605" cy="346024"/>
            <a:chOff x="5194002" y="1511297"/>
            <a:chExt cx="259605" cy="346024"/>
          </a:xfrm>
        </p:grpSpPr>
        <p:sp>
          <p:nvSpPr>
            <p:cNvPr id="1019" name="Google Shape;1019;p34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34"/>
          <p:cNvSpPr/>
          <p:nvPr/>
        </p:nvSpPr>
        <p:spPr>
          <a:xfrm>
            <a:off x="4463873" y="1273371"/>
            <a:ext cx="254776" cy="649585"/>
          </a:xfrm>
          <a:custGeom>
            <a:avLst/>
            <a:gdLst/>
            <a:ahLst/>
            <a:cxnLst/>
            <a:rect l="l" t="t" r="r" b="b"/>
            <a:pathLst>
              <a:path w="11586" h="29540" extrusionOk="0">
                <a:moveTo>
                  <a:pt x="5061" y="0"/>
                </a:moveTo>
                <a:cubicBezTo>
                  <a:pt x="3418" y="0"/>
                  <a:pt x="1679" y="84"/>
                  <a:pt x="1" y="227"/>
                </a:cubicBezTo>
                <a:lnTo>
                  <a:pt x="1" y="29540"/>
                </a:lnTo>
                <a:cubicBezTo>
                  <a:pt x="1656" y="29218"/>
                  <a:pt x="3418" y="29063"/>
                  <a:pt x="5061" y="29063"/>
                </a:cubicBezTo>
                <a:lnTo>
                  <a:pt x="5061" y="23289"/>
                </a:lnTo>
                <a:cubicBezTo>
                  <a:pt x="5061" y="20098"/>
                  <a:pt x="6882" y="17181"/>
                  <a:pt x="9728" y="15764"/>
                </a:cubicBezTo>
                <a:lnTo>
                  <a:pt x="11133" y="15062"/>
                </a:lnTo>
                <a:cubicBezTo>
                  <a:pt x="11574" y="14847"/>
                  <a:pt x="11585" y="14216"/>
                  <a:pt x="11145" y="13990"/>
                </a:cubicBezTo>
                <a:lnTo>
                  <a:pt x="9728" y="13300"/>
                </a:lnTo>
                <a:cubicBezTo>
                  <a:pt x="6882" y="11871"/>
                  <a:pt x="5061" y="8966"/>
                  <a:pt x="5061" y="5775"/>
                </a:cubicBezTo>
                <a:lnTo>
                  <a:pt x="5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34"/>
          <p:cNvGrpSpPr/>
          <p:nvPr/>
        </p:nvGrpSpPr>
        <p:grpSpPr>
          <a:xfrm>
            <a:off x="710263" y="1295184"/>
            <a:ext cx="2887213" cy="881738"/>
            <a:chOff x="710263" y="1295184"/>
            <a:chExt cx="2887213" cy="881738"/>
          </a:xfrm>
        </p:grpSpPr>
        <p:sp>
          <p:nvSpPr>
            <p:cNvPr id="1025" name="Google Shape;1025;p34"/>
            <p:cNvSpPr txBox="1"/>
            <p:nvPr/>
          </p:nvSpPr>
          <p:spPr>
            <a:xfrm>
              <a:off x="710263" y="1295184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6" name="Google Shape;1026;p34"/>
            <p:cNvSpPr txBox="1"/>
            <p:nvPr/>
          </p:nvSpPr>
          <p:spPr>
            <a:xfrm>
              <a:off x="71026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7" name="Google Shape;1027;p34"/>
            <p:cNvCxnSpPr/>
            <p:nvPr/>
          </p:nvCxnSpPr>
          <p:spPr>
            <a:xfrm>
              <a:off x="1853275" y="1521950"/>
              <a:ext cx="1744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8" name="Google Shape;1028;p34"/>
          <p:cNvGrpSpPr/>
          <p:nvPr/>
        </p:nvGrpSpPr>
        <p:grpSpPr>
          <a:xfrm>
            <a:off x="710263" y="2657308"/>
            <a:ext cx="2496913" cy="881736"/>
            <a:chOff x="710263" y="2657308"/>
            <a:chExt cx="2496913" cy="881736"/>
          </a:xfrm>
        </p:grpSpPr>
        <p:sp>
          <p:nvSpPr>
            <p:cNvPr id="1029" name="Google Shape;1029;p34"/>
            <p:cNvSpPr txBox="1"/>
            <p:nvPr/>
          </p:nvSpPr>
          <p:spPr>
            <a:xfrm>
              <a:off x="710263" y="265730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0" name="Google Shape;1030;p34"/>
            <p:cNvSpPr txBox="1"/>
            <p:nvPr/>
          </p:nvSpPr>
          <p:spPr>
            <a:xfrm>
              <a:off x="710263" y="300414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1" name="Google Shape;1031;p34"/>
            <p:cNvCxnSpPr/>
            <p:nvPr/>
          </p:nvCxnSpPr>
          <p:spPr>
            <a:xfrm>
              <a:off x="1853275" y="2872100"/>
              <a:ext cx="1353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2" name="Google Shape;1032;p34"/>
          <p:cNvGrpSpPr/>
          <p:nvPr/>
        </p:nvGrpSpPr>
        <p:grpSpPr>
          <a:xfrm>
            <a:off x="5554725" y="1295184"/>
            <a:ext cx="2878988" cy="881738"/>
            <a:chOff x="5554725" y="1295184"/>
            <a:chExt cx="2878988" cy="881738"/>
          </a:xfrm>
        </p:grpSpPr>
        <p:sp>
          <p:nvSpPr>
            <p:cNvPr id="1033" name="Google Shape;1033;p34"/>
            <p:cNvSpPr txBox="1"/>
            <p:nvPr/>
          </p:nvSpPr>
          <p:spPr>
            <a:xfrm>
              <a:off x="616871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4" name="Google Shape;1034;p34"/>
            <p:cNvSpPr txBox="1"/>
            <p:nvPr/>
          </p:nvSpPr>
          <p:spPr>
            <a:xfrm>
              <a:off x="6168713" y="1295184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035" name="Google Shape;1035;p34"/>
            <p:cNvCxnSpPr/>
            <p:nvPr/>
          </p:nvCxnSpPr>
          <p:spPr>
            <a:xfrm>
              <a:off x="5554725" y="1521950"/>
              <a:ext cx="1744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6" name="Google Shape;1036;p34"/>
          <p:cNvGrpSpPr/>
          <p:nvPr/>
        </p:nvGrpSpPr>
        <p:grpSpPr>
          <a:xfrm>
            <a:off x="5945025" y="2657305"/>
            <a:ext cx="2488688" cy="881743"/>
            <a:chOff x="5945025" y="2657305"/>
            <a:chExt cx="2488688" cy="881743"/>
          </a:xfrm>
        </p:grpSpPr>
        <p:sp>
          <p:nvSpPr>
            <p:cNvPr id="1037" name="Google Shape;1037;p34"/>
            <p:cNvSpPr txBox="1"/>
            <p:nvPr/>
          </p:nvSpPr>
          <p:spPr>
            <a:xfrm>
              <a:off x="6168713" y="2657305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8" name="Google Shape;1038;p34"/>
            <p:cNvSpPr txBox="1"/>
            <p:nvPr/>
          </p:nvSpPr>
          <p:spPr>
            <a:xfrm>
              <a:off x="6168713" y="300414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9" name="Google Shape;1039;p34"/>
            <p:cNvCxnSpPr/>
            <p:nvPr/>
          </p:nvCxnSpPr>
          <p:spPr>
            <a:xfrm>
              <a:off x="5945025" y="2872100"/>
              <a:ext cx="1353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0" name="Google Shape;1040;p34"/>
          <p:cNvGrpSpPr/>
          <p:nvPr/>
        </p:nvGrpSpPr>
        <p:grpSpPr>
          <a:xfrm>
            <a:off x="4572000" y="3846792"/>
            <a:ext cx="2412788" cy="881743"/>
            <a:chOff x="4572000" y="3846792"/>
            <a:chExt cx="2412788" cy="881743"/>
          </a:xfrm>
        </p:grpSpPr>
        <p:sp>
          <p:nvSpPr>
            <p:cNvPr id="1041" name="Google Shape;1041;p34"/>
            <p:cNvSpPr txBox="1"/>
            <p:nvPr/>
          </p:nvSpPr>
          <p:spPr>
            <a:xfrm>
              <a:off x="4719788" y="3846792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2" name="Google Shape;1042;p34"/>
            <p:cNvSpPr txBox="1"/>
            <p:nvPr/>
          </p:nvSpPr>
          <p:spPr>
            <a:xfrm>
              <a:off x="4719788" y="419363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3" name="Google Shape;1043;p34"/>
            <p:cNvCxnSpPr/>
            <p:nvPr/>
          </p:nvCxnSpPr>
          <p:spPr>
            <a:xfrm rot="10800000">
              <a:off x="4572000" y="3852575"/>
              <a:ext cx="0" cy="7539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49" name="Google Shape;1049;p35"/>
          <p:cNvGrpSpPr/>
          <p:nvPr/>
        </p:nvGrpSpPr>
        <p:grpSpPr>
          <a:xfrm>
            <a:off x="2966750" y="1165750"/>
            <a:ext cx="3166099" cy="3977784"/>
            <a:chOff x="2966750" y="1165750"/>
            <a:chExt cx="3166099" cy="3977784"/>
          </a:xfrm>
        </p:grpSpPr>
        <p:sp>
          <p:nvSpPr>
            <p:cNvPr id="1050" name="Google Shape;1050;p35"/>
            <p:cNvSpPr/>
            <p:nvPr/>
          </p:nvSpPr>
          <p:spPr>
            <a:xfrm>
              <a:off x="2966750" y="1165750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3124740" y="1467244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35"/>
          <p:cNvGrpSpPr/>
          <p:nvPr/>
        </p:nvGrpSpPr>
        <p:grpSpPr>
          <a:xfrm>
            <a:off x="710275" y="2900830"/>
            <a:ext cx="2522400" cy="968999"/>
            <a:chOff x="710275" y="2900830"/>
            <a:chExt cx="2522400" cy="968999"/>
          </a:xfrm>
        </p:grpSpPr>
        <p:sp>
          <p:nvSpPr>
            <p:cNvPr id="1053" name="Google Shape;1053;p35"/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54" name="Google Shape;1054;p35"/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1055" name="Google Shape;1055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7" name="Google Shape;1057;p35"/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58" name="Google Shape;1058;p35"/>
          <p:cNvGrpSpPr/>
          <p:nvPr/>
        </p:nvGrpSpPr>
        <p:grpSpPr>
          <a:xfrm>
            <a:off x="5911375" y="2257659"/>
            <a:ext cx="2522400" cy="969012"/>
            <a:chOff x="5911375" y="2257659"/>
            <a:chExt cx="2522400" cy="969012"/>
          </a:xfrm>
        </p:grpSpPr>
        <p:sp>
          <p:nvSpPr>
            <p:cNvPr id="1059" name="Google Shape;1059;p35"/>
            <p:cNvSpPr txBox="1"/>
            <p:nvPr/>
          </p:nvSpPr>
          <p:spPr>
            <a:xfrm>
              <a:off x="6549175" y="2691771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0" name="Google Shape;1060;p35"/>
            <p:cNvGrpSpPr/>
            <p:nvPr/>
          </p:nvGrpSpPr>
          <p:grpSpPr>
            <a:xfrm>
              <a:off x="5911375" y="2257659"/>
              <a:ext cx="567000" cy="567000"/>
              <a:chOff x="6604775" y="1679913"/>
              <a:chExt cx="567000" cy="567000"/>
            </a:xfrm>
          </p:grpSpPr>
          <p:sp>
            <p:nvSpPr>
              <p:cNvPr id="1061" name="Google Shape;1061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" name="Google Shape;1063;p35"/>
            <p:cNvSpPr/>
            <p:nvPr/>
          </p:nvSpPr>
          <p:spPr>
            <a:xfrm>
              <a:off x="6783175" y="2390560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4" name="Google Shape;1064;p35"/>
          <p:cNvGrpSpPr/>
          <p:nvPr/>
        </p:nvGrpSpPr>
        <p:grpSpPr>
          <a:xfrm>
            <a:off x="5911375" y="3543988"/>
            <a:ext cx="2522400" cy="969012"/>
            <a:chOff x="5911375" y="3543988"/>
            <a:chExt cx="2522400" cy="969012"/>
          </a:xfrm>
        </p:grpSpPr>
        <p:sp>
          <p:nvSpPr>
            <p:cNvPr id="1065" name="Google Shape;1065;p35"/>
            <p:cNvSpPr txBox="1"/>
            <p:nvPr/>
          </p:nvSpPr>
          <p:spPr>
            <a:xfrm>
              <a:off x="6549175" y="39781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6" name="Google Shape;1066;p35"/>
            <p:cNvGrpSpPr/>
            <p:nvPr/>
          </p:nvGrpSpPr>
          <p:grpSpPr>
            <a:xfrm>
              <a:off x="5911375" y="3543988"/>
              <a:ext cx="567000" cy="567000"/>
              <a:chOff x="6604775" y="1679913"/>
              <a:chExt cx="567000" cy="567000"/>
            </a:xfrm>
          </p:grpSpPr>
          <p:sp>
            <p:nvSpPr>
              <p:cNvPr id="1067" name="Google Shape;1067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9" name="Google Shape;1069;p35"/>
            <p:cNvSpPr/>
            <p:nvPr/>
          </p:nvSpPr>
          <p:spPr>
            <a:xfrm>
              <a:off x="6783175" y="367688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0" name="Google Shape;1070;p35"/>
          <p:cNvGrpSpPr/>
          <p:nvPr/>
        </p:nvGrpSpPr>
        <p:grpSpPr>
          <a:xfrm>
            <a:off x="710275" y="1614488"/>
            <a:ext cx="3704165" cy="969012"/>
            <a:chOff x="710275" y="1614488"/>
            <a:chExt cx="3704165" cy="969012"/>
          </a:xfrm>
        </p:grpSpPr>
        <p:sp>
          <p:nvSpPr>
            <p:cNvPr id="1071" name="Google Shape;1071;p35"/>
            <p:cNvSpPr txBox="1"/>
            <p:nvPr/>
          </p:nvSpPr>
          <p:spPr>
            <a:xfrm>
              <a:off x="710275" y="2048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72" name="Google Shape;1072;p35"/>
            <p:cNvGrpSpPr/>
            <p:nvPr/>
          </p:nvGrpSpPr>
          <p:grpSpPr>
            <a:xfrm rot="10800000">
              <a:off x="2665675" y="1614488"/>
              <a:ext cx="567000" cy="567000"/>
              <a:chOff x="8028600" y="1679913"/>
              <a:chExt cx="567000" cy="567000"/>
            </a:xfrm>
          </p:grpSpPr>
          <p:sp>
            <p:nvSpPr>
              <p:cNvPr id="1073" name="Google Shape;1073;p35"/>
              <p:cNvSpPr/>
              <p:nvPr/>
            </p:nvSpPr>
            <p:spPr>
              <a:xfrm rot="2700000">
                <a:off x="8111635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4" name="Google Shape;1074;p35"/>
              <p:cNvSpPr/>
              <p:nvPr/>
            </p:nvSpPr>
            <p:spPr>
              <a:xfrm>
                <a:off x="8186346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75" name="Google Shape;1075;p35"/>
            <p:cNvSpPr/>
            <p:nvPr/>
          </p:nvSpPr>
          <p:spPr>
            <a:xfrm>
              <a:off x="710275" y="174738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076" name="Google Shape;1076;p35"/>
            <p:cNvCxnSpPr>
              <a:stCxn id="1073" idx="3"/>
            </p:cNvCxnSpPr>
            <p:nvPr/>
          </p:nvCxnSpPr>
          <p:spPr>
            <a:xfrm>
              <a:off x="3149640" y="1897988"/>
              <a:ext cx="1264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82" name="Google Shape;1082;p36"/>
          <p:cNvGrpSpPr/>
          <p:nvPr/>
        </p:nvGrpSpPr>
        <p:grpSpPr>
          <a:xfrm>
            <a:off x="3190788" y="1798142"/>
            <a:ext cx="1139650" cy="924007"/>
            <a:chOff x="3190788" y="1882442"/>
            <a:chExt cx="1139650" cy="924007"/>
          </a:xfrm>
        </p:grpSpPr>
        <p:sp>
          <p:nvSpPr>
            <p:cNvPr id="1083" name="Google Shape;1083;p36"/>
            <p:cNvSpPr/>
            <p:nvPr/>
          </p:nvSpPr>
          <p:spPr>
            <a:xfrm>
              <a:off x="3190788" y="1882442"/>
              <a:ext cx="1139650" cy="924007"/>
            </a:xfrm>
            <a:custGeom>
              <a:avLst/>
              <a:gdLst/>
              <a:ahLst/>
              <a:cxnLst/>
              <a:rect l="l" t="t" r="r" b="b"/>
              <a:pathLst>
                <a:path w="51031" h="41375" extrusionOk="0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38267" y="37112"/>
                  </a:lnTo>
                  <a:lnTo>
                    <a:pt x="51030" y="36731"/>
                  </a:lnTo>
                  <a:lnTo>
                    <a:pt x="44553" y="26218"/>
                  </a:lnTo>
                  <a:lnTo>
                    <a:pt x="47768" y="20670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3288621" y="1966453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36"/>
          <p:cNvGrpSpPr/>
          <p:nvPr/>
        </p:nvGrpSpPr>
        <p:grpSpPr>
          <a:xfrm>
            <a:off x="3190788" y="2775249"/>
            <a:ext cx="1139650" cy="924030"/>
            <a:chOff x="3190788" y="2859549"/>
            <a:chExt cx="1139650" cy="924030"/>
          </a:xfrm>
        </p:grpSpPr>
        <p:sp>
          <p:nvSpPr>
            <p:cNvPr id="1086" name="Google Shape;1086;p36"/>
            <p:cNvSpPr/>
            <p:nvPr/>
          </p:nvSpPr>
          <p:spPr>
            <a:xfrm>
              <a:off x="3190788" y="2859549"/>
              <a:ext cx="1139650" cy="924030"/>
            </a:xfrm>
            <a:custGeom>
              <a:avLst/>
              <a:gdLst/>
              <a:ahLst/>
              <a:cxnLst/>
              <a:rect l="l" t="t" r="r" b="b"/>
              <a:pathLst>
                <a:path w="51031" h="41376" extrusionOk="0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47768" y="20706"/>
                  </a:lnTo>
                  <a:lnTo>
                    <a:pt x="44553" y="15146"/>
                  </a:lnTo>
                  <a:lnTo>
                    <a:pt x="51030" y="4644"/>
                  </a:lnTo>
                  <a:lnTo>
                    <a:pt x="38267" y="4263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3288621" y="2945168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36"/>
          <p:cNvGrpSpPr/>
          <p:nvPr/>
        </p:nvGrpSpPr>
        <p:grpSpPr>
          <a:xfrm>
            <a:off x="4813709" y="1798142"/>
            <a:ext cx="1139650" cy="924007"/>
            <a:chOff x="4813709" y="1882442"/>
            <a:chExt cx="1139650" cy="924007"/>
          </a:xfrm>
        </p:grpSpPr>
        <p:sp>
          <p:nvSpPr>
            <p:cNvPr id="1089" name="Google Shape;1089;p36"/>
            <p:cNvSpPr/>
            <p:nvPr/>
          </p:nvSpPr>
          <p:spPr>
            <a:xfrm>
              <a:off x="4813709" y="1882442"/>
              <a:ext cx="1139650" cy="924007"/>
            </a:xfrm>
            <a:custGeom>
              <a:avLst/>
              <a:gdLst/>
              <a:ahLst/>
              <a:cxnLst/>
              <a:rect l="l" t="t" r="r" b="b"/>
              <a:pathLst>
                <a:path w="51031" h="41375" extrusionOk="0">
                  <a:moveTo>
                    <a:pt x="15205" y="1"/>
                  </a:moveTo>
                  <a:lnTo>
                    <a:pt x="3263" y="20670"/>
                  </a:lnTo>
                  <a:lnTo>
                    <a:pt x="6478" y="26230"/>
                  </a:lnTo>
                  <a:lnTo>
                    <a:pt x="1" y="36731"/>
                  </a:lnTo>
                  <a:lnTo>
                    <a:pt x="12764" y="37124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4984409" y="1966453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6"/>
          <p:cNvGrpSpPr/>
          <p:nvPr/>
        </p:nvGrpSpPr>
        <p:grpSpPr>
          <a:xfrm>
            <a:off x="4813709" y="2775249"/>
            <a:ext cx="1139650" cy="924030"/>
            <a:chOff x="4813709" y="2859549"/>
            <a:chExt cx="1139650" cy="924030"/>
          </a:xfrm>
        </p:grpSpPr>
        <p:sp>
          <p:nvSpPr>
            <p:cNvPr id="1092" name="Google Shape;1092;p36"/>
            <p:cNvSpPr/>
            <p:nvPr/>
          </p:nvSpPr>
          <p:spPr>
            <a:xfrm>
              <a:off x="4813709" y="2859549"/>
              <a:ext cx="1139650" cy="924030"/>
            </a:xfrm>
            <a:custGeom>
              <a:avLst/>
              <a:gdLst/>
              <a:ahLst/>
              <a:cxnLst/>
              <a:rect l="l" t="t" r="r" b="b"/>
              <a:pathLst>
                <a:path w="51031" h="41376" extrusionOk="0">
                  <a:moveTo>
                    <a:pt x="15205" y="1"/>
                  </a:moveTo>
                  <a:lnTo>
                    <a:pt x="12764" y="4263"/>
                  </a:lnTo>
                  <a:lnTo>
                    <a:pt x="1" y="4632"/>
                  </a:lnTo>
                  <a:lnTo>
                    <a:pt x="6478" y="15146"/>
                  </a:lnTo>
                  <a:lnTo>
                    <a:pt x="3263" y="20706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4984409" y="2945168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36"/>
          <p:cNvGrpSpPr/>
          <p:nvPr/>
        </p:nvGrpSpPr>
        <p:grpSpPr>
          <a:xfrm>
            <a:off x="4038682" y="1302811"/>
            <a:ext cx="1066779" cy="1169687"/>
            <a:chOff x="4038682" y="1387111"/>
            <a:chExt cx="1066779" cy="1169687"/>
          </a:xfrm>
        </p:grpSpPr>
        <p:sp>
          <p:nvSpPr>
            <p:cNvPr id="1095" name="Google Shape;1095;p36"/>
            <p:cNvSpPr/>
            <p:nvPr/>
          </p:nvSpPr>
          <p:spPr>
            <a:xfrm>
              <a:off x="4038682" y="1387111"/>
              <a:ext cx="1066779" cy="1169687"/>
            </a:xfrm>
            <a:custGeom>
              <a:avLst/>
              <a:gdLst/>
              <a:ahLst/>
              <a:cxnLst/>
              <a:rect l="l" t="t" r="r" b="b"/>
              <a:pathLst>
                <a:path w="47768" h="52376" extrusionOk="0">
                  <a:moveTo>
                    <a:pt x="11942" y="0"/>
                  </a:moveTo>
                  <a:lnTo>
                    <a:pt x="0" y="20622"/>
                  </a:lnTo>
                  <a:lnTo>
                    <a:pt x="11942" y="41232"/>
                  </a:lnTo>
                  <a:lnTo>
                    <a:pt x="17455" y="41232"/>
                  </a:lnTo>
                  <a:lnTo>
                    <a:pt x="23884" y="52376"/>
                  </a:lnTo>
                  <a:lnTo>
                    <a:pt x="30325" y="41232"/>
                  </a:lnTo>
                  <a:lnTo>
                    <a:pt x="35826" y="41232"/>
                  </a:lnTo>
                  <a:lnTo>
                    <a:pt x="47768" y="20622"/>
                  </a:lnTo>
                  <a:lnTo>
                    <a:pt x="3582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136515" y="1470318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36"/>
          <p:cNvGrpSpPr/>
          <p:nvPr/>
        </p:nvGrpSpPr>
        <p:grpSpPr>
          <a:xfrm>
            <a:off x="4038682" y="3024914"/>
            <a:ext cx="1066779" cy="1169441"/>
            <a:chOff x="4038682" y="3109214"/>
            <a:chExt cx="1066779" cy="1169441"/>
          </a:xfrm>
        </p:grpSpPr>
        <p:sp>
          <p:nvSpPr>
            <p:cNvPr id="1098" name="Google Shape;1098;p36"/>
            <p:cNvSpPr/>
            <p:nvPr/>
          </p:nvSpPr>
          <p:spPr>
            <a:xfrm>
              <a:off x="4038682" y="3109214"/>
              <a:ext cx="1066779" cy="1169441"/>
            </a:xfrm>
            <a:custGeom>
              <a:avLst/>
              <a:gdLst/>
              <a:ahLst/>
              <a:cxnLst/>
              <a:rect l="l" t="t" r="r" b="b"/>
              <a:pathLst>
                <a:path w="47768" h="52365" extrusionOk="0">
                  <a:moveTo>
                    <a:pt x="23884" y="1"/>
                  </a:moveTo>
                  <a:lnTo>
                    <a:pt x="17455" y="11145"/>
                  </a:lnTo>
                  <a:lnTo>
                    <a:pt x="11942" y="11145"/>
                  </a:lnTo>
                  <a:lnTo>
                    <a:pt x="0" y="31755"/>
                  </a:lnTo>
                  <a:lnTo>
                    <a:pt x="11942" y="52364"/>
                  </a:lnTo>
                  <a:lnTo>
                    <a:pt x="35826" y="52364"/>
                  </a:lnTo>
                  <a:lnTo>
                    <a:pt x="47768" y="31755"/>
                  </a:lnTo>
                  <a:lnTo>
                    <a:pt x="35826" y="11145"/>
                  </a:lnTo>
                  <a:lnTo>
                    <a:pt x="30325" y="11145"/>
                  </a:lnTo>
                  <a:lnTo>
                    <a:pt x="2388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136515" y="3441303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36"/>
          <p:cNvGrpSpPr/>
          <p:nvPr/>
        </p:nvGrpSpPr>
        <p:grpSpPr>
          <a:xfrm>
            <a:off x="5247414" y="3063808"/>
            <a:ext cx="345074" cy="346893"/>
            <a:chOff x="6069423" y="2891892"/>
            <a:chExt cx="362321" cy="364231"/>
          </a:xfrm>
        </p:grpSpPr>
        <p:sp>
          <p:nvSpPr>
            <p:cNvPr id="1101" name="Google Shape;1101;p36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36"/>
          <p:cNvGrpSpPr/>
          <p:nvPr/>
        </p:nvGrpSpPr>
        <p:grpSpPr>
          <a:xfrm>
            <a:off x="4405135" y="3600636"/>
            <a:ext cx="333888" cy="267105"/>
            <a:chOff x="7500054" y="2934735"/>
            <a:chExt cx="350576" cy="280454"/>
          </a:xfrm>
        </p:grpSpPr>
        <p:sp>
          <p:nvSpPr>
            <p:cNvPr id="1108" name="Google Shape;1108;p36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6"/>
          <p:cNvGrpSpPr/>
          <p:nvPr/>
        </p:nvGrpSpPr>
        <p:grpSpPr>
          <a:xfrm>
            <a:off x="5266542" y="2106630"/>
            <a:ext cx="306817" cy="307029"/>
            <a:chOff x="4206763" y="2450951"/>
            <a:chExt cx="322151" cy="322374"/>
          </a:xfrm>
        </p:grpSpPr>
        <p:sp>
          <p:nvSpPr>
            <p:cNvPr id="1117" name="Google Shape;1117;p36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6"/>
          <p:cNvGrpSpPr/>
          <p:nvPr/>
        </p:nvGrpSpPr>
        <p:grpSpPr>
          <a:xfrm>
            <a:off x="3564988" y="3077889"/>
            <a:ext cx="318367" cy="318731"/>
            <a:chOff x="3725461" y="2444712"/>
            <a:chExt cx="334279" cy="334661"/>
          </a:xfrm>
        </p:grpSpPr>
        <p:sp>
          <p:nvSpPr>
            <p:cNvPr id="1120" name="Google Shape;1120;p36"/>
            <p:cNvSpPr/>
            <p:nvPr/>
          </p:nvSpPr>
          <p:spPr>
            <a:xfrm>
              <a:off x="3939200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3941078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3775116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3793291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3858097" y="2540584"/>
              <a:ext cx="69007" cy="69007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3834224" y="2620159"/>
              <a:ext cx="116752" cy="63342"/>
            </a:xfrm>
            <a:custGeom>
              <a:avLst/>
              <a:gdLst/>
              <a:ahLst/>
              <a:cxnLst/>
              <a:rect l="l" t="t" r="r" b="b"/>
              <a:pathLst>
                <a:path w="3668" h="1990" extrusionOk="0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3725461" y="2444712"/>
              <a:ext cx="334279" cy="334661"/>
            </a:xfrm>
            <a:custGeom>
              <a:avLst/>
              <a:gdLst/>
              <a:ahLst/>
              <a:cxnLst/>
              <a:rect l="l" t="t" r="r" b="b"/>
              <a:pathLst>
                <a:path w="10502" h="10514" extrusionOk="0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6"/>
          <p:cNvGrpSpPr/>
          <p:nvPr/>
        </p:nvGrpSpPr>
        <p:grpSpPr>
          <a:xfrm>
            <a:off x="4390689" y="1601492"/>
            <a:ext cx="362778" cy="323430"/>
            <a:chOff x="855096" y="1504485"/>
            <a:chExt cx="380910" cy="339594"/>
          </a:xfrm>
        </p:grpSpPr>
        <p:sp>
          <p:nvSpPr>
            <p:cNvPr id="1128" name="Google Shape;1128;p36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36"/>
          <p:cNvGrpSpPr/>
          <p:nvPr/>
        </p:nvGrpSpPr>
        <p:grpSpPr>
          <a:xfrm>
            <a:off x="3564581" y="2109362"/>
            <a:ext cx="344741" cy="299966"/>
            <a:chOff x="3716358" y="1544655"/>
            <a:chExt cx="361971" cy="314958"/>
          </a:xfrm>
        </p:grpSpPr>
        <p:sp>
          <p:nvSpPr>
            <p:cNvPr id="1134" name="Google Shape;1134;p36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9" name="Google Shape;1139;p36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140" name="Google Shape;1140;p36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6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6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6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6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5" name="Google Shape;1145;p36"/>
          <p:cNvGrpSpPr/>
          <p:nvPr/>
        </p:nvGrpSpPr>
        <p:grpSpPr>
          <a:xfrm>
            <a:off x="6344594" y="1250963"/>
            <a:ext cx="2082231" cy="855521"/>
            <a:chOff x="6344594" y="1335263"/>
            <a:chExt cx="2082231" cy="855521"/>
          </a:xfrm>
        </p:grpSpPr>
        <p:sp>
          <p:nvSpPr>
            <p:cNvPr id="1146" name="Google Shape;1146;p36"/>
            <p:cNvSpPr txBox="1"/>
            <p:nvPr/>
          </p:nvSpPr>
          <p:spPr>
            <a:xfrm>
              <a:off x="6344594" y="1600684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7" name="Google Shape;1147;p36"/>
            <p:cNvSpPr txBox="1"/>
            <p:nvPr/>
          </p:nvSpPr>
          <p:spPr>
            <a:xfrm>
              <a:off x="6347225" y="13352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48" name="Google Shape;1148;p36"/>
          <p:cNvGrpSpPr/>
          <p:nvPr/>
        </p:nvGrpSpPr>
        <p:grpSpPr>
          <a:xfrm>
            <a:off x="6344594" y="2313134"/>
            <a:ext cx="2082231" cy="863315"/>
            <a:chOff x="6344594" y="2397434"/>
            <a:chExt cx="2082231" cy="863315"/>
          </a:xfrm>
        </p:grpSpPr>
        <p:sp>
          <p:nvSpPr>
            <p:cNvPr id="1149" name="Google Shape;1149;p36"/>
            <p:cNvSpPr txBox="1"/>
            <p:nvPr/>
          </p:nvSpPr>
          <p:spPr>
            <a:xfrm>
              <a:off x="6344594" y="2670650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0" name="Google Shape;1150;p36"/>
            <p:cNvSpPr txBox="1"/>
            <p:nvPr/>
          </p:nvSpPr>
          <p:spPr>
            <a:xfrm>
              <a:off x="6347225" y="2397434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1" name="Google Shape;1151;p36"/>
          <p:cNvGrpSpPr/>
          <p:nvPr/>
        </p:nvGrpSpPr>
        <p:grpSpPr>
          <a:xfrm>
            <a:off x="6344594" y="3383100"/>
            <a:ext cx="2082231" cy="862918"/>
            <a:chOff x="6344594" y="3467400"/>
            <a:chExt cx="2082231" cy="862918"/>
          </a:xfrm>
        </p:grpSpPr>
        <p:sp>
          <p:nvSpPr>
            <p:cNvPr id="1152" name="Google Shape;1152;p36"/>
            <p:cNvSpPr txBox="1"/>
            <p:nvPr/>
          </p:nvSpPr>
          <p:spPr>
            <a:xfrm>
              <a:off x="6344594" y="37402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3" name="Google Shape;1153;p36"/>
            <p:cNvSpPr txBox="1"/>
            <p:nvPr/>
          </p:nvSpPr>
          <p:spPr>
            <a:xfrm>
              <a:off x="6347225" y="34674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4" name="Google Shape;1154;p36"/>
          <p:cNvGrpSpPr/>
          <p:nvPr/>
        </p:nvGrpSpPr>
        <p:grpSpPr>
          <a:xfrm>
            <a:off x="710272" y="1250963"/>
            <a:ext cx="2089253" cy="839268"/>
            <a:chOff x="710272" y="1456088"/>
            <a:chExt cx="2089253" cy="839268"/>
          </a:xfrm>
        </p:grpSpPr>
        <p:sp>
          <p:nvSpPr>
            <p:cNvPr id="1155" name="Google Shape;1155;p36"/>
            <p:cNvSpPr txBox="1"/>
            <p:nvPr/>
          </p:nvSpPr>
          <p:spPr>
            <a:xfrm>
              <a:off x="710272" y="170525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6" name="Google Shape;1156;p36"/>
            <p:cNvSpPr txBox="1"/>
            <p:nvPr/>
          </p:nvSpPr>
          <p:spPr>
            <a:xfrm>
              <a:off x="719925" y="1456088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7" name="Google Shape;1157;p36"/>
          <p:cNvGrpSpPr/>
          <p:nvPr/>
        </p:nvGrpSpPr>
        <p:grpSpPr>
          <a:xfrm>
            <a:off x="710272" y="2305235"/>
            <a:ext cx="2089253" cy="862860"/>
            <a:chOff x="710272" y="2518063"/>
            <a:chExt cx="2089253" cy="862860"/>
          </a:xfrm>
        </p:grpSpPr>
        <p:sp>
          <p:nvSpPr>
            <p:cNvPr id="1158" name="Google Shape;1158;p36"/>
            <p:cNvSpPr txBox="1"/>
            <p:nvPr/>
          </p:nvSpPr>
          <p:spPr>
            <a:xfrm>
              <a:off x="710272" y="2790822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36"/>
            <p:cNvSpPr txBox="1"/>
            <p:nvPr/>
          </p:nvSpPr>
          <p:spPr>
            <a:xfrm>
              <a:off x="719925" y="25180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0" name="Google Shape;1160;p36"/>
          <p:cNvGrpSpPr/>
          <p:nvPr/>
        </p:nvGrpSpPr>
        <p:grpSpPr>
          <a:xfrm>
            <a:off x="713748" y="3383100"/>
            <a:ext cx="2085777" cy="863066"/>
            <a:chOff x="713748" y="3588225"/>
            <a:chExt cx="2085777" cy="863066"/>
          </a:xfrm>
        </p:grpSpPr>
        <p:sp>
          <p:nvSpPr>
            <p:cNvPr id="1161" name="Google Shape;1161;p36"/>
            <p:cNvSpPr txBox="1"/>
            <p:nvPr/>
          </p:nvSpPr>
          <p:spPr>
            <a:xfrm>
              <a:off x="713748" y="386119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2" name="Google Shape;1162;p36"/>
            <p:cNvSpPr txBox="1"/>
            <p:nvPr/>
          </p:nvSpPr>
          <p:spPr>
            <a:xfrm>
              <a:off x="719925" y="35882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7"/>
          <p:cNvSpPr/>
          <p:nvPr/>
        </p:nvSpPr>
        <p:spPr>
          <a:xfrm>
            <a:off x="1064175" y="5366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Planet Jupiter is a gas giant and also the biggest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37"/>
          <p:cNvSpPr/>
          <p:nvPr/>
        </p:nvSpPr>
        <p:spPr>
          <a:xfrm>
            <a:off x="1064175" y="27212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37"/>
          <p:cNvSpPr/>
          <p:nvPr/>
        </p:nvSpPr>
        <p:spPr>
          <a:xfrm>
            <a:off x="1064175" y="38135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37"/>
          <p:cNvSpPr/>
          <p:nvPr/>
        </p:nvSpPr>
        <p:spPr>
          <a:xfrm>
            <a:off x="1064175" y="16289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 and the smallest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7"/>
          <p:cNvSpPr/>
          <p:nvPr/>
        </p:nvSpPr>
        <p:spPr>
          <a:xfrm>
            <a:off x="4119501" y="1003037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37"/>
          <p:cNvGrpSpPr/>
          <p:nvPr/>
        </p:nvGrpSpPr>
        <p:grpSpPr>
          <a:xfrm>
            <a:off x="710265" y="1121593"/>
            <a:ext cx="715680" cy="715729"/>
            <a:chOff x="710265" y="1121593"/>
            <a:chExt cx="715680" cy="715729"/>
          </a:xfrm>
        </p:grpSpPr>
        <p:sp>
          <p:nvSpPr>
            <p:cNvPr id="1173" name="Google Shape;1173;p37"/>
            <p:cNvSpPr/>
            <p:nvPr/>
          </p:nvSpPr>
          <p:spPr>
            <a:xfrm>
              <a:off x="710265" y="1121593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763976" y="1175265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1</a:t>
              </a:r>
              <a:endParaRPr sz="1500"/>
            </a:p>
          </p:txBody>
        </p:sp>
      </p:grpSp>
      <p:sp>
        <p:nvSpPr>
          <p:cNvPr id="1175" name="Google Shape;1175;p37"/>
          <p:cNvSpPr txBox="1"/>
          <p:nvPr/>
        </p:nvSpPr>
        <p:spPr>
          <a:xfrm>
            <a:off x="5419800" y="1471388"/>
            <a:ext cx="30138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Management Infographics</a:t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6" name="Google Shape;1176;p37"/>
          <p:cNvSpPr txBox="1"/>
          <p:nvPr/>
        </p:nvSpPr>
        <p:spPr>
          <a:xfrm>
            <a:off x="5537525" y="2428625"/>
            <a:ext cx="2896200" cy="12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7" name="Google Shape;1177;p37"/>
          <p:cNvGrpSpPr/>
          <p:nvPr/>
        </p:nvGrpSpPr>
        <p:grpSpPr>
          <a:xfrm>
            <a:off x="710265" y="2213902"/>
            <a:ext cx="715680" cy="715729"/>
            <a:chOff x="710265" y="2213902"/>
            <a:chExt cx="715680" cy="715729"/>
          </a:xfrm>
        </p:grpSpPr>
        <p:sp>
          <p:nvSpPr>
            <p:cNvPr id="1178" name="Google Shape;1178;p37"/>
            <p:cNvSpPr/>
            <p:nvPr/>
          </p:nvSpPr>
          <p:spPr>
            <a:xfrm>
              <a:off x="710265" y="2213902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763976" y="2267355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2</a:t>
              </a:r>
              <a:endParaRPr sz="1500"/>
            </a:p>
          </p:txBody>
        </p:sp>
      </p:grpSp>
      <p:grpSp>
        <p:nvGrpSpPr>
          <p:cNvPr id="1180" name="Google Shape;1180;p37"/>
          <p:cNvGrpSpPr/>
          <p:nvPr/>
        </p:nvGrpSpPr>
        <p:grpSpPr>
          <a:xfrm>
            <a:off x="710265" y="3306227"/>
            <a:ext cx="715680" cy="715729"/>
            <a:chOff x="710265" y="3306227"/>
            <a:chExt cx="715680" cy="715729"/>
          </a:xfrm>
        </p:grpSpPr>
        <p:sp>
          <p:nvSpPr>
            <p:cNvPr id="1181" name="Google Shape;1181;p37"/>
            <p:cNvSpPr/>
            <p:nvPr/>
          </p:nvSpPr>
          <p:spPr>
            <a:xfrm>
              <a:off x="710265" y="3306227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763976" y="3359680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3</a:t>
              </a:r>
              <a:endParaRPr sz="1500"/>
            </a:p>
          </p:txBody>
        </p:sp>
      </p:grpSp>
      <p:sp>
        <p:nvSpPr>
          <p:cNvPr id="1183" name="Google Shape;1183;p37"/>
          <p:cNvSpPr/>
          <p:nvPr/>
        </p:nvSpPr>
        <p:spPr>
          <a:xfrm>
            <a:off x="4119501" y="2095338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7"/>
          <p:cNvSpPr/>
          <p:nvPr/>
        </p:nvSpPr>
        <p:spPr>
          <a:xfrm>
            <a:off x="4119501" y="3187638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190" name="Google Shape;1190;p38"/>
          <p:cNvGrpSpPr/>
          <p:nvPr/>
        </p:nvGrpSpPr>
        <p:grpSpPr>
          <a:xfrm>
            <a:off x="710263" y="1475375"/>
            <a:ext cx="1651808" cy="2867388"/>
            <a:chOff x="710263" y="1475375"/>
            <a:chExt cx="1651808" cy="2867388"/>
          </a:xfrm>
        </p:grpSpPr>
        <p:sp>
          <p:nvSpPr>
            <p:cNvPr id="1191" name="Google Shape;1191;p38"/>
            <p:cNvSpPr/>
            <p:nvPr/>
          </p:nvSpPr>
          <p:spPr>
            <a:xfrm>
              <a:off x="710263" y="2113046"/>
              <a:ext cx="169219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1064103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1891336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1875148" y="1475375"/>
              <a:ext cx="158673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816850" y="1569217"/>
              <a:ext cx="1545220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710263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1205840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198" name="Google Shape;1198;p38"/>
            <p:cNvSpPr txBox="1"/>
            <p:nvPr/>
          </p:nvSpPr>
          <p:spPr>
            <a:xfrm>
              <a:off x="860010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860010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6787256" y="1475375"/>
            <a:ext cx="1646519" cy="2867388"/>
            <a:chOff x="6787256" y="1475375"/>
            <a:chExt cx="1646519" cy="2867388"/>
          </a:xfrm>
        </p:grpSpPr>
        <p:sp>
          <p:nvSpPr>
            <p:cNvPr id="1201" name="Google Shape;1201;p38"/>
            <p:cNvSpPr/>
            <p:nvPr/>
          </p:nvSpPr>
          <p:spPr>
            <a:xfrm>
              <a:off x="7141096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968330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7952171" y="1475375"/>
              <a:ext cx="158643" cy="139322"/>
            </a:xfrm>
            <a:custGeom>
              <a:avLst/>
              <a:gdLst/>
              <a:ahLst/>
              <a:cxnLst/>
              <a:rect l="l" t="t" r="r" b="b"/>
              <a:pathLst>
                <a:path w="5370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6787256" y="2113046"/>
              <a:ext cx="169219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6888555" y="1564000"/>
              <a:ext cx="1545220" cy="2632899"/>
            </a:xfrm>
            <a:custGeom>
              <a:avLst/>
              <a:gdLst/>
              <a:ahLst/>
              <a:cxnLst/>
              <a:rect l="l" t="t" r="r" b="b"/>
              <a:pathLst>
                <a:path w="52305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6787256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7282834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08" name="Google Shape;1208;p38"/>
            <p:cNvSpPr txBox="1"/>
            <p:nvPr/>
          </p:nvSpPr>
          <p:spPr>
            <a:xfrm>
              <a:off x="6931713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9" name="Google Shape;1209;p38"/>
            <p:cNvSpPr txBox="1"/>
            <p:nvPr/>
          </p:nvSpPr>
          <p:spPr>
            <a:xfrm>
              <a:off x="6931713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2737690" y="1475375"/>
            <a:ext cx="1646520" cy="2867388"/>
            <a:chOff x="2737690" y="1475375"/>
            <a:chExt cx="1646520" cy="2867388"/>
          </a:xfrm>
        </p:grpSpPr>
        <p:sp>
          <p:nvSpPr>
            <p:cNvPr id="1211" name="Google Shape;1211;p38"/>
            <p:cNvSpPr/>
            <p:nvPr/>
          </p:nvSpPr>
          <p:spPr>
            <a:xfrm>
              <a:off x="2737700" y="2113046"/>
              <a:ext cx="169190" cy="185025"/>
            </a:xfrm>
            <a:custGeom>
              <a:avLst/>
              <a:gdLst/>
              <a:ahLst/>
              <a:cxnLst/>
              <a:rect l="l" t="t" r="r" b="b"/>
              <a:pathLst>
                <a:path w="5727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3091501" y="4173169"/>
              <a:ext cx="180121" cy="169574"/>
            </a:xfrm>
            <a:custGeom>
              <a:avLst/>
              <a:gdLst/>
              <a:ahLst/>
              <a:cxnLst/>
              <a:rect l="l" t="t" r="r" b="b"/>
              <a:pathLst>
                <a:path w="6097" h="5740" extrusionOk="0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3918763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3902575" y="1475375"/>
              <a:ext cx="158673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2839314" y="1564000"/>
              <a:ext cx="1544895" cy="2632899"/>
            </a:xfrm>
            <a:custGeom>
              <a:avLst/>
              <a:gdLst/>
              <a:ahLst/>
              <a:cxnLst/>
              <a:rect l="l" t="t" r="r" b="b"/>
              <a:pathLst>
                <a:path w="52294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737690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3233238" y="3787689"/>
              <a:ext cx="723939" cy="555074"/>
            </a:xfrm>
            <a:custGeom>
              <a:avLst/>
              <a:gdLst/>
              <a:ahLst/>
              <a:cxnLst/>
              <a:rect l="l" t="t" r="r" b="b"/>
              <a:pathLst>
                <a:path w="24505" h="18789" extrusionOk="0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18" name="Google Shape;1218;p38"/>
            <p:cNvSpPr txBox="1"/>
            <p:nvPr/>
          </p:nvSpPr>
          <p:spPr>
            <a:xfrm>
              <a:off x="2882312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9" name="Google Shape;1219;p38"/>
            <p:cNvSpPr txBox="1"/>
            <p:nvPr/>
          </p:nvSpPr>
          <p:spPr>
            <a:xfrm>
              <a:off x="2882312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0" name="Google Shape;1220;p38"/>
          <p:cNvGrpSpPr/>
          <p:nvPr/>
        </p:nvGrpSpPr>
        <p:grpSpPr>
          <a:xfrm>
            <a:off x="4759829" y="1475375"/>
            <a:ext cx="1651807" cy="2867388"/>
            <a:chOff x="4759829" y="1475375"/>
            <a:chExt cx="1651807" cy="2867388"/>
          </a:xfrm>
        </p:grpSpPr>
        <p:sp>
          <p:nvSpPr>
            <p:cNvPr id="1221" name="Google Shape;1221;p38"/>
            <p:cNvSpPr/>
            <p:nvPr/>
          </p:nvSpPr>
          <p:spPr>
            <a:xfrm>
              <a:off x="5113669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5940578" y="4173169"/>
              <a:ext cx="180121" cy="169574"/>
            </a:xfrm>
            <a:custGeom>
              <a:avLst/>
              <a:gdLst/>
              <a:ahLst/>
              <a:cxnLst/>
              <a:rect l="l" t="t" r="r" b="b"/>
              <a:pathLst>
                <a:path w="6097" h="5740" extrusionOk="0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924744" y="1475375"/>
              <a:ext cx="158318" cy="139322"/>
            </a:xfrm>
            <a:custGeom>
              <a:avLst/>
              <a:gdLst/>
              <a:ahLst/>
              <a:cxnLst/>
              <a:rect l="l" t="t" r="r" b="b"/>
              <a:pathLst>
                <a:path w="5359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4759829" y="2113046"/>
              <a:ext cx="168865" cy="185025"/>
            </a:xfrm>
            <a:custGeom>
              <a:avLst/>
              <a:gdLst/>
              <a:ahLst/>
              <a:cxnLst/>
              <a:rect l="l" t="t" r="r" b="b"/>
              <a:pathLst>
                <a:path w="5716" h="6263" extrusionOk="0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4866416" y="1569217"/>
              <a:ext cx="1545220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4759829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5255407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28" name="Google Shape;1228;p38"/>
            <p:cNvSpPr txBox="1"/>
            <p:nvPr/>
          </p:nvSpPr>
          <p:spPr>
            <a:xfrm>
              <a:off x="4909576" y="2451063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9" name="Google Shape;1229;p38"/>
            <p:cNvSpPr txBox="1"/>
            <p:nvPr/>
          </p:nvSpPr>
          <p:spPr>
            <a:xfrm>
              <a:off x="4909576" y="284226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0" name="Google Shape;1230;p38"/>
          <p:cNvGrpSpPr/>
          <p:nvPr/>
        </p:nvGrpSpPr>
        <p:grpSpPr>
          <a:xfrm>
            <a:off x="1438380" y="3936023"/>
            <a:ext cx="258429" cy="258429"/>
            <a:chOff x="-34003850" y="3227275"/>
            <a:chExt cx="291450" cy="291450"/>
          </a:xfrm>
        </p:grpSpPr>
        <p:sp>
          <p:nvSpPr>
            <p:cNvPr id="1231" name="Google Shape;1231;p38"/>
            <p:cNvSpPr/>
            <p:nvPr/>
          </p:nvSpPr>
          <p:spPr>
            <a:xfrm>
              <a:off x="-33852625" y="3313925"/>
              <a:ext cx="128425" cy="49625"/>
            </a:xfrm>
            <a:custGeom>
              <a:avLst/>
              <a:gdLst/>
              <a:ahLst/>
              <a:cxnLst/>
              <a:rect l="l" t="t" r="r" b="b"/>
              <a:pathLst>
                <a:path w="5137" h="1985" extrusionOk="0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-33866000" y="3328875"/>
              <a:ext cx="153600" cy="103200"/>
            </a:xfrm>
            <a:custGeom>
              <a:avLst/>
              <a:gdLst/>
              <a:ahLst/>
              <a:cxnLst/>
              <a:rect l="l" t="t" r="r" b="b"/>
              <a:pathLst>
                <a:path w="6144" h="4128" extrusionOk="0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-34003850" y="327925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-34003850" y="3227275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-34003850" y="3484050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38"/>
          <p:cNvGrpSpPr/>
          <p:nvPr/>
        </p:nvGrpSpPr>
        <p:grpSpPr>
          <a:xfrm>
            <a:off x="3465984" y="3935331"/>
            <a:ext cx="258429" cy="259825"/>
            <a:chOff x="-33286325" y="3944800"/>
            <a:chExt cx="291450" cy="293025"/>
          </a:xfrm>
        </p:grpSpPr>
        <p:sp>
          <p:nvSpPr>
            <p:cNvPr id="1237" name="Google Shape;1237;p38"/>
            <p:cNvSpPr/>
            <p:nvPr/>
          </p:nvSpPr>
          <p:spPr>
            <a:xfrm>
              <a:off x="-33194950" y="3996000"/>
              <a:ext cx="200075" cy="241825"/>
            </a:xfrm>
            <a:custGeom>
              <a:avLst/>
              <a:gdLst/>
              <a:ahLst/>
              <a:cxnLst/>
              <a:rect l="l" t="t" r="r" b="b"/>
              <a:pathLst>
                <a:path w="8003" h="9673" extrusionOk="0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-33027975" y="3962900"/>
              <a:ext cx="33100" cy="105575"/>
            </a:xfrm>
            <a:custGeom>
              <a:avLst/>
              <a:gdLst/>
              <a:ahLst/>
              <a:cxnLst/>
              <a:rect l="l" t="t" r="r" b="b"/>
              <a:pathLst>
                <a:path w="1324" h="4223" extrusionOk="0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-33286325" y="3962125"/>
              <a:ext cx="96125" cy="205600"/>
            </a:xfrm>
            <a:custGeom>
              <a:avLst/>
              <a:gdLst/>
              <a:ahLst/>
              <a:cxnLst/>
              <a:rect l="l" t="t" r="r" b="b"/>
              <a:pathLst>
                <a:path w="3845" h="8224" extrusionOk="0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-33235125" y="3944800"/>
              <a:ext cx="189050" cy="171725"/>
            </a:xfrm>
            <a:custGeom>
              <a:avLst/>
              <a:gdLst/>
              <a:ahLst/>
              <a:cxnLst/>
              <a:rect l="l" t="t" r="r" b="b"/>
              <a:pathLst>
                <a:path w="7562" h="6869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" name="Google Shape;1241;p38"/>
          <p:cNvGrpSpPr/>
          <p:nvPr/>
        </p:nvGrpSpPr>
        <p:grpSpPr>
          <a:xfrm>
            <a:off x="5487442" y="3936258"/>
            <a:ext cx="259116" cy="257963"/>
            <a:chOff x="-30735200" y="3552550"/>
            <a:chExt cx="292225" cy="290925"/>
          </a:xfrm>
        </p:grpSpPr>
        <p:sp>
          <p:nvSpPr>
            <p:cNvPr id="1242" name="Google Shape;1242;p38"/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8"/>
          <p:cNvGrpSpPr/>
          <p:nvPr/>
        </p:nvGrpSpPr>
        <p:grpSpPr>
          <a:xfrm>
            <a:off x="7515042" y="3936033"/>
            <a:ext cx="259116" cy="258429"/>
            <a:chOff x="-30735200" y="3910925"/>
            <a:chExt cx="292225" cy="291450"/>
          </a:xfrm>
        </p:grpSpPr>
        <p:sp>
          <p:nvSpPr>
            <p:cNvPr id="1245" name="Google Shape;1245;p38"/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39"/>
          <p:cNvGrpSpPr/>
          <p:nvPr/>
        </p:nvGrpSpPr>
        <p:grpSpPr>
          <a:xfrm>
            <a:off x="3369698" y="1674960"/>
            <a:ext cx="2399763" cy="2311270"/>
            <a:chOff x="4728365" y="1354693"/>
            <a:chExt cx="2522349" cy="2429336"/>
          </a:xfrm>
        </p:grpSpPr>
        <p:sp>
          <p:nvSpPr>
            <p:cNvPr id="1252" name="Google Shape;1252;p39"/>
            <p:cNvSpPr/>
            <p:nvPr/>
          </p:nvSpPr>
          <p:spPr>
            <a:xfrm>
              <a:off x="5638583" y="1354693"/>
              <a:ext cx="1612131" cy="1518874"/>
            </a:xfrm>
            <a:custGeom>
              <a:avLst/>
              <a:gdLst/>
              <a:ahLst/>
              <a:cxnLst/>
              <a:rect l="l" t="t" r="r" b="b"/>
              <a:pathLst>
                <a:path w="77117" h="72656" extrusionOk="0">
                  <a:moveTo>
                    <a:pt x="51972" y="0"/>
                  </a:moveTo>
                  <a:cubicBezTo>
                    <a:pt x="46092" y="0"/>
                    <a:pt x="40214" y="2230"/>
                    <a:pt x="35755" y="6689"/>
                  </a:cubicBezTo>
                  <a:lnTo>
                    <a:pt x="8930" y="33513"/>
                  </a:lnTo>
                  <a:cubicBezTo>
                    <a:pt x="0" y="42431"/>
                    <a:pt x="0" y="57040"/>
                    <a:pt x="8930" y="65958"/>
                  </a:cubicBezTo>
                  <a:cubicBezTo>
                    <a:pt x="13389" y="70423"/>
                    <a:pt x="19270" y="72655"/>
                    <a:pt x="25152" y="72655"/>
                  </a:cubicBezTo>
                  <a:cubicBezTo>
                    <a:pt x="31034" y="72655"/>
                    <a:pt x="36916" y="70423"/>
                    <a:pt x="41374" y="65958"/>
                  </a:cubicBezTo>
                  <a:lnTo>
                    <a:pt x="68199" y="39133"/>
                  </a:lnTo>
                  <a:cubicBezTo>
                    <a:pt x="77117" y="30215"/>
                    <a:pt x="77117" y="15618"/>
                    <a:pt x="68199" y="6689"/>
                  </a:cubicBezTo>
                  <a:cubicBezTo>
                    <a:pt x="63734" y="2230"/>
                    <a:pt x="57853" y="0"/>
                    <a:pt x="5197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5638583" y="2264968"/>
              <a:ext cx="1612131" cy="1519062"/>
            </a:xfrm>
            <a:custGeom>
              <a:avLst/>
              <a:gdLst/>
              <a:ahLst/>
              <a:cxnLst/>
              <a:rect l="l" t="t" r="r" b="b"/>
              <a:pathLst>
                <a:path w="77117" h="72665" extrusionOk="0">
                  <a:moveTo>
                    <a:pt x="25152" y="0"/>
                  </a:moveTo>
                  <a:cubicBezTo>
                    <a:pt x="19270" y="0"/>
                    <a:pt x="13389" y="2233"/>
                    <a:pt x="8930" y="6698"/>
                  </a:cubicBezTo>
                  <a:cubicBezTo>
                    <a:pt x="0" y="15615"/>
                    <a:pt x="0" y="30224"/>
                    <a:pt x="8930" y="39142"/>
                  </a:cubicBezTo>
                  <a:lnTo>
                    <a:pt x="35755" y="65967"/>
                  </a:lnTo>
                  <a:cubicBezTo>
                    <a:pt x="40214" y="70432"/>
                    <a:pt x="46092" y="72664"/>
                    <a:pt x="51972" y="72664"/>
                  </a:cubicBezTo>
                  <a:cubicBezTo>
                    <a:pt x="57853" y="72664"/>
                    <a:pt x="63734" y="70432"/>
                    <a:pt x="68199" y="65967"/>
                  </a:cubicBezTo>
                  <a:cubicBezTo>
                    <a:pt x="77117" y="57049"/>
                    <a:pt x="77117" y="42440"/>
                    <a:pt x="68199" y="33522"/>
                  </a:cubicBezTo>
                  <a:lnTo>
                    <a:pt x="41374" y="6698"/>
                  </a:lnTo>
                  <a:cubicBezTo>
                    <a:pt x="36916" y="2233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728365" y="2264968"/>
              <a:ext cx="1612131" cy="1519062"/>
            </a:xfrm>
            <a:custGeom>
              <a:avLst/>
              <a:gdLst/>
              <a:ahLst/>
              <a:cxnLst/>
              <a:rect l="l" t="t" r="r" b="b"/>
              <a:pathLst>
                <a:path w="77117" h="72665" extrusionOk="0">
                  <a:moveTo>
                    <a:pt x="51971" y="0"/>
                  </a:moveTo>
                  <a:cubicBezTo>
                    <a:pt x="46089" y="0"/>
                    <a:pt x="40207" y="2233"/>
                    <a:pt x="35743" y="6698"/>
                  </a:cubicBezTo>
                  <a:lnTo>
                    <a:pt x="8930" y="33522"/>
                  </a:lnTo>
                  <a:cubicBezTo>
                    <a:pt x="0" y="42440"/>
                    <a:pt x="0" y="57049"/>
                    <a:pt x="8930" y="65967"/>
                  </a:cubicBezTo>
                  <a:cubicBezTo>
                    <a:pt x="13389" y="70432"/>
                    <a:pt x="19270" y="72664"/>
                    <a:pt x="25152" y="72664"/>
                  </a:cubicBezTo>
                  <a:cubicBezTo>
                    <a:pt x="31034" y="72664"/>
                    <a:pt x="36915" y="70432"/>
                    <a:pt x="41374" y="65967"/>
                  </a:cubicBezTo>
                  <a:lnTo>
                    <a:pt x="68199" y="39142"/>
                  </a:lnTo>
                  <a:cubicBezTo>
                    <a:pt x="77117" y="30224"/>
                    <a:pt x="77117" y="15615"/>
                    <a:pt x="68199" y="6698"/>
                  </a:cubicBezTo>
                  <a:cubicBezTo>
                    <a:pt x="63734" y="2233"/>
                    <a:pt x="57853" y="0"/>
                    <a:pt x="51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4728365" y="1354693"/>
              <a:ext cx="1612131" cy="1518874"/>
            </a:xfrm>
            <a:custGeom>
              <a:avLst/>
              <a:gdLst/>
              <a:ahLst/>
              <a:cxnLst/>
              <a:rect l="l" t="t" r="r" b="b"/>
              <a:pathLst>
                <a:path w="77117" h="72656" extrusionOk="0">
                  <a:moveTo>
                    <a:pt x="25152" y="0"/>
                  </a:moveTo>
                  <a:cubicBezTo>
                    <a:pt x="19270" y="0"/>
                    <a:pt x="13389" y="2230"/>
                    <a:pt x="8930" y="6689"/>
                  </a:cubicBezTo>
                  <a:cubicBezTo>
                    <a:pt x="0" y="15618"/>
                    <a:pt x="0" y="30215"/>
                    <a:pt x="8930" y="39133"/>
                  </a:cubicBezTo>
                  <a:lnTo>
                    <a:pt x="35743" y="65958"/>
                  </a:lnTo>
                  <a:cubicBezTo>
                    <a:pt x="40207" y="70423"/>
                    <a:pt x="46089" y="72655"/>
                    <a:pt x="51971" y="72655"/>
                  </a:cubicBezTo>
                  <a:cubicBezTo>
                    <a:pt x="57853" y="72655"/>
                    <a:pt x="63734" y="70423"/>
                    <a:pt x="68199" y="65958"/>
                  </a:cubicBezTo>
                  <a:cubicBezTo>
                    <a:pt x="77117" y="57040"/>
                    <a:pt x="77117" y="42431"/>
                    <a:pt x="68199" y="33513"/>
                  </a:cubicBezTo>
                  <a:lnTo>
                    <a:pt x="41374" y="6689"/>
                  </a:lnTo>
                  <a:cubicBezTo>
                    <a:pt x="36915" y="2230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39"/>
          <p:cNvGrpSpPr/>
          <p:nvPr/>
        </p:nvGrpSpPr>
        <p:grpSpPr>
          <a:xfrm>
            <a:off x="2956467" y="1215749"/>
            <a:ext cx="3231673" cy="3234243"/>
            <a:chOff x="4294025" y="872025"/>
            <a:chExt cx="3396755" cy="3399457"/>
          </a:xfrm>
        </p:grpSpPr>
        <p:sp>
          <p:nvSpPr>
            <p:cNvPr id="1257" name="Google Shape;1257;p39"/>
            <p:cNvSpPr/>
            <p:nvPr/>
          </p:nvSpPr>
          <p:spPr>
            <a:xfrm>
              <a:off x="5537027" y="872025"/>
              <a:ext cx="907256" cy="1257958"/>
            </a:xfrm>
            <a:custGeom>
              <a:avLst/>
              <a:gdLst/>
              <a:ahLst/>
              <a:cxnLst/>
              <a:rect l="l" t="t" r="r" b="b"/>
              <a:pathLst>
                <a:path w="43399" h="60175" extrusionOk="0">
                  <a:moveTo>
                    <a:pt x="21706" y="0"/>
                  </a:moveTo>
                  <a:cubicBezTo>
                    <a:pt x="9716" y="0"/>
                    <a:pt x="0" y="9716"/>
                    <a:pt x="0" y="21705"/>
                  </a:cubicBezTo>
                  <a:lnTo>
                    <a:pt x="0" y="60174"/>
                  </a:lnTo>
                  <a:lnTo>
                    <a:pt x="43399" y="60174"/>
                  </a:lnTo>
                  <a:lnTo>
                    <a:pt x="43399" y="21705"/>
                  </a:lnTo>
                  <a:cubicBezTo>
                    <a:pt x="43399" y="9716"/>
                    <a:pt x="33683" y="0"/>
                    <a:pt x="21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537027" y="3013774"/>
              <a:ext cx="907256" cy="1257708"/>
            </a:xfrm>
            <a:custGeom>
              <a:avLst/>
              <a:gdLst/>
              <a:ahLst/>
              <a:cxnLst/>
              <a:rect l="l" t="t" r="r" b="b"/>
              <a:pathLst>
                <a:path w="43399" h="60163" extrusionOk="0">
                  <a:moveTo>
                    <a:pt x="0" y="0"/>
                  </a:moveTo>
                  <a:lnTo>
                    <a:pt x="0" y="38469"/>
                  </a:lnTo>
                  <a:cubicBezTo>
                    <a:pt x="0" y="50447"/>
                    <a:pt x="9716" y="60162"/>
                    <a:pt x="21706" y="60162"/>
                  </a:cubicBezTo>
                  <a:cubicBezTo>
                    <a:pt x="33683" y="60162"/>
                    <a:pt x="43399" y="50447"/>
                    <a:pt x="43399" y="38469"/>
                  </a:cubicBezTo>
                  <a:lnTo>
                    <a:pt x="43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6433051" y="2117736"/>
              <a:ext cx="1257728" cy="907277"/>
            </a:xfrm>
            <a:custGeom>
              <a:avLst/>
              <a:gdLst/>
              <a:ahLst/>
              <a:cxnLst/>
              <a:rect l="l" t="t" r="r" b="b"/>
              <a:pathLst>
                <a:path w="60164" h="43400" extrusionOk="0">
                  <a:moveTo>
                    <a:pt x="1" y="1"/>
                  </a:moveTo>
                  <a:lnTo>
                    <a:pt x="1" y="43399"/>
                  </a:lnTo>
                  <a:lnTo>
                    <a:pt x="38470" y="43399"/>
                  </a:lnTo>
                  <a:cubicBezTo>
                    <a:pt x="50448" y="43399"/>
                    <a:pt x="60163" y="33684"/>
                    <a:pt x="60163" y="21706"/>
                  </a:cubicBezTo>
                  <a:cubicBezTo>
                    <a:pt x="60163" y="9716"/>
                    <a:pt x="50448" y="1"/>
                    <a:pt x="38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4294025" y="2117736"/>
              <a:ext cx="1257958" cy="907277"/>
            </a:xfrm>
            <a:custGeom>
              <a:avLst/>
              <a:gdLst/>
              <a:ahLst/>
              <a:cxnLst/>
              <a:rect l="l" t="t" r="r" b="b"/>
              <a:pathLst>
                <a:path w="60175" h="43400" extrusionOk="0">
                  <a:moveTo>
                    <a:pt x="21706" y="1"/>
                  </a:moveTo>
                  <a:cubicBezTo>
                    <a:pt x="9716" y="1"/>
                    <a:pt x="1" y="9716"/>
                    <a:pt x="1" y="21706"/>
                  </a:cubicBezTo>
                  <a:cubicBezTo>
                    <a:pt x="1" y="33684"/>
                    <a:pt x="9716" y="43399"/>
                    <a:pt x="21706" y="43399"/>
                  </a:cubicBezTo>
                  <a:lnTo>
                    <a:pt x="60175" y="43399"/>
                  </a:lnTo>
                  <a:lnTo>
                    <a:pt x="601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/>
            </a:p>
          </p:txBody>
        </p:sp>
      </p:grpSp>
      <p:grpSp>
        <p:nvGrpSpPr>
          <p:cNvPr id="1261" name="Google Shape;1261;p39"/>
          <p:cNvGrpSpPr/>
          <p:nvPr/>
        </p:nvGrpSpPr>
        <p:grpSpPr>
          <a:xfrm>
            <a:off x="3965012" y="2227111"/>
            <a:ext cx="1211261" cy="1211042"/>
            <a:chOff x="5354089" y="1935050"/>
            <a:chExt cx="1273135" cy="1272905"/>
          </a:xfrm>
        </p:grpSpPr>
        <p:sp>
          <p:nvSpPr>
            <p:cNvPr id="1262" name="Google Shape;1262;p39"/>
            <p:cNvSpPr/>
            <p:nvPr/>
          </p:nvSpPr>
          <p:spPr>
            <a:xfrm>
              <a:off x="5354089" y="1935050"/>
              <a:ext cx="1273135" cy="1272905"/>
            </a:xfrm>
            <a:custGeom>
              <a:avLst/>
              <a:gdLst/>
              <a:ahLst/>
              <a:cxnLst/>
              <a:rect l="l" t="t" r="r" b="b"/>
              <a:pathLst>
                <a:path w="60901" h="60890" extrusionOk="0">
                  <a:moveTo>
                    <a:pt x="30457" y="1"/>
                  </a:moveTo>
                  <a:cubicBezTo>
                    <a:pt x="21908" y="1"/>
                    <a:pt x="14193" y="3525"/>
                    <a:pt x="8656" y="9192"/>
                  </a:cubicBezTo>
                  <a:cubicBezTo>
                    <a:pt x="3310" y="14681"/>
                    <a:pt x="0" y="22170"/>
                    <a:pt x="0" y="30445"/>
                  </a:cubicBezTo>
                  <a:cubicBezTo>
                    <a:pt x="0" y="39125"/>
                    <a:pt x="3644" y="46959"/>
                    <a:pt x="9478" y="52495"/>
                  </a:cubicBezTo>
                  <a:cubicBezTo>
                    <a:pt x="14943" y="57698"/>
                    <a:pt x="22325" y="60889"/>
                    <a:pt x="30457" y="60889"/>
                  </a:cubicBezTo>
                  <a:cubicBezTo>
                    <a:pt x="38719" y="60889"/>
                    <a:pt x="46220" y="57591"/>
                    <a:pt x="51709" y="52233"/>
                  </a:cubicBezTo>
                  <a:cubicBezTo>
                    <a:pt x="57377" y="46709"/>
                    <a:pt x="60901" y="38982"/>
                    <a:pt x="60901" y="30445"/>
                  </a:cubicBezTo>
                  <a:cubicBezTo>
                    <a:pt x="60901" y="22313"/>
                    <a:pt x="57710" y="14931"/>
                    <a:pt x="52507" y="9466"/>
                  </a:cubicBezTo>
                  <a:cubicBezTo>
                    <a:pt x="46959" y="3632"/>
                    <a:pt x="39136" y="1"/>
                    <a:pt x="30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682128" y="2705137"/>
              <a:ext cx="613060" cy="401000"/>
            </a:xfrm>
            <a:custGeom>
              <a:avLst/>
              <a:gdLst/>
              <a:ahLst/>
              <a:cxnLst/>
              <a:rect l="l" t="t" r="r" b="b"/>
              <a:pathLst>
                <a:path w="29326" h="19182" extrusionOk="0">
                  <a:moveTo>
                    <a:pt x="14765" y="1"/>
                  </a:moveTo>
                  <a:lnTo>
                    <a:pt x="1" y="14776"/>
                  </a:lnTo>
                  <a:cubicBezTo>
                    <a:pt x="4263" y="17634"/>
                    <a:pt x="9276" y="19182"/>
                    <a:pt x="14503" y="19182"/>
                  </a:cubicBezTo>
                  <a:cubicBezTo>
                    <a:pt x="19860" y="19182"/>
                    <a:pt x="24992" y="17562"/>
                    <a:pt x="29326" y="14562"/>
                  </a:cubicBezTo>
                  <a:lnTo>
                    <a:pt x="14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5661976" y="2036856"/>
              <a:ext cx="652884" cy="434845"/>
            </a:xfrm>
            <a:custGeom>
              <a:avLst/>
              <a:gdLst/>
              <a:ahLst/>
              <a:cxnLst/>
              <a:rect l="l" t="t" r="r" b="b"/>
              <a:pathLst>
                <a:path w="31231" h="20801" extrusionOk="0">
                  <a:moveTo>
                    <a:pt x="15467" y="0"/>
                  </a:moveTo>
                  <a:cubicBezTo>
                    <a:pt x="9811" y="0"/>
                    <a:pt x="4453" y="1774"/>
                    <a:pt x="0" y="5072"/>
                  </a:cubicBezTo>
                  <a:lnTo>
                    <a:pt x="15729" y="20801"/>
                  </a:lnTo>
                  <a:lnTo>
                    <a:pt x="31230" y="5299"/>
                  </a:lnTo>
                  <a:cubicBezTo>
                    <a:pt x="26718" y="1858"/>
                    <a:pt x="21253" y="0"/>
                    <a:pt x="15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5456126" y="2247429"/>
              <a:ext cx="423410" cy="639693"/>
            </a:xfrm>
            <a:custGeom>
              <a:avLst/>
              <a:gdLst/>
              <a:ahLst/>
              <a:cxnLst/>
              <a:rect l="l" t="t" r="r" b="b"/>
              <a:pathLst>
                <a:path w="20254" h="30600" extrusionOk="0">
                  <a:moveTo>
                    <a:pt x="4621" y="0"/>
                  </a:moveTo>
                  <a:cubicBezTo>
                    <a:pt x="1620" y="4334"/>
                    <a:pt x="1" y="9466"/>
                    <a:pt x="1" y="14823"/>
                  </a:cubicBezTo>
                  <a:cubicBezTo>
                    <a:pt x="1" y="20622"/>
                    <a:pt x="1858" y="26087"/>
                    <a:pt x="5299" y="30599"/>
                  </a:cubicBezTo>
                  <a:lnTo>
                    <a:pt x="20253" y="15645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6113228" y="2254139"/>
              <a:ext cx="411954" cy="626502"/>
            </a:xfrm>
            <a:custGeom>
              <a:avLst/>
              <a:gdLst/>
              <a:ahLst/>
              <a:cxnLst/>
              <a:rect l="l" t="t" r="r" b="b"/>
              <a:pathLst>
                <a:path w="19706" h="29969" extrusionOk="0">
                  <a:moveTo>
                    <a:pt x="15312" y="1"/>
                  </a:moveTo>
                  <a:lnTo>
                    <a:pt x="0" y="15324"/>
                  </a:lnTo>
                  <a:lnTo>
                    <a:pt x="14645" y="29969"/>
                  </a:lnTo>
                  <a:cubicBezTo>
                    <a:pt x="17931" y="25516"/>
                    <a:pt x="19705" y="20158"/>
                    <a:pt x="19705" y="14502"/>
                  </a:cubicBezTo>
                  <a:cubicBezTo>
                    <a:pt x="19705" y="9287"/>
                    <a:pt x="18169" y="4275"/>
                    <a:pt x="15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39"/>
          <p:cNvGrpSpPr/>
          <p:nvPr/>
        </p:nvGrpSpPr>
        <p:grpSpPr>
          <a:xfrm>
            <a:off x="5162918" y="3427255"/>
            <a:ext cx="334608" cy="313212"/>
            <a:chOff x="6577238" y="2457221"/>
            <a:chExt cx="332019" cy="310788"/>
          </a:xfrm>
        </p:grpSpPr>
        <p:sp>
          <p:nvSpPr>
            <p:cNvPr id="1268" name="Google Shape;1268;p39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9"/>
          <p:cNvGrpSpPr/>
          <p:nvPr/>
        </p:nvGrpSpPr>
        <p:grpSpPr>
          <a:xfrm>
            <a:off x="5204374" y="1901948"/>
            <a:ext cx="251718" cy="366687"/>
            <a:chOff x="6155459" y="1969108"/>
            <a:chExt cx="249770" cy="363849"/>
          </a:xfrm>
        </p:grpSpPr>
        <p:sp>
          <p:nvSpPr>
            <p:cNvPr id="1275" name="Google Shape;1275;p39"/>
            <p:cNvSpPr/>
            <p:nvPr/>
          </p:nvSpPr>
          <p:spPr>
            <a:xfrm>
              <a:off x="6195628" y="1969108"/>
              <a:ext cx="169813" cy="227012"/>
            </a:xfrm>
            <a:custGeom>
              <a:avLst/>
              <a:gdLst/>
              <a:ahLst/>
              <a:cxnLst/>
              <a:rect l="l" t="t" r="r" b="b"/>
              <a:pathLst>
                <a:path w="5335" h="7132" extrusionOk="0">
                  <a:moveTo>
                    <a:pt x="4120" y="333"/>
                  </a:moveTo>
                  <a:lnTo>
                    <a:pt x="4120" y="1750"/>
                  </a:lnTo>
                  <a:cubicBezTo>
                    <a:pt x="4120" y="1869"/>
                    <a:pt x="4084" y="1965"/>
                    <a:pt x="4036" y="2072"/>
                  </a:cubicBezTo>
                  <a:lnTo>
                    <a:pt x="3953" y="2238"/>
                  </a:lnTo>
                  <a:cubicBezTo>
                    <a:pt x="3941" y="2262"/>
                    <a:pt x="3941" y="2286"/>
                    <a:pt x="3941" y="2310"/>
                  </a:cubicBezTo>
                  <a:lnTo>
                    <a:pt x="3941" y="2667"/>
                  </a:lnTo>
                  <a:cubicBezTo>
                    <a:pt x="3941" y="3024"/>
                    <a:pt x="3786" y="3358"/>
                    <a:pt x="3536" y="3584"/>
                  </a:cubicBezTo>
                  <a:cubicBezTo>
                    <a:pt x="3292" y="3807"/>
                    <a:pt x="3011" y="3935"/>
                    <a:pt x="2699" y="3935"/>
                  </a:cubicBezTo>
                  <a:cubicBezTo>
                    <a:pt x="2661" y="3935"/>
                    <a:pt x="2623" y="3933"/>
                    <a:pt x="2584" y="3929"/>
                  </a:cubicBezTo>
                  <a:cubicBezTo>
                    <a:pt x="1917" y="3893"/>
                    <a:pt x="1405" y="3310"/>
                    <a:pt x="1405" y="2619"/>
                  </a:cubicBezTo>
                  <a:lnTo>
                    <a:pt x="1405" y="2310"/>
                  </a:lnTo>
                  <a:cubicBezTo>
                    <a:pt x="1405" y="2286"/>
                    <a:pt x="1405" y="2262"/>
                    <a:pt x="1393" y="2238"/>
                  </a:cubicBezTo>
                  <a:lnTo>
                    <a:pt x="1298" y="2072"/>
                  </a:lnTo>
                  <a:cubicBezTo>
                    <a:pt x="1262" y="1965"/>
                    <a:pt x="1227" y="1869"/>
                    <a:pt x="1227" y="1750"/>
                  </a:cubicBezTo>
                  <a:lnTo>
                    <a:pt x="1227" y="1238"/>
                  </a:lnTo>
                  <a:cubicBezTo>
                    <a:pt x="1227" y="738"/>
                    <a:pt x="1631" y="333"/>
                    <a:pt x="2131" y="333"/>
                  </a:cubicBezTo>
                  <a:close/>
                  <a:moveTo>
                    <a:pt x="3227" y="4155"/>
                  </a:moveTo>
                  <a:lnTo>
                    <a:pt x="3227" y="4346"/>
                  </a:lnTo>
                  <a:cubicBezTo>
                    <a:pt x="3227" y="4405"/>
                    <a:pt x="3239" y="4465"/>
                    <a:pt x="3251" y="4513"/>
                  </a:cubicBezTo>
                  <a:lnTo>
                    <a:pt x="2667" y="4965"/>
                  </a:lnTo>
                  <a:lnTo>
                    <a:pt x="2096" y="4524"/>
                  </a:lnTo>
                  <a:cubicBezTo>
                    <a:pt x="2108" y="4489"/>
                    <a:pt x="2120" y="4429"/>
                    <a:pt x="2120" y="4370"/>
                  </a:cubicBezTo>
                  <a:lnTo>
                    <a:pt x="2120" y="4155"/>
                  </a:lnTo>
                  <a:cubicBezTo>
                    <a:pt x="2251" y="4215"/>
                    <a:pt x="2405" y="4251"/>
                    <a:pt x="2572" y="4251"/>
                  </a:cubicBezTo>
                  <a:lnTo>
                    <a:pt x="2667" y="4251"/>
                  </a:lnTo>
                  <a:cubicBezTo>
                    <a:pt x="2870" y="4251"/>
                    <a:pt x="3048" y="4215"/>
                    <a:pt x="3227" y="4155"/>
                  </a:cubicBezTo>
                  <a:close/>
                  <a:moveTo>
                    <a:pt x="2131" y="0"/>
                  </a:moveTo>
                  <a:cubicBezTo>
                    <a:pt x="1453" y="0"/>
                    <a:pt x="905" y="560"/>
                    <a:pt x="905" y="1238"/>
                  </a:cubicBezTo>
                  <a:lnTo>
                    <a:pt x="905" y="1750"/>
                  </a:lnTo>
                  <a:cubicBezTo>
                    <a:pt x="905" y="1905"/>
                    <a:pt x="941" y="2072"/>
                    <a:pt x="1024" y="2215"/>
                  </a:cubicBezTo>
                  <a:lnTo>
                    <a:pt x="1084" y="2358"/>
                  </a:lnTo>
                  <a:lnTo>
                    <a:pt x="1084" y="2619"/>
                  </a:lnTo>
                  <a:cubicBezTo>
                    <a:pt x="1084" y="3191"/>
                    <a:pt x="1358" y="3703"/>
                    <a:pt x="1798" y="3989"/>
                  </a:cubicBezTo>
                  <a:lnTo>
                    <a:pt x="1798" y="4358"/>
                  </a:lnTo>
                  <a:cubicBezTo>
                    <a:pt x="1798" y="4453"/>
                    <a:pt x="1739" y="4524"/>
                    <a:pt x="1655" y="4536"/>
                  </a:cubicBezTo>
                  <a:lnTo>
                    <a:pt x="631" y="4858"/>
                  </a:lnTo>
                  <a:cubicBezTo>
                    <a:pt x="262" y="4977"/>
                    <a:pt x="0" y="5298"/>
                    <a:pt x="0" y="5703"/>
                  </a:cubicBezTo>
                  <a:lnTo>
                    <a:pt x="0" y="6965"/>
                  </a:lnTo>
                  <a:cubicBezTo>
                    <a:pt x="0" y="7060"/>
                    <a:pt x="84" y="7132"/>
                    <a:pt x="167" y="7132"/>
                  </a:cubicBezTo>
                  <a:cubicBezTo>
                    <a:pt x="262" y="7132"/>
                    <a:pt x="334" y="7060"/>
                    <a:pt x="334" y="6965"/>
                  </a:cubicBezTo>
                  <a:lnTo>
                    <a:pt x="334" y="5703"/>
                  </a:lnTo>
                  <a:cubicBezTo>
                    <a:pt x="334" y="5465"/>
                    <a:pt x="500" y="5239"/>
                    <a:pt x="715" y="5179"/>
                  </a:cubicBezTo>
                  <a:lnTo>
                    <a:pt x="1750" y="4870"/>
                  </a:lnTo>
                  <a:cubicBezTo>
                    <a:pt x="1810" y="4858"/>
                    <a:pt x="1846" y="4822"/>
                    <a:pt x="1893" y="4798"/>
                  </a:cubicBezTo>
                  <a:lnTo>
                    <a:pt x="2465" y="5227"/>
                  </a:lnTo>
                  <a:cubicBezTo>
                    <a:pt x="2524" y="5275"/>
                    <a:pt x="2596" y="5298"/>
                    <a:pt x="2667" y="5298"/>
                  </a:cubicBezTo>
                  <a:cubicBezTo>
                    <a:pt x="2739" y="5298"/>
                    <a:pt x="2822" y="5275"/>
                    <a:pt x="2882" y="5227"/>
                  </a:cubicBezTo>
                  <a:lnTo>
                    <a:pt x="3441" y="4798"/>
                  </a:lnTo>
                  <a:cubicBezTo>
                    <a:pt x="3489" y="4822"/>
                    <a:pt x="3536" y="4858"/>
                    <a:pt x="3596" y="4870"/>
                  </a:cubicBezTo>
                  <a:lnTo>
                    <a:pt x="4620" y="5179"/>
                  </a:lnTo>
                  <a:cubicBezTo>
                    <a:pt x="4858" y="5251"/>
                    <a:pt x="5001" y="5465"/>
                    <a:pt x="5001" y="5703"/>
                  </a:cubicBezTo>
                  <a:lnTo>
                    <a:pt x="5001" y="6965"/>
                  </a:lnTo>
                  <a:cubicBezTo>
                    <a:pt x="5001" y="7060"/>
                    <a:pt x="5084" y="7132"/>
                    <a:pt x="5168" y="7132"/>
                  </a:cubicBezTo>
                  <a:cubicBezTo>
                    <a:pt x="5263" y="7132"/>
                    <a:pt x="5334" y="7060"/>
                    <a:pt x="5334" y="6965"/>
                  </a:cubicBezTo>
                  <a:lnTo>
                    <a:pt x="5334" y="5703"/>
                  </a:lnTo>
                  <a:cubicBezTo>
                    <a:pt x="5334" y="5322"/>
                    <a:pt x="5084" y="4977"/>
                    <a:pt x="4715" y="4870"/>
                  </a:cubicBezTo>
                  <a:lnTo>
                    <a:pt x="3679" y="4560"/>
                  </a:lnTo>
                  <a:cubicBezTo>
                    <a:pt x="3608" y="4524"/>
                    <a:pt x="3548" y="4453"/>
                    <a:pt x="3548" y="4382"/>
                  </a:cubicBezTo>
                  <a:lnTo>
                    <a:pt x="3548" y="4012"/>
                  </a:lnTo>
                  <a:cubicBezTo>
                    <a:pt x="3620" y="3965"/>
                    <a:pt x="3703" y="3905"/>
                    <a:pt x="3763" y="3846"/>
                  </a:cubicBezTo>
                  <a:cubicBezTo>
                    <a:pt x="4084" y="3548"/>
                    <a:pt x="4263" y="3120"/>
                    <a:pt x="4263" y="2679"/>
                  </a:cubicBezTo>
                  <a:lnTo>
                    <a:pt x="4263" y="2369"/>
                  </a:lnTo>
                  <a:lnTo>
                    <a:pt x="4322" y="2238"/>
                  </a:lnTo>
                  <a:cubicBezTo>
                    <a:pt x="4394" y="2084"/>
                    <a:pt x="4441" y="1917"/>
                    <a:pt x="4441" y="1762"/>
                  </a:cubicBezTo>
                  <a:lnTo>
                    <a:pt x="4441" y="167"/>
                  </a:lnTo>
                  <a:cubicBezTo>
                    <a:pt x="4441" y="83"/>
                    <a:pt x="4370" y="0"/>
                    <a:pt x="4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6275585" y="2146083"/>
              <a:ext cx="10249" cy="50037"/>
            </a:xfrm>
            <a:custGeom>
              <a:avLst/>
              <a:gdLst/>
              <a:ahLst/>
              <a:cxnLst/>
              <a:rect l="l" t="t" r="r" b="b"/>
              <a:pathLst>
                <a:path w="322" h="157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405"/>
                  </a:lnTo>
                  <a:cubicBezTo>
                    <a:pt x="0" y="1500"/>
                    <a:pt x="72" y="1572"/>
                    <a:pt x="155" y="1572"/>
                  </a:cubicBezTo>
                  <a:cubicBezTo>
                    <a:pt x="251" y="1572"/>
                    <a:pt x="322" y="1500"/>
                    <a:pt x="322" y="1405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6223671" y="2157446"/>
              <a:ext cx="10631" cy="38673"/>
            </a:xfrm>
            <a:custGeom>
              <a:avLst/>
              <a:gdLst/>
              <a:ahLst/>
              <a:cxnLst/>
              <a:rect l="l" t="t" r="r" b="b"/>
              <a:pathLst>
                <a:path w="334" h="1215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3"/>
                    <a:pt x="84" y="1215"/>
                    <a:pt x="167" y="1215"/>
                  </a:cubicBezTo>
                  <a:cubicBezTo>
                    <a:pt x="250" y="1215"/>
                    <a:pt x="334" y="1143"/>
                    <a:pt x="334" y="104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6326736" y="2157446"/>
              <a:ext cx="10281" cy="38673"/>
            </a:xfrm>
            <a:custGeom>
              <a:avLst/>
              <a:gdLst/>
              <a:ahLst/>
              <a:cxnLst/>
              <a:rect l="l" t="t" r="r" b="b"/>
              <a:pathLst>
                <a:path w="323" h="1215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048"/>
                  </a:lnTo>
                  <a:cubicBezTo>
                    <a:pt x="1" y="1143"/>
                    <a:pt x="72" y="1215"/>
                    <a:pt x="156" y="1215"/>
                  </a:cubicBezTo>
                  <a:cubicBezTo>
                    <a:pt x="251" y="1215"/>
                    <a:pt x="322" y="1143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6264222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2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12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2" y="322"/>
                  </a:cubicBezTo>
                  <a:close/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12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6155459" y="2299949"/>
              <a:ext cx="33358" cy="33008"/>
            </a:xfrm>
            <a:custGeom>
              <a:avLst/>
              <a:gdLst/>
              <a:ahLst/>
              <a:cxnLst/>
              <a:rect l="l" t="t" r="r" b="b"/>
              <a:pathLst>
                <a:path w="1048" h="1037" extrusionOk="0">
                  <a:moveTo>
                    <a:pt x="524" y="322"/>
                  </a:moveTo>
                  <a:cubicBezTo>
                    <a:pt x="631" y="322"/>
                    <a:pt x="715" y="417"/>
                    <a:pt x="715" y="524"/>
                  </a:cubicBezTo>
                  <a:cubicBezTo>
                    <a:pt x="715" y="619"/>
                    <a:pt x="631" y="715"/>
                    <a:pt x="524" y="715"/>
                  </a:cubicBezTo>
                  <a:cubicBezTo>
                    <a:pt x="417" y="715"/>
                    <a:pt x="334" y="619"/>
                    <a:pt x="334" y="524"/>
                  </a:cubicBezTo>
                  <a:cubicBezTo>
                    <a:pt x="334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810" y="1036"/>
                    <a:pt x="1048" y="798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6372221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10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6185379" y="2208597"/>
              <a:ext cx="189134" cy="84763"/>
            </a:xfrm>
            <a:custGeom>
              <a:avLst/>
              <a:gdLst/>
              <a:ahLst/>
              <a:cxnLst/>
              <a:rect l="l" t="t" r="r" b="b"/>
              <a:pathLst>
                <a:path w="5942" h="2663" extrusionOk="0">
                  <a:moveTo>
                    <a:pt x="2977" y="1"/>
                  </a:moveTo>
                  <a:cubicBezTo>
                    <a:pt x="2894" y="1"/>
                    <a:pt x="2811" y="72"/>
                    <a:pt x="2811" y="156"/>
                  </a:cubicBezTo>
                  <a:lnTo>
                    <a:pt x="2811" y="715"/>
                  </a:lnTo>
                  <a:lnTo>
                    <a:pt x="1644" y="715"/>
                  </a:lnTo>
                  <a:cubicBezTo>
                    <a:pt x="1418" y="715"/>
                    <a:pt x="1191" y="810"/>
                    <a:pt x="1060" y="1013"/>
                  </a:cubicBezTo>
                  <a:lnTo>
                    <a:pt x="60" y="2394"/>
                  </a:lnTo>
                  <a:cubicBezTo>
                    <a:pt x="1" y="2465"/>
                    <a:pt x="25" y="2573"/>
                    <a:pt x="108" y="2632"/>
                  </a:cubicBezTo>
                  <a:cubicBezTo>
                    <a:pt x="133" y="2653"/>
                    <a:pt x="162" y="2662"/>
                    <a:pt x="193" y="2662"/>
                  </a:cubicBezTo>
                  <a:cubicBezTo>
                    <a:pt x="249" y="2662"/>
                    <a:pt x="307" y="2631"/>
                    <a:pt x="346" y="2584"/>
                  </a:cubicBezTo>
                  <a:lnTo>
                    <a:pt x="1334" y="1203"/>
                  </a:lnTo>
                  <a:cubicBezTo>
                    <a:pt x="1418" y="1096"/>
                    <a:pt x="1513" y="1049"/>
                    <a:pt x="1632" y="1049"/>
                  </a:cubicBezTo>
                  <a:lnTo>
                    <a:pt x="2811" y="1049"/>
                  </a:lnTo>
                  <a:lnTo>
                    <a:pt x="2811" y="2323"/>
                  </a:lnTo>
                  <a:cubicBezTo>
                    <a:pt x="2811" y="2406"/>
                    <a:pt x="2894" y="2477"/>
                    <a:pt x="2977" y="2477"/>
                  </a:cubicBezTo>
                  <a:cubicBezTo>
                    <a:pt x="3061" y="2477"/>
                    <a:pt x="3144" y="2406"/>
                    <a:pt x="3144" y="2323"/>
                  </a:cubicBezTo>
                  <a:lnTo>
                    <a:pt x="3144" y="1049"/>
                  </a:lnTo>
                  <a:lnTo>
                    <a:pt x="4323" y="1049"/>
                  </a:lnTo>
                  <a:cubicBezTo>
                    <a:pt x="4430" y="1049"/>
                    <a:pt x="4549" y="1108"/>
                    <a:pt x="4620" y="1203"/>
                  </a:cubicBezTo>
                  <a:lnTo>
                    <a:pt x="5609" y="2584"/>
                  </a:lnTo>
                  <a:cubicBezTo>
                    <a:pt x="5644" y="2632"/>
                    <a:pt x="5704" y="2656"/>
                    <a:pt x="5752" y="2656"/>
                  </a:cubicBezTo>
                  <a:cubicBezTo>
                    <a:pt x="5775" y="2656"/>
                    <a:pt x="5823" y="2644"/>
                    <a:pt x="5847" y="2632"/>
                  </a:cubicBezTo>
                  <a:cubicBezTo>
                    <a:pt x="5930" y="2573"/>
                    <a:pt x="5942" y="2465"/>
                    <a:pt x="5882" y="2394"/>
                  </a:cubicBezTo>
                  <a:lnTo>
                    <a:pt x="4882" y="1013"/>
                  </a:lnTo>
                  <a:cubicBezTo>
                    <a:pt x="4751" y="834"/>
                    <a:pt x="4537" y="715"/>
                    <a:pt x="4299" y="715"/>
                  </a:cubicBezTo>
                  <a:lnTo>
                    <a:pt x="3144" y="715"/>
                  </a:lnTo>
                  <a:lnTo>
                    <a:pt x="3144" y="156"/>
                  </a:lnTo>
                  <a:cubicBezTo>
                    <a:pt x="3144" y="72"/>
                    <a:pt x="3073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246397" y="2010773"/>
              <a:ext cx="69007" cy="25814"/>
            </a:xfrm>
            <a:custGeom>
              <a:avLst/>
              <a:gdLst/>
              <a:ahLst/>
              <a:cxnLst/>
              <a:rect l="l" t="t" r="r" b="b"/>
              <a:pathLst>
                <a:path w="2168" h="811" extrusionOk="0">
                  <a:moveTo>
                    <a:pt x="951" y="1"/>
                  </a:moveTo>
                  <a:cubicBezTo>
                    <a:pt x="505" y="1"/>
                    <a:pt x="146" y="113"/>
                    <a:pt x="120" y="120"/>
                  </a:cubicBezTo>
                  <a:cubicBezTo>
                    <a:pt x="48" y="156"/>
                    <a:pt x="1" y="215"/>
                    <a:pt x="1" y="287"/>
                  </a:cubicBezTo>
                  <a:lnTo>
                    <a:pt x="1" y="644"/>
                  </a:lnTo>
                  <a:cubicBezTo>
                    <a:pt x="1" y="739"/>
                    <a:pt x="84" y="810"/>
                    <a:pt x="167" y="810"/>
                  </a:cubicBezTo>
                  <a:cubicBezTo>
                    <a:pt x="263" y="810"/>
                    <a:pt x="334" y="739"/>
                    <a:pt x="334" y="644"/>
                  </a:cubicBezTo>
                  <a:lnTo>
                    <a:pt x="334" y="406"/>
                  </a:lnTo>
                  <a:cubicBezTo>
                    <a:pt x="467" y="372"/>
                    <a:pt x="695" y="329"/>
                    <a:pt x="951" y="329"/>
                  </a:cubicBezTo>
                  <a:cubicBezTo>
                    <a:pt x="1246" y="329"/>
                    <a:pt x="1578" y="387"/>
                    <a:pt x="1846" y="584"/>
                  </a:cubicBezTo>
                  <a:cubicBezTo>
                    <a:pt x="1882" y="610"/>
                    <a:pt x="1920" y="622"/>
                    <a:pt x="1957" y="622"/>
                  </a:cubicBezTo>
                  <a:cubicBezTo>
                    <a:pt x="2005" y="622"/>
                    <a:pt x="2050" y="601"/>
                    <a:pt x="2084" y="560"/>
                  </a:cubicBezTo>
                  <a:cubicBezTo>
                    <a:pt x="2168" y="501"/>
                    <a:pt x="2132" y="394"/>
                    <a:pt x="2072" y="334"/>
                  </a:cubicBezTo>
                  <a:cubicBezTo>
                    <a:pt x="1727" y="74"/>
                    <a:pt x="1311" y="1"/>
                    <a:pt x="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39"/>
          <p:cNvGrpSpPr/>
          <p:nvPr/>
        </p:nvGrpSpPr>
        <p:grpSpPr>
          <a:xfrm>
            <a:off x="3706617" y="3400535"/>
            <a:ext cx="251365" cy="366687"/>
            <a:chOff x="6633705" y="1969108"/>
            <a:chExt cx="249420" cy="363849"/>
          </a:xfrm>
        </p:grpSpPr>
        <p:sp>
          <p:nvSpPr>
            <p:cNvPr id="1285" name="Google Shape;1285;p39"/>
            <p:cNvSpPr/>
            <p:nvPr/>
          </p:nvSpPr>
          <p:spPr>
            <a:xfrm>
              <a:off x="6678426" y="1969108"/>
              <a:ext cx="159214" cy="238407"/>
            </a:xfrm>
            <a:custGeom>
              <a:avLst/>
              <a:gdLst/>
              <a:ahLst/>
              <a:cxnLst/>
              <a:rect l="l" t="t" r="r" b="b"/>
              <a:pathLst>
                <a:path w="5002" h="7490" extrusionOk="0">
                  <a:moveTo>
                    <a:pt x="2525" y="333"/>
                  </a:moveTo>
                  <a:cubicBezTo>
                    <a:pt x="2906" y="333"/>
                    <a:pt x="3239" y="572"/>
                    <a:pt x="3251" y="857"/>
                  </a:cubicBezTo>
                  <a:cubicBezTo>
                    <a:pt x="3025" y="762"/>
                    <a:pt x="2775" y="714"/>
                    <a:pt x="2525" y="714"/>
                  </a:cubicBezTo>
                  <a:cubicBezTo>
                    <a:pt x="2263" y="714"/>
                    <a:pt x="2013" y="762"/>
                    <a:pt x="1787" y="857"/>
                  </a:cubicBezTo>
                  <a:cubicBezTo>
                    <a:pt x="1811" y="560"/>
                    <a:pt x="2120" y="333"/>
                    <a:pt x="2525" y="333"/>
                  </a:cubicBezTo>
                  <a:close/>
                  <a:moveTo>
                    <a:pt x="2525" y="1036"/>
                  </a:moveTo>
                  <a:cubicBezTo>
                    <a:pt x="3418" y="1036"/>
                    <a:pt x="4144" y="1762"/>
                    <a:pt x="4144" y="2655"/>
                  </a:cubicBezTo>
                  <a:cubicBezTo>
                    <a:pt x="4144" y="2786"/>
                    <a:pt x="4132" y="2905"/>
                    <a:pt x="4097" y="3036"/>
                  </a:cubicBezTo>
                  <a:cubicBezTo>
                    <a:pt x="4073" y="2905"/>
                    <a:pt x="3989" y="2786"/>
                    <a:pt x="3870" y="2679"/>
                  </a:cubicBezTo>
                  <a:cubicBezTo>
                    <a:pt x="3216" y="2107"/>
                    <a:pt x="2049" y="1953"/>
                    <a:pt x="2001" y="1941"/>
                  </a:cubicBezTo>
                  <a:cubicBezTo>
                    <a:pt x="1994" y="1940"/>
                    <a:pt x="1987" y="1939"/>
                    <a:pt x="1980" y="1939"/>
                  </a:cubicBezTo>
                  <a:cubicBezTo>
                    <a:pt x="1894" y="1939"/>
                    <a:pt x="1822" y="2006"/>
                    <a:pt x="1811" y="2084"/>
                  </a:cubicBezTo>
                  <a:cubicBezTo>
                    <a:pt x="1787" y="2179"/>
                    <a:pt x="1870" y="2262"/>
                    <a:pt x="1953" y="2286"/>
                  </a:cubicBezTo>
                  <a:cubicBezTo>
                    <a:pt x="1965" y="2286"/>
                    <a:pt x="3073" y="2429"/>
                    <a:pt x="3656" y="2941"/>
                  </a:cubicBezTo>
                  <a:cubicBezTo>
                    <a:pt x="3727" y="3012"/>
                    <a:pt x="3787" y="3120"/>
                    <a:pt x="3787" y="3215"/>
                  </a:cubicBezTo>
                  <a:lnTo>
                    <a:pt x="3787" y="3370"/>
                  </a:lnTo>
                  <a:cubicBezTo>
                    <a:pt x="3787" y="4084"/>
                    <a:pt x="3216" y="4644"/>
                    <a:pt x="2525" y="4644"/>
                  </a:cubicBezTo>
                  <a:cubicBezTo>
                    <a:pt x="1822" y="4644"/>
                    <a:pt x="1251" y="4084"/>
                    <a:pt x="1251" y="3381"/>
                  </a:cubicBezTo>
                  <a:cubicBezTo>
                    <a:pt x="1251" y="3334"/>
                    <a:pt x="1287" y="3274"/>
                    <a:pt x="1311" y="3250"/>
                  </a:cubicBezTo>
                  <a:cubicBezTo>
                    <a:pt x="1453" y="3143"/>
                    <a:pt x="1644" y="2977"/>
                    <a:pt x="1763" y="2727"/>
                  </a:cubicBezTo>
                  <a:cubicBezTo>
                    <a:pt x="1811" y="2643"/>
                    <a:pt x="1775" y="2548"/>
                    <a:pt x="1692" y="2500"/>
                  </a:cubicBezTo>
                  <a:cubicBezTo>
                    <a:pt x="1664" y="2490"/>
                    <a:pt x="1637" y="2485"/>
                    <a:pt x="1612" y="2485"/>
                  </a:cubicBezTo>
                  <a:cubicBezTo>
                    <a:pt x="1551" y="2485"/>
                    <a:pt x="1499" y="2516"/>
                    <a:pt x="1465" y="2584"/>
                  </a:cubicBezTo>
                  <a:cubicBezTo>
                    <a:pt x="1370" y="2762"/>
                    <a:pt x="1227" y="2893"/>
                    <a:pt x="1120" y="2965"/>
                  </a:cubicBezTo>
                  <a:cubicBezTo>
                    <a:pt x="1060" y="3012"/>
                    <a:pt x="1001" y="3072"/>
                    <a:pt x="977" y="3143"/>
                  </a:cubicBezTo>
                  <a:cubicBezTo>
                    <a:pt x="930" y="2977"/>
                    <a:pt x="894" y="2822"/>
                    <a:pt x="894" y="2655"/>
                  </a:cubicBezTo>
                  <a:cubicBezTo>
                    <a:pt x="894" y="1762"/>
                    <a:pt x="1632" y="1036"/>
                    <a:pt x="2525" y="1036"/>
                  </a:cubicBezTo>
                  <a:close/>
                  <a:moveTo>
                    <a:pt x="3061" y="4882"/>
                  </a:moveTo>
                  <a:lnTo>
                    <a:pt x="3061" y="5120"/>
                  </a:lnTo>
                  <a:cubicBezTo>
                    <a:pt x="3061" y="5167"/>
                    <a:pt x="3061" y="5215"/>
                    <a:pt x="3073" y="5263"/>
                  </a:cubicBezTo>
                  <a:lnTo>
                    <a:pt x="2525" y="5679"/>
                  </a:lnTo>
                  <a:lnTo>
                    <a:pt x="1942" y="5263"/>
                  </a:lnTo>
                  <a:cubicBezTo>
                    <a:pt x="1953" y="5215"/>
                    <a:pt x="1953" y="5167"/>
                    <a:pt x="1953" y="5120"/>
                  </a:cubicBezTo>
                  <a:lnTo>
                    <a:pt x="1953" y="4882"/>
                  </a:lnTo>
                  <a:cubicBezTo>
                    <a:pt x="2132" y="4941"/>
                    <a:pt x="2311" y="4989"/>
                    <a:pt x="2501" y="4989"/>
                  </a:cubicBezTo>
                  <a:cubicBezTo>
                    <a:pt x="2704" y="4989"/>
                    <a:pt x="2882" y="4965"/>
                    <a:pt x="3061" y="4882"/>
                  </a:cubicBezTo>
                  <a:close/>
                  <a:moveTo>
                    <a:pt x="2525" y="5679"/>
                  </a:moveTo>
                  <a:cubicBezTo>
                    <a:pt x="2525" y="5685"/>
                    <a:pt x="2519" y="5688"/>
                    <a:pt x="2516" y="5688"/>
                  </a:cubicBezTo>
                  <a:cubicBezTo>
                    <a:pt x="2513" y="5688"/>
                    <a:pt x="2513" y="5685"/>
                    <a:pt x="2525" y="5679"/>
                  </a:cubicBezTo>
                  <a:close/>
                  <a:moveTo>
                    <a:pt x="2501" y="0"/>
                  </a:moveTo>
                  <a:cubicBezTo>
                    <a:pt x="1930" y="0"/>
                    <a:pt x="1453" y="405"/>
                    <a:pt x="1453" y="881"/>
                  </a:cubicBezTo>
                  <a:cubicBezTo>
                    <a:pt x="1453" y="929"/>
                    <a:pt x="1453" y="976"/>
                    <a:pt x="1465" y="1012"/>
                  </a:cubicBezTo>
                  <a:cubicBezTo>
                    <a:pt x="918" y="1357"/>
                    <a:pt x="560" y="1965"/>
                    <a:pt x="560" y="2667"/>
                  </a:cubicBezTo>
                  <a:cubicBezTo>
                    <a:pt x="560" y="3120"/>
                    <a:pt x="715" y="3560"/>
                    <a:pt x="1001" y="3917"/>
                  </a:cubicBezTo>
                  <a:cubicBezTo>
                    <a:pt x="1120" y="4251"/>
                    <a:pt x="1346" y="4524"/>
                    <a:pt x="1632" y="4727"/>
                  </a:cubicBezTo>
                  <a:lnTo>
                    <a:pt x="1632" y="5120"/>
                  </a:lnTo>
                  <a:cubicBezTo>
                    <a:pt x="1632" y="5203"/>
                    <a:pt x="1584" y="5275"/>
                    <a:pt x="1513" y="5298"/>
                  </a:cubicBezTo>
                  <a:lnTo>
                    <a:pt x="418" y="5775"/>
                  </a:lnTo>
                  <a:cubicBezTo>
                    <a:pt x="168" y="5894"/>
                    <a:pt x="1" y="6156"/>
                    <a:pt x="1" y="6418"/>
                  </a:cubicBezTo>
                  <a:lnTo>
                    <a:pt x="1" y="7322"/>
                  </a:lnTo>
                  <a:cubicBezTo>
                    <a:pt x="1" y="7418"/>
                    <a:pt x="84" y="7489"/>
                    <a:pt x="168" y="7489"/>
                  </a:cubicBezTo>
                  <a:cubicBezTo>
                    <a:pt x="263" y="7489"/>
                    <a:pt x="334" y="7418"/>
                    <a:pt x="334" y="7322"/>
                  </a:cubicBezTo>
                  <a:lnTo>
                    <a:pt x="334" y="6418"/>
                  </a:lnTo>
                  <a:cubicBezTo>
                    <a:pt x="334" y="6275"/>
                    <a:pt x="418" y="6132"/>
                    <a:pt x="560" y="6072"/>
                  </a:cubicBezTo>
                  <a:lnTo>
                    <a:pt x="1644" y="5596"/>
                  </a:lnTo>
                  <a:cubicBezTo>
                    <a:pt x="1692" y="5584"/>
                    <a:pt x="1715" y="5560"/>
                    <a:pt x="1751" y="5536"/>
                  </a:cubicBezTo>
                  <a:lnTo>
                    <a:pt x="2299" y="5941"/>
                  </a:lnTo>
                  <a:cubicBezTo>
                    <a:pt x="2358" y="5989"/>
                    <a:pt x="2430" y="6013"/>
                    <a:pt x="2501" y="6013"/>
                  </a:cubicBezTo>
                  <a:cubicBezTo>
                    <a:pt x="2584" y="6013"/>
                    <a:pt x="2656" y="5989"/>
                    <a:pt x="2715" y="5941"/>
                  </a:cubicBezTo>
                  <a:lnTo>
                    <a:pt x="3263" y="5536"/>
                  </a:lnTo>
                  <a:cubicBezTo>
                    <a:pt x="3299" y="5572"/>
                    <a:pt x="3335" y="5584"/>
                    <a:pt x="3370" y="5596"/>
                  </a:cubicBezTo>
                  <a:lnTo>
                    <a:pt x="4454" y="6072"/>
                  </a:lnTo>
                  <a:cubicBezTo>
                    <a:pt x="4585" y="6132"/>
                    <a:pt x="4680" y="6275"/>
                    <a:pt x="4680" y="6418"/>
                  </a:cubicBezTo>
                  <a:lnTo>
                    <a:pt x="4680" y="7322"/>
                  </a:lnTo>
                  <a:cubicBezTo>
                    <a:pt x="4680" y="7418"/>
                    <a:pt x="4751" y="7489"/>
                    <a:pt x="4847" y="7489"/>
                  </a:cubicBezTo>
                  <a:cubicBezTo>
                    <a:pt x="4930" y="7489"/>
                    <a:pt x="5001" y="7418"/>
                    <a:pt x="5001" y="7322"/>
                  </a:cubicBezTo>
                  <a:lnTo>
                    <a:pt x="5001" y="6418"/>
                  </a:lnTo>
                  <a:cubicBezTo>
                    <a:pt x="5001" y="6156"/>
                    <a:pt x="4847" y="5894"/>
                    <a:pt x="4585" y="5775"/>
                  </a:cubicBezTo>
                  <a:lnTo>
                    <a:pt x="3501" y="5298"/>
                  </a:lnTo>
                  <a:cubicBezTo>
                    <a:pt x="3430" y="5275"/>
                    <a:pt x="3382" y="5203"/>
                    <a:pt x="3382" y="5120"/>
                  </a:cubicBezTo>
                  <a:lnTo>
                    <a:pt x="3382" y="4727"/>
                  </a:lnTo>
                  <a:cubicBezTo>
                    <a:pt x="3668" y="4524"/>
                    <a:pt x="3894" y="4251"/>
                    <a:pt x="4013" y="3917"/>
                  </a:cubicBezTo>
                  <a:cubicBezTo>
                    <a:pt x="4287" y="3560"/>
                    <a:pt x="4454" y="3131"/>
                    <a:pt x="4454" y="2667"/>
                  </a:cubicBezTo>
                  <a:cubicBezTo>
                    <a:pt x="4454" y="1965"/>
                    <a:pt x="4097" y="1357"/>
                    <a:pt x="3549" y="1012"/>
                  </a:cubicBezTo>
                  <a:cubicBezTo>
                    <a:pt x="3561" y="976"/>
                    <a:pt x="3561" y="929"/>
                    <a:pt x="3561" y="881"/>
                  </a:cubicBezTo>
                  <a:cubicBezTo>
                    <a:pt x="3561" y="393"/>
                    <a:pt x="3085" y="0"/>
                    <a:pt x="2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6753481" y="2168809"/>
              <a:ext cx="10249" cy="38705"/>
            </a:xfrm>
            <a:custGeom>
              <a:avLst/>
              <a:gdLst/>
              <a:ahLst/>
              <a:cxnLst/>
              <a:rect l="l" t="t" r="r" b="b"/>
              <a:pathLst>
                <a:path w="322" h="1216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4"/>
                    <a:pt x="72" y="1215"/>
                    <a:pt x="167" y="1215"/>
                  </a:cubicBezTo>
                  <a:cubicBezTo>
                    <a:pt x="250" y="1215"/>
                    <a:pt x="322" y="1144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6707614" y="2180173"/>
              <a:ext cx="10631" cy="27342"/>
            </a:xfrm>
            <a:custGeom>
              <a:avLst/>
              <a:gdLst/>
              <a:ahLst/>
              <a:cxnLst/>
              <a:rect l="l" t="t" r="r" b="b"/>
              <a:pathLst>
                <a:path w="334" h="859" extrusionOk="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91"/>
                  </a:lnTo>
                  <a:cubicBezTo>
                    <a:pt x="1" y="787"/>
                    <a:pt x="72" y="858"/>
                    <a:pt x="155" y="858"/>
                  </a:cubicBezTo>
                  <a:cubicBezTo>
                    <a:pt x="251" y="858"/>
                    <a:pt x="322" y="787"/>
                    <a:pt x="322" y="691"/>
                  </a:cubicBezTo>
                  <a:lnTo>
                    <a:pt x="322" y="156"/>
                  </a:lnTo>
                  <a:cubicBezTo>
                    <a:pt x="334" y="72"/>
                    <a:pt x="263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6798966" y="2180173"/>
              <a:ext cx="10249" cy="27342"/>
            </a:xfrm>
            <a:custGeom>
              <a:avLst/>
              <a:gdLst/>
              <a:ahLst/>
              <a:cxnLst/>
              <a:rect l="l" t="t" r="r" b="b"/>
              <a:pathLst>
                <a:path w="322" h="859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lnTo>
                    <a:pt x="0" y="691"/>
                  </a:lnTo>
                  <a:cubicBezTo>
                    <a:pt x="0" y="787"/>
                    <a:pt x="71" y="858"/>
                    <a:pt x="167" y="858"/>
                  </a:cubicBezTo>
                  <a:cubicBezTo>
                    <a:pt x="250" y="858"/>
                    <a:pt x="321" y="787"/>
                    <a:pt x="321" y="691"/>
                  </a:cubicBezTo>
                  <a:lnTo>
                    <a:pt x="321" y="156"/>
                  </a:lnTo>
                  <a:cubicBezTo>
                    <a:pt x="321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6742118" y="2299949"/>
              <a:ext cx="32976" cy="33008"/>
            </a:xfrm>
            <a:custGeom>
              <a:avLst/>
              <a:gdLst/>
              <a:ahLst/>
              <a:cxnLst/>
              <a:rect l="l" t="t" r="r" b="b"/>
              <a:pathLst>
                <a:path w="1036" h="1037" extrusionOk="0">
                  <a:moveTo>
                    <a:pt x="524" y="322"/>
                  </a:moveTo>
                  <a:cubicBezTo>
                    <a:pt x="619" y="322"/>
                    <a:pt x="714" y="417"/>
                    <a:pt x="714" y="524"/>
                  </a:cubicBezTo>
                  <a:cubicBezTo>
                    <a:pt x="714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6633705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8" y="715"/>
                    <a:pt x="322" y="619"/>
                    <a:pt x="322" y="524"/>
                  </a:cubicBezTo>
                  <a:cubicBezTo>
                    <a:pt x="322" y="417"/>
                    <a:pt x="418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9" y="1036"/>
                    <a:pt x="1037" y="798"/>
                    <a:pt x="1037" y="524"/>
                  </a:cubicBezTo>
                  <a:cubicBezTo>
                    <a:pt x="1037" y="238"/>
                    <a:pt x="799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6850117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24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6664039" y="2219610"/>
              <a:ext cx="188370" cy="73750"/>
            </a:xfrm>
            <a:custGeom>
              <a:avLst/>
              <a:gdLst/>
              <a:ahLst/>
              <a:cxnLst/>
              <a:rect l="l" t="t" r="r" b="b"/>
              <a:pathLst>
                <a:path w="5918" h="2317" extrusionOk="0">
                  <a:moveTo>
                    <a:pt x="2977" y="0"/>
                  </a:moveTo>
                  <a:cubicBezTo>
                    <a:pt x="2882" y="0"/>
                    <a:pt x="2810" y="83"/>
                    <a:pt x="2810" y="167"/>
                  </a:cubicBezTo>
                  <a:lnTo>
                    <a:pt x="2810" y="369"/>
                  </a:lnTo>
                  <a:lnTo>
                    <a:pt x="1632" y="369"/>
                  </a:lnTo>
                  <a:cubicBezTo>
                    <a:pt x="1405" y="369"/>
                    <a:pt x="1191" y="464"/>
                    <a:pt x="1048" y="667"/>
                  </a:cubicBezTo>
                  <a:lnTo>
                    <a:pt x="60" y="2048"/>
                  </a:lnTo>
                  <a:cubicBezTo>
                    <a:pt x="0" y="2119"/>
                    <a:pt x="24" y="2227"/>
                    <a:pt x="96" y="2286"/>
                  </a:cubicBezTo>
                  <a:cubicBezTo>
                    <a:pt x="125" y="2307"/>
                    <a:pt x="156" y="2316"/>
                    <a:pt x="186" y="2316"/>
                  </a:cubicBezTo>
                  <a:cubicBezTo>
                    <a:pt x="241" y="2316"/>
                    <a:pt x="295" y="2285"/>
                    <a:pt x="334" y="2238"/>
                  </a:cubicBezTo>
                  <a:lnTo>
                    <a:pt x="1334" y="857"/>
                  </a:lnTo>
                  <a:cubicBezTo>
                    <a:pt x="1405" y="750"/>
                    <a:pt x="1512" y="703"/>
                    <a:pt x="1632" y="703"/>
                  </a:cubicBezTo>
                  <a:lnTo>
                    <a:pt x="2810" y="703"/>
                  </a:lnTo>
                  <a:lnTo>
                    <a:pt x="2810" y="1977"/>
                  </a:lnTo>
                  <a:cubicBezTo>
                    <a:pt x="2810" y="2060"/>
                    <a:pt x="2882" y="2131"/>
                    <a:pt x="2977" y="2131"/>
                  </a:cubicBezTo>
                  <a:cubicBezTo>
                    <a:pt x="3060" y="2131"/>
                    <a:pt x="3132" y="2060"/>
                    <a:pt x="3132" y="1977"/>
                  </a:cubicBezTo>
                  <a:lnTo>
                    <a:pt x="3132" y="703"/>
                  </a:lnTo>
                  <a:lnTo>
                    <a:pt x="4310" y="703"/>
                  </a:lnTo>
                  <a:cubicBezTo>
                    <a:pt x="4430" y="703"/>
                    <a:pt x="4549" y="762"/>
                    <a:pt x="4608" y="857"/>
                  </a:cubicBezTo>
                  <a:lnTo>
                    <a:pt x="5608" y="2238"/>
                  </a:lnTo>
                  <a:cubicBezTo>
                    <a:pt x="5632" y="2286"/>
                    <a:pt x="5692" y="2310"/>
                    <a:pt x="5739" y="2310"/>
                  </a:cubicBezTo>
                  <a:cubicBezTo>
                    <a:pt x="5775" y="2310"/>
                    <a:pt x="5811" y="2298"/>
                    <a:pt x="5846" y="2286"/>
                  </a:cubicBezTo>
                  <a:cubicBezTo>
                    <a:pt x="5906" y="2227"/>
                    <a:pt x="5918" y="2119"/>
                    <a:pt x="5870" y="2048"/>
                  </a:cubicBezTo>
                  <a:lnTo>
                    <a:pt x="4882" y="667"/>
                  </a:lnTo>
                  <a:cubicBezTo>
                    <a:pt x="4739" y="488"/>
                    <a:pt x="4537" y="369"/>
                    <a:pt x="4299" y="369"/>
                  </a:cubicBezTo>
                  <a:lnTo>
                    <a:pt x="3132" y="369"/>
                  </a:lnTo>
                  <a:lnTo>
                    <a:pt x="3132" y="167"/>
                  </a:lnTo>
                  <a:cubicBezTo>
                    <a:pt x="3132" y="83"/>
                    <a:pt x="3060" y="0"/>
                    <a:pt x="2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39"/>
          <p:cNvGrpSpPr/>
          <p:nvPr/>
        </p:nvGrpSpPr>
        <p:grpSpPr>
          <a:xfrm>
            <a:off x="3653832" y="1906529"/>
            <a:ext cx="357127" cy="357512"/>
            <a:chOff x="3235438" y="1970604"/>
            <a:chExt cx="354363" cy="354745"/>
          </a:xfrm>
        </p:grpSpPr>
        <p:sp>
          <p:nvSpPr>
            <p:cNvPr id="1294" name="Google Shape;1294;p39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3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08" name="Google Shape;1308;p39"/>
          <p:cNvGrpSpPr/>
          <p:nvPr/>
        </p:nvGrpSpPr>
        <p:grpSpPr>
          <a:xfrm>
            <a:off x="6168713" y="3104482"/>
            <a:ext cx="2265000" cy="881743"/>
            <a:chOff x="6421788" y="2310281"/>
            <a:chExt cx="2265000" cy="881743"/>
          </a:xfrm>
        </p:grpSpPr>
        <p:sp>
          <p:nvSpPr>
            <p:cNvPr id="1309" name="Google Shape;1309;p39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0" name="Google Shape;1310;p39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1" name="Google Shape;1311;p39"/>
          <p:cNvGrpSpPr/>
          <p:nvPr/>
        </p:nvGrpSpPr>
        <p:grpSpPr>
          <a:xfrm>
            <a:off x="6168713" y="1674952"/>
            <a:ext cx="2265000" cy="881738"/>
            <a:chOff x="6421788" y="1043938"/>
            <a:chExt cx="2265000" cy="881738"/>
          </a:xfrm>
        </p:grpSpPr>
        <p:sp>
          <p:nvSpPr>
            <p:cNvPr id="1312" name="Google Shape;1312;p39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3" name="Google Shape;1313;p39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4" name="Google Shape;1314;p39"/>
          <p:cNvGrpSpPr/>
          <p:nvPr/>
        </p:nvGrpSpPr>
        <p:grpSpPr>
          <a:xfrm>
            <a:off x="710263" y="3104486"/>
            <a:ext cx="2265000" cy="881736"/>
            <a:chOff x="457188" y="2943441"/>
            <a:chExt cx="2265000" cy="881736"/>
          </a:xfrm>
        </p:grpSpPr>
        <p:sp>
          <p:nvSpPr>
            <p:cNvPr id="1315" name="Google Shape;1315;p39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6" name="Google Shape;1316;p39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7" name="Google Shape;1317;p39"/>
          <p:cNvGrpSpPr/>
          <p:nvPr/>
        </p:nvGrpSpPr>
        <p:grpSpPr>
          <a:xfrm>
            <a:off x="710263" y="1674952"/>
            <a:ext cx="2265000" cy="881738"/>
            <a:chOff x="457188" y="1677367"/>
            <a:chExt cx="2265000" cy="881738"/>
          </a:xfrm>
        </p:grpSpPr>
        <p:sp>
          <p:nvSpPr>
            <p:cNvPr id="1318" name="Google Shape;1318;p39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9" name="Google Shape;1319;p39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25" name="Google Shape;1325;p40"/>
          <p:cNvGrpSpPr/>
          <p:nvPr/>
        </p:nvGrpSpPr>
        <p:grpSpPr>
          <a:xfrm>
            <a:off x="2017063" y="1300471"/>
            <a:ext cx="6416700" cy="659659"/>
            <a:chOff x="2017063" y="1300471"/>
            <a:chExt cx="6416700" cy="659659"/>
          </a:xfrm>
        </p:grpSpPr>
        <p:cxnSp>
          <p:nvCxnSpPr>
            <p:cNvPr id="1326" name="Google Shape;1326;p40"/>
            <p:cNvCxnSpPr>
              <a:stCxn id="1327" idx="1"/>
            </p:cNvCxnSpPr>
            <p:nvPr/>
          </p:nvCxnSpPr>
          <p:spPr>
            <a:xfrm rot="10800000">
              <a:off x="2446225" y="1608838"/>
              <a:ext cx="2140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8" name="Google Shape;1328;p40"/>
            <p:cNvSpPr/>
            <p:nvPr/>
          </p:nvSpPr>
          <p:spPr>
            <a:xfrm>
              <a:off x="2017063" y="1837786"/>
              <a:ext cx="653979" cy="122344"/>
            </a:xfrm>
            <a:custGeom>
              <a:avLst/>
              <a:gdLst/>
              <a:ahLst/>
              <a:cxnLst/>
              <a:rect l="l" t="t" r="r" b="b"/>
              <a:pathLst>
                <a:path w="26230" h="4907" extrusionOk="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4586725" y="1436488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2017063" y="1300471"/>
              <a:ext cx="653979" cy="565818"/>
            </a:xfrm>
            <a:custGeom>
              <a:avLst/>
              <a:gdLst/>
              <a:ahLst/>
              <a:cxnLst/>
              <a:rect l="l" t="t" r="r" b="b"/>
              <a:pathLst>
                <a:path w="26230" h="22694" extrusionOk="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 txBox="1"/>
            <p:nvPr/>
          </p:nvSpPr>
          <p:spPr>
            <a:xfrm>
              <a:off x="6168763" y="134138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1" name="Google Shape;1331;p40"/>
          <p:cNvGrpSpPr/>
          <p:nvPr/>
        </p:nvGrpSpPr>
        <p:grpSpPr>
          <a:xfrm>
            <a:off x="1690361" y="1923881"/>
            <a:ext cx="6743401" cy="646594"/>
            <a:chOff x="1690361" y="1923881"/>
            <a:chExt cx="6743401" cy="646594"/>
          </a:xfrm>
        </p:grpSpPr>
        <p:cxnSp>
          <p:nvCxnSpPr>
            <p:cNvPr id="1332" name="Google Shape;1332;p40"/>
            <p:cNvCxnSpPr>
              <a:stCxn id="1333" idx="1"/>
            </p:cNvCxnSpPr>
            <p:nvPr/>
          </p:nvCxnSpPr>
          <p:spPr>
            <a:xfrm rot="10800000">
              <a:off x="2756425" y="2227275"/>
              <a:ext cx="1830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4" name="Google Shape;1334;p40"/>
            <p:cNvSpPr/>
            <p:nvPr/>
          </p:nvSpPr>
          <p:spPr>
            <a:xfrm>
              <a:off x="1690361" y="2446062"/>
              <a:ext cx="1307361" cy="124413"/>
            </a:xfrm>
            <a:custGeom>
              <a:avLst/>
              <a:gdLst/>
              <a:ahLst/>
              <a:cxnLst/>
              <a:rect l="l" t="t" r="r" b="b"/>
              <a:pathLst>
                <a:path w="52436" h="4990" extrusionOk="0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4586725" y="2054925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1690361" y="1923881"/>
              <a:ext cx="1307361" cy="565818"/>
            </a:xfrm>
            <a:custGeom>
              <a:avLst/>
              <a:gdLst/>
              <a:ahLst/>
              <a:cxnLst/>
              <a:rect l="l" t="t" r="r" b="b"/>
              <a:pathLst>
                <a:path w="52436" h="22694" extrusionOk="0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 txBox="1"/>
            <p:nvPr/>
          </p:nvSpPr>
          <p:spPr>
            <a:xfrm>
              <a:off x="6168763" y="195983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1363660" y="2544025"/>
            <a:ext cx="7070103" cy="685762"/>
            <a:chOff x="1363660" y="2544025"/>
            <a:chExt cx="7070103" cy="685762"/>
          </a:xfrm>
        </p:grpSpPr>
        <p:cxnSp>
          <p:nvCxnSpPr>
            <p:cNvPr id="1338" name="Google Shape;1338;p40"/>
            <p:cNvCxnSpPr>
              <a:stCxn id="1339" idx="1"/>
            </p:cNvCxnSpPr>
            <p:nvPr/>
          </p:nvCxnSpPr>
          <p:spPr>
            <a:xfrm rot="10800000">
              <a:off x="2953225" y="2845713"/>
              <a:ext cx="1633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0" name="Google Shape;1340;p40"/>
            <p:cNvSpPr/>
            <p:nvPr/>
          </p:nvSpPr>
          <p:spPr>
            <a:xfrm>
              <a:off x="1363660" y="3040674"/>
              <a:ext cx="1960742" cy="189113"/>
            </a:xfrm>
            <a:custGeom>
              <a:avLst/>
              <a:gdLst/>
              <a:ahLst/>
              <a:cxnLst/>
              <a:rect l="l" t="t" r="r" b="b"/>
              <a:pathLst>
                <a:path w="78642" h="7585" extrusionOk="0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4586725" y="2673363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1363660" y="2544025"/>
              <a:ext cx="1960742" cy="565818"/>
            </a:xfrm>
            <a:custGeom>
              <a:avLst/>
              <a:gdLst/>
              <a:ahLst/>
              <a:cxnLst/>
              <a:rect l="l" t="t" r="r" b="b"/>
              <a:pathLst>
                <a:path w="78642" h="22694" extrusionOk="0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 txBox="1"/>
            <p:nvPr/>
          </p:nvSpPr>
          <p:spPr>
            <a:xfrm>
              <a:off x="6168763" y="25782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3" name="Google Shape;1343;p40"/>
          <p:cNvGrpSpPr/>
          <p:nvPr/>
        </p:nvGrpSpPr>
        <p:grpSpPr>
          <a:xfrm>
            <a:off x="1036958" y="3171599"/>
            <a:ext cx="7396805" cy="662327"/>
            <a:chOff x="1036958" y="3171599"/>
            <a:chExt cx="7396805" cy="662327"/>
          </a:xfrm>
        </p:grpSpPr>
        <p:cxnSp>
          <p:nvCxnSpPr>
            <p:cNvPr id="1344" name="Google Shape;1344;p40"/>
            <p:cNvCxnSpPr>
              <a:stCxn id="1345" idx="1"/>
            </p:cNvCxnSpPr>
            <p:nvPr/>
          </p:nvCxnSpPr>
          <p:spPr>
            <a:xfrm rot="10800000">
              <a:off x="3248425" y="3464150"/>
              <a:ext cx="1338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6" name="Google Shape;1346;p40"/>
            <p:cNvSpPr/>
            <p:nvPr/>
          </p:nvSpPr>
          <p:spPr>
            <a:xfrm>
              <a:off x="1036958" y="3716345"/>
              <a:ext cx="2614123" cy="117582"/>
            </a:xfrm>
            <a:custGeom>
              <a:avLst/>
              <a:gdLst/>
              <a:ahLst/>
              <a:cxnLst/>
              <a:rect l="l" t="t" r="r" b="b"/>
              <a:pathLst>
                <a:path w="104848" h="4716" extrusionOk="0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E850E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4586725" y="3291800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1036958" y="3171599"/>
              <a:ext cx="2614123" cy="565818"/>
            </a:xfrm>
            <a:custGeom>
              <a:avLst/>
              <a:gdLst/>
              <a:ahLst/>
              <a:cxnLst/>
              <a:rect l="l" t="t" r="r" b="b"/>
              <a:pathLst>
                <a:path w="104848" h="22694" extrusionOk="0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 txBox="1"/>
            <p:nvPr/>
          </p:nvSpPr>
          <p:spPr>
            <a:xfrm>
              <a:off x="6168763" y="319674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9" name="Google Shape;1349;p40"/>
          <p:cNvGrpSpPr/>
          <p:nvPr/>
        </p:nvGrpSpPr>
        <p:grpSpPr>
          <a:xfrm>
            <a:off x="710281" y="3799473"/>
            <a:ext cx="7723481" cy="565818"/>
            <a:chOff x="710281" y="3799473"/>
            <a:chExt cx="7723481" cy="565818"/>
          </a:xfrm>
        </p:grpSpPr>
        <p:cxnSp>
          <p:nvCxnSpPr>
            <p:cNvPr id="1350" name="Google Shape;1350;p40"/>
            <p:cNvCxnSpPr>
              <a:stCxn id="1351" idx="1"/>
            </p:cNvCxnSpPr>
            <p:nvPr/>
          </p:nvCxnSpPr>
          <p:spPr>
            <a:xfrm rot="10800000">
              <a:off x="3642325" y="4082588"/>
              <a:ext cx="944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1" name="Google Shape;1351;p40"/>
            <p:cNvSpPr/>
            <p:nvPr/>
          </p:nvSpPr>
          <p:spPr>
            <a:xfrm>
              <a:off x="4586725" y="3910238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710281" y="3799473"/>
              <a:ext cx="3267454" cy="565818"/>
            </a:xfrm>
            <a:custGeom>
              <a:avLst/>
              <a:gdLst/>
              <a:ahLst/>
              <a:cxnLst/>
              <a:rect l="l" t="t" r="r" b="b"/>
              <a:pathLst>
                <a:path w="131052" h="22694" extrusionOk="0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 txBox="1"/>
            <p:nvPr/>
          </p:nvSpPr>
          <p:spPr>
            <a:xfrm>
              <a:off x="6168763" y="3815189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with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59" name="Google Shape;1359;p41"/>
          <p:cNvGrpSpPr/>
          <p:nvPr/>
        </p:nvGrpSpPr>
        <p:grpSpPr>
          <a:xfrm>
            <a:off x="710275" y="2458475"/>
            <a:ext cx="3344313" cy="748800"/>
            <a:chOff x="710275" y="2458475"/>
            <a:chExt cx="3344313" cy="748800"/>
          </a:xfrm>
        </p:grpSpPr>
        <p:sp>
          <p:nvSpPr>
            <p:cNvPr id="1360" name="Google Shape;1360;p41"/>
            <p:cNvSpPr/>
            <p:nvPr/>
          </p:nvSpPr>
          <p:spPr>
            <a:xfrm>
              <a:off x="2492925" y="2627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/>
            </a:p>
          </p:txBody>
        </p:sp>
        <p:cxnSp>
          <p:nvCxnSpPr>
            <p:cNvPr id="1361" name="Google Shape;1361;p41"/>
            <p:cNvCxnSpPr/>
            <p:nvPr/>
          </p:nvCxnSpPr>
          <p:spPr>
            <a:xfrm>
              <a:off x="3731188" y="2832875"/>
              <a:ext cx="323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2" name="Google Shape;1362;p41"/>
            <p:cNvSpPr txBox="1"/>
            <p:nvPr/>
          </p:nvSpPr>
          <p:spPr>
            <a:xfrm>
              <a:off x="71027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3" name="Google Shape;1363;p41"/>
          <p:cNvSpPr/>
          <p:nvPr/>
        </p:nvSpPr>
        <p:spPr>
          <a:xfrm>
            <a:off x="4138438" y="2399375"/>
            <a:ext cx="867000" cy="867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1364" name="Google Shape;1364;p41"/>
          <p:cNvGrpSpPr/>
          <p:nvPr/>
        </p:nvGrpSpPr>
        <p:grpSpPr>
          <a:xfrm>
            <a:off x="5089325" y="2458475"/>
            <a:ext cx="3344300" cy="748800"/>
            <a:chOff x="5089325" y="2458475"/>
            <a:chExt cx="3344300" cy="748800"/>
          </a:xfrm>
        </p:grpSpPr>
        <p:sp>
          <p:nvSpPr>
            <p:cNvPr id="1365" name="Google Shape;1365;p41"/>
            <p:cNvSpPr/>
            <p:nvPr/>
          </p:nvSpPr>
          <p:spPr>
            <a:xfrm>
              <a:off x="5496625" y="2627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  <p:cxnSp>
          <p:nvCxnSpPr>
            <p:cNvPr id="1366" name="Google Shape;1366;p41"/>
            <p:cNvCxnSpPr/>
            <p:nvPr/>
          </p:nvCxnSpPr>
          <p:spPr>
            <a:xfrm>
              <a:off x="5089325" y="2832875"/>
              <a:ext cx="323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7" name="Google Shape;1367;p41"/>
            <p:cNvSpPr txBox="1"/>
            <p:nvPr/>
          </p:nvSpPr>
          <p:spPr>
            <a:xfrm>
              <a:off x="689732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68" name="Google Shape;1368;p41"/>
          <p:cNvGrpSpPr/>
          <p:nvPr/>
        </p:nvGrpSpPr>
        <p:grpSpPr>
          <a:xfrm>
            <a:off x="4734075" y="1257950"/>
            <a:ext cx="3699550" cy="1063204"/>
            <a:chOff x="4734075" y="1257950"/>
            <a:chExt cx="3699550" cy="1063204"/>
          </a:xfrm>
        </p:grpSpPr>
        <p:sp>
          <p:nvSpPr>
            <p:cNvPr id="1369" name="Google Shape;1369;p41"/>
            <p:cNvSpPr/>
            <p:nvPr/>
          </p:nvSpPr>
          <p:spPr>
            <a:xfrm>
              <a:off x="5496625" y="14223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  <p:sp>
          <p:nvSpPr>
            <p:cNvPr id="1370" name="Google Shape;1370;p41"/>
            <p:cNvSpPr/>
            <p:nvPr/>
          </p:nvSpPr>
          <p:spPr>
            <a:xfrm>
              <a:off x="4734075" y="1909825"/>
              <a:ext cx="1318708" cy="411329"/>
            </a:xfrm>
            <a:custGeom>
              <a:avLst/>
              <a:gdLst/>
              <a:ahLst/>
              <a:cxnLst/>
              <a:rect l="l" t="t" r="r" b="b"/>
              <a:pathLst>
                <a:path w="55507" h="15181" fill="none" extrusionOk="0">
                  <a:moveTo>
                    <a:pt x="0" y="15181"/>
                  </a:moveTo>
                  <a:lnTo>
                    <a:pt x="0" y="5810"/>
                  </a:lnTo>
                  <a:lnTo>
                    <a:pt x="55507" y="5810"/>
                  </a:lnTo>
                  <a:lnTo>
                    <a:pt x="5550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1"/>
            <p:cNvSpPr txBox="1"/>
            <p:nvPr/>
          </p:nvSpPr>
          <p:spPr>
            <a:xfrm>
              <a:off x="689732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2" name="Google Shape;1372;p41"/>
          <p:cNvGrpSpPr/>
          <p:nvPr/>
        </p:nvGrpSpPr>
        <p:grpSpPr>
          <a:xfrm>
            <a:off x="4734075" y="3344669"/>
            <a:ext cx="3699550" cy="1063131"/>
            <a:chOff x="4734075" y="3344669"/>
            <a:chExt cx="3699550" cy="1063131"/>
          </a:xfrm>
        </p:grpSpPr>
        <p:sp>
          <p:nvSpPr>
            <p:cNvPr id="1373" name="Google Shape;1373;p41"/>
            <p:cNvSpPr/>
            <p:nvPr/>
          </p:nvSpPr>
          <p:spPr>
            <a:xfrm>
              <a:off x="5496625" y="3832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4734075" y="3344669"/>
              <a:ext cx="1318708" cy="411356"/>
            </a:xfrm>
            <a:custGeom>
              <a:avLst/>
              <a:gdLst/>
              <a:ahLst/>
              <a:cxnLst/>
              <a:rect l="l" t="t" r="r" b="b"/>
              <a:pathLst>
                <a:path w="55507" h="15182" fill="none" extrusionOk="0">
                  <a:moveTo>
                    <a:pt x="0" y="1"/>
                  </a:moveTo>
                  <a:lnTo>
                    <a:pt x="0" y="9371"/>
                  </a:lnTo>
                  <a:lnTo>
                    <a:pt x="55507" y="9371"/>
                  </a:lnTo>
                  <a:lnTo>
                    <a:pt x="55507" y="15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 txBox="1"/>
            <p:nvPr/>
          </p:nvSpPr>
          <p:spPr>
            <a:xfrm>
              <a:off x="689732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6" name="Google Shape;1376;p41"/>
          <p:cNvGrpSpPr/>
          <p:nvPr/>
        </p:nvGrpSpPr>
        <p:grpSpPr>
          <a:xfrm>
            <a:off x="710275" y="1257950"/>
            <a:ext cx="3693200" cy="1063204"/>
            <a:chOff x="710275" y="1257950"/>
            <a:chExt cx="3693200" cy="1063204"/>
          </a:xfrm>
        </p:grpSpPr>
        <p:sp>
          <p:nvSpPr>
            <p:cNvPr id="1377" name="Google Shape;1377;p41"/>
            <p:cNvSpPr/>
            <p:nvPr/>
          </p:nvSpPr>
          <p:spPr>
            <a:xfrm>
              <a:off x="2492925" y="14223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3084776" y="1909825"/>
              <a:ext cx="1318700" cy="411329"/>
            </a:xfrm>
            <a:custGeom>
              <a:avLst/>
              <a:gdLst/>
              <a:ahLst/>
              <a:cxnLst/>
              <a:rect l="l" t="t" r="r" b="b"/>
              <a:pathLst>
                <a:path w="55495" h="15181" fill="none" extrusionOk="0">
                  <a:moveTo>
                    <a:pt x="0" y="0"/>
                  </a:moveTo>
                  <a:lnTo>
                    <a:pt x="0" y="6144"/>
                  </a:lnTo>
                  <a:lnTo>
                    <a:pt x="55495" y="6144"/>
                  </a:lnTo>
                  <a:lnTo>
                    <a:pt x="55495" y="15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 txBox="1"/>
            <p:nvPr/>
          </p:nvSpPr>
          <p:spPr>
            <a:xfrm>
              <a:off x="71027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0" name="Google Shape;1380;p41"/>
          <p:cNvGrpSpPr/>
          <p:nvPr/>
        </p:nvGrpSpPr>
        <p:grpSpPr>
          <a:xfrm>
            <a:off x="710275" y="3344669"/>
            <a:ext cx="3693200" cy="1063131"/>
            <a:chOff x="710275" y="3344669"/>
            <a:chExt cx="3693200" cy="1063131"/>
          </a:xfrm>
        </p:grpSpPr>
        <p:sp>
          <p:nvSpPr>
            <p:cNvPr id="1381" name="Google Shape;1381;p41"/>
            <p:cNvSpPr/>
            <p:nvPr/>
          </p:nvSpPr>
          <p:spPr>
            <a:xfrm>
              <a:off x="2492925" y="3832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3084776" y="3344669"/>
              <a:ext cx="1318700" cy="411356"/>
            </a:xfrm>
            <a:custGeom>
              <a:avLst/>
              <a:gdLst/>
              <a:ahLst/>
              <a:cxnLst/>
              <a:rect l="l" t="t" r="r" b="b"/>
              <a:pathLst>
                <a:path w="55495" h="15182" fill="none" extrusionOk="0">
                  <a:moveTo>
                    <a:pt x="0" y="15181"/>
                  </a:moveTo>
                  <a:lnTo>
                    <a:pt x="0" y="9026"/>
                  </a:lnTo>
                  <a:lnTo>
                    <a:pt x="55495" y="9026"/>
                  </a:lnTo>
                  <a:lnTo>
                    <a:pt x="55495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1027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Planet Jupiter is a gas giant and the biggest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4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89" name="Google Shape;1389;p42"/>
          <p:cNvGrpSpPr/>
          <p:nvPr/>
        </p:nvGrpSpPr>
        <p:grpSpPr>
          <a:xfrm>
            <a:off x="4607563" y="2051500"/>
            <a:ext cx="1578500" cy="1556450"/>
            <a:chOff x="4607563" y="2051500"/>
            <a:chExt cx="1578500" cy="1556450"/>
          </a:xfrm>
        </p:grpSpPr>
        <p:grpSp>
          <p:nvGrpSpPr>
            <p:cNvPr id="1390" name="Google Shape;1390;p42"/>
            <p:cNvGrpSpPr/>
            <p:nvPr/>
          </p:nvGrpSpPr>
          <p:grpSpPr>
            <a:xfrm>
              <a:off x="4607563" y="2051500"/>
              <a:ext cx="1578500" cy="1556450"/>
              <a:chOff x="4607550" y="1975300"/>
              <a:chExt cx="1578500" cy="1556450"/>
            </a:xfrm>
          </p:grpSpPr>
          <p:sp>
            <p:nvSpPr>
              <p:cNvPr id="1391" name="Google Shape;1391;p42"/>
              <p:cNvSpPr/>
              <p:nvPr/>
            </p:nvSpPr>
            <p:spPr>
              <a:xfrm>
                <a:off x="5585350" y="2941925"/>
                <a:ext cx="448600" cy="448600"/>
              </a:xfrm>
              <a:custGeom>
                <a:avLst/>
                <a:gdLst/>
                <a:ahLst/>
                <a:cxnLst/>
                <a:rect l="l" t="t" r="r" b="b"/>
                <a:pathLst>
                  <a:path w="17944" h="17944" extrusionOk="0">
                    <a:moveTo>
                      <a:pt x="8966" y="1"/>
                    </a:moveTo>
                    <a:cubicBezTo>
                      <a:pt x="4013" y="1"/>
                      <a:pt x="0" y="4013"/>
                      <a:pt x="0" y="8966"/>
                    </a:cubicBezTo>
                    <a:cubicBezTo>
                      <a:pt x="0" y="13931"/>
                      <a:pt x="4013" y="17943"/>
                      <a:pt x="8966" y="17943"/>
                    </a:cubicBezTo>
                    <a:cubicBezTo>
                      <a:pt x="13931" y="17943"/>
                      <a:pt x="17943" y="13931"/>
                      <a:pt x="17943" y="8966"/>
                    </a:cubicBezTo>
                    <a:cubicBezTo>
                      <a:pt x="17943" y="4013"/>
                      <a:pt x="13931" y="1"/>
                      <a:pt x="8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2"/>
              <p:cNvSpPr/>
              <p:nvPr/>
            </p:nvSpPr>
            <p:spPr>
              <a:xfrm>
                <a:off x="4607550" y="1975300"/>
                <a:ext cx="1578500" cy="1556450"/>
              </a:xfrm>
              <a:custGeom>
                <a:avLst/>
                <a:gdLst/>
                <a:ahLst/>
                <a:cxnLst/>
                <a:rect l="l" t="t" r="r" b="b"/>
                <a:pathLst>
                  <a:path w="63140" h="62258" extrusionOk="0">
                    <a:moveTo>
                      <a:pt x="31570" y="0"/>
                    </a:moveTo>
                    <a:cubicBezTo>
                      <a:pt x="30400" y="0"/>
                      <a:pt x="29230" y="447"/>
                      <a:pt x="28337" y="1340"/>
                    </a:cubicBezTo>
                    <a:lnTo>
                      <a:pt x="1786" y="27902"/>
                    </a:lnTo>
                    <a:cubicBezTo>
                      <a:pt x="0" y="29676"/>
                      <a:pt x="0" y="32570"/>
                      <a:pt x="1786" y="34355"/>
                    </a:cubicBezTo>
                    <a:lnTo>
                      <a:pt x="8728" y="41297"/>
                    </a:lnTo>
                    <a:cubicBezTo>
                      <a:pt x="5311" y="44809"/>
                      <a:pt x="5334" y="50417"/>
                      <a:pt x="8799" y="53894"/>
                    </a:cubicBezTo>
                    <a:cubicBezTo>
                      <a:pt x="10551" y="55645"/>
                      <a:pt x="12847" y="56521"/>
                      <a:pt x="15143" y="56521"/>
                    </a:cubicBezTo>
                    <a:cubicBezTo>
                      <a:pt x="17404" y="56521"/>
                      <a:pt x="19665" y="55672"/>
                      <a:pt x="21408" y="53977"/>
                    </a:cubicBezTo>
                    <a:lnTo>
                      <a:pt x="28337" y="60918"/>
                    </a:lnTo>
                    <a:cubicBezTo>
                      <a:pt x="29230" y="61811"/>
                      <a:pt x="30400" y="62258"/>
                      <a:pt x="31570" y="62258"/>
                    </a:cubicBezTo>
                    <a:cubicBezTo>
                      <a:pt x="32740" y="62258"/>
                      <a:pt x="33909" y="61811"/>
                      <a:pt x="34802" y="60918"/>
                    </a:cubicBezTo>
                    <a:lnTo>
                      <a:pt x="61365" y="34355"/>
                    </a:lnTo>
                    <a:cubicBezTo>
                      <a:pt x="63139" y="32570"/>
                      <a:pt x="63139" y="29676"/>
                      <a:pt x="61365" y="27902"/>
                    </a:cubicBezTo>
                    <a:lnTo>
                      <a:pt x="54424" y="20961"/>
                    </a:lnTo>
                    <a:cubicBezTo>
                      <a:pt x="54436" y="20961"/>
                      <a:pt x="54436" y="20949"/>
                      <a:pt x="54448" y="20949"/>
                    </a:cubicBezTo>
                    <a:cubicBezTo>
                      <a:pt x="57948" y="17437"/>
                      <a:pt x="57948" y="11757"/>
                      <a:pt x="54448" y="8257"/>
                    </a:cubicBezTo>
                    <a:cubicBezTo>
                      <a:pt x="52698" y="6507"/>
                      <a:pt x="50400" y="5632"/>
                      <a:pt x="48102" y="5632"/>
                    </a:cubicBezTo>
                    <a:cubicBezTo>
                      <a:pt x="45804" y="5632"/>
                      <a:pt x="43506" y="6507"/>
                      <a:pt x="41756" y="8257"/>
                    </a:cubicBezTo>
                    <a:cubicBezTo>
                      <a:pt x="41744" y="8257"/>
                      <a:pt x="41744" y="8269"/>
                      <a:pt x="41732" y="8281"/>
                    </a:cubicBezTo>
                    <a:lnTo>
                      <a:pt x="34802" y="1340"/>
                    </a:lnTo>
                    <a:cubicBezTo>
                      <a:pt x="33909" y="447"/>
                      <a:pt x="32740" y="0"/>
                      <a:pt x="31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3" name="Google Shape;1393;p42"/>
            <p:cNvSpPr/>
            <p:nvPr/>
          </p:nvSpPr>
          <p:spPr>
            <a:xfrm>
              <a:off x="5609463" y="3042225"/>
              <a:ext cx="400375" cy="400375"/>
            </a:xfrm>
            <a:custGeom>
              <a:avLst/>
              <a:gdLst/>
              <a:ahLst/>
              <a:cxnLst/>
              <a:rect l="l" t="t" r="r" b="b"/>
              <a:pathLst>
                <a:path w="16015" h="16015" extrusionOk="0">
                  <a:moveTo>
                    <a:pt x="8002" y="1"/>
                  </a:moveTo>
                  <a:cubicBezTo>
                    <a:pt x="3585" y="1"/>
                    <a:pt x="1" y="3585"/>
                    <a:pt x="1" y="8002"/>
                  </a:cubicBezTo>
                  <a:cubicBezTo>
                    <a:pt x="1" y="12431"/>
                    <a:pt x="3585" y="16015"/>
                    <a:pt x="8002" y="16015"/>
                  </a:cubicBezTo>
                  <a:cubicBezTo>
                    <a:pt x="12431" y="16015"/>
                    <a:pt x="16015" y="12431"/>
                    <a:pt x="16015" y="8002"/>
                  </a:cubicBezTo>
                  <a:cubicBezTo>
                    <a:pt x="16015" y="3585"/>
                    <a:pt x="12431" y="1"/>
                    <a:pt x="80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2"/>
            <p:cNvSpPr txBox="1"/>
            <p:nvPr/>
          </p:nvSpPr>
          <p:spPr>
            <a:xfrm>
              <a:off x="4699013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5" name="Google Shape;1395;p42"/>
          <p:cNvGrpSpPr/>
          <p:nvPr/>
        </p:nvGrpSpPr>
        <p:grpSpPr>
          <a:xfrm>
            <a:off x="3783638" y="1227575"/>
            <a:ext cx="1578500" cy="1556250"/>
            <a:chOff x="3783638" y="1227575"/>
            <a:chExt cx="1578500" cy="1556250"/>
          </a:xfrm>
        </p:grpSpPr>
        <p:grpSp>
          <p:nvGrpSpPr>
            <p:cNvPr id="1396" name="Google Shape;1396;p42"/>
            <p:cNvGrpSpPr/>
            <p:nvPr/>
          </p:nvGrpSpPr>
          <p:grpSpPr>
            <a:xfrm>
              <a:off x="3783638" y="1227575"/>
              <a:ext cx="1578500" cy="1556250"/>
              <a:chOff x="3783625" y="1151375"/>
              <a:chExt cx="1578500" cy="1556250"/>
            </a:xfrm>
          </p:grpSpPr>
          <p:sp>
            <p:nvSpPr>
              <p:cNvPr id="1397" name="Google Shape;1397;p42"/>
              <p:cNvSpPr/>
              <p:nvPr/>
            </p:nvSpPr>
            <p:spPr>
              <a:xfrm>
                <a:off x="4761725" y="1292025"/>
                <a:ext cx="448900" cy="448575"/>
              </a:xfrm>
              <a:custGeom>
                <a:avLst/>
                <a:gdLst/>
                <a:ahLst/>
                <a:cxnLst/>
                <a:rect l="l" t="t" r="r" b="b"/>
                <a:pathLst>
                  <a:path w="17956" h="17943" extrusionOk="0">
                    <a:moveTo>
                      <a:pt x="8978" y="0"/>
                    </a:moveTo>
                    <a:cubicBezTo>
                      <a:pt x="4025" y="0"/>
                      <a:pt x="1" y="4013"/>
                      <a:pt x="1" y="8978"/>
                    </a:cubicBezTo>
                    <a:cubicBezTo>
                      <a:pt x="1" y="13931"/>
                      <a:pt x="4025" y="17943"/>
                      <a:pt x="8978" y="17943"/>
                    </a:cubicBezTo>
                    <a:cubicBezTo>
                      <a:pt x="13931" y="17943"/>
                      <a:pt x="17956" y="13931"/>
                      <a:pt x="17956" y="8978"/>
                    </a:cubicBezTo>
                    <a:cubicBezTo>
                      <a:pt x="17956" y="4013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2"/>
              <p:cNvSpPr/>
              <p:nvPr/>
            </p:nvSpPr>
            <p:spPr>
              <a:xfrm>
                <a:off x="3783625" y="1151375"/>
                <a:ext cx="1578500" cy="1556250"/>
              </a:xfrm>
              <a:custGeom>
                <a:avLst/>
                <a:gdLst/>
                <a:ahLst/>
                <a:cxnLst/>
                <a:rect l="l" t="t" r="r" b="b"/>
                <a:pathLst>
                  <a:path w="63140" h="62250" extrusionOk="0">
                    <a:moveTo>
                      <a:pt x="31570" y="1"/>
                    </a:moveTo>
                    <a:cubicBezTo>
                      <a:pt x="30401" y="1"/>
                      <a:pt x="29231" y="447"/>
                      <a:pt x="28338" y="1340"/>
                    </a:cubicBezTo>
                    <a:lnTo>
                      <a:pt x="21408" y="8270"/>
                    </a:lnTo>
                    <a:cubicBezTo>
                      <a:pt x="19658" y="6519"/>
                      <a:pt x="17363" y="5644"/>
                      <a:pt x="15067" y="5644"/>
                    </a:cubicBezTo>
                    <a:cubicBezTo>
                      <a:pt x="12770" y="5644"/>
                      <a:pt x="10473" y="6519"/>
                      <a:pt x="8716" y="8270"/>
                    </a:cubicBezTo>
                    <a:cubicBezTo>
                      <a:pt x="5216" y="11782"/>
                      <a:pt x="5216" y="17461"/>
                      <a:pt x="8716" y="20962"/>
                    </a:cubicBezTo>
                    <a:lnTo>
                      <a:pt x="1787" y="27903"/>
                    </a:lnTo>
                    <a:cubicBezTo>
                      <a:pt x="1" y="29677"/>
                      <a:pt x="1" y="32570"/>
                      <a:pt x="1787" y="34356"/>
                    </a:cubicBezTo>
                    <a:lnTo>
                      <a:pt x="28338" y="60919"/>
                    </a:lnTo>
                    <a:cubicBezTo>
                      <a:pt x="29231" y="61806"/>
                      <a:pt x="30401" y="62249"/>
                      <a:pt x="31570" y="62249"/>
                    </a:cubicBezTo>
                    <a:cubicBezTo>
                      <a:pt x="32740" y="62249"/>
                      <a:pt x="33910" y="61806"/>
                      <a:pt x="34803" y="60919"/>
                    </a:cubicBezTo>
                    <a:lnTo>
                      <a:pt x="41732" y="53977"/>
                    </a:lnTo>
                    <a:cubicBezTo>
                      <a:pt x="43489" y="55734"/>
                      <a:pt x="45786" y="56612"/>
                      <a:pt x="48083" y="56612"/>
                    </a:cubicBezTo>
                    <a:cubicBezTo>
                      <a:pt x="50379" y="56612"/>
                      <a:pt x="52674" y="55734"/>
                      <a:pt x="54424" y="53977"/>
                    </a:cubicBezTo>
                    <a:cubicBezTo>
                      <a:pt x="57937" y="50477"/>
                      <a:pt x="57937" y="44798"/>
                      <a:pt x="54424" y="41285"/>
                    </a:cubicBezTo>
                    <a:lnTo>
                      <a:pt x="61354" y="34356"/>
                    </a:lnTo>
                    <a:cubicBezTo>
                      <a:pt x="63140" y="32570"/>
                      <a:pt x="63140" y="29677"/>
                      <a:pt x="61354" y="27903"/>
                    </a:cubicBezTo>
                    <a:lnTo>
                      <a:pt x="34803" y="1340"/>
                    </a:lnTo>
                    <a:cubicBezTo>
                      <a:pt x="33910" y="447"/>
                      <a:pt x="32740" y="1"/>
                      <a:pt x="31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9" name="Google Shape;1399;p42"/>
            <p:cNvSpPr/>
            <p:nvPr/>
          </p:nvSpPr>
          <p:spPr>
            <a:xfrm>
              <a:off x="4781088" y="1387575"/>
              <a:ext cx="410200" cy="410175"/>
            </a:xfrm>
            <a:custGeom>
              <a:avLst/>
              <a:gdLst/>
              <a:ahLst/>
              <a:cxnLst/>
              <a:rect l="l" t="t" r="r" b="b"/>
              <a:pathLst>
                <a:path w="16408" h="16407" extrusionOk="0">
                  <a:moveTo>
                    <a:pt x="8204" y="0"/>
                  </a:moveTo>
                  <a:cubicBezTo>
                    <a:pt x="3668" y="0"/>
                    <a:pt x="1" y="3667"/>
                    <a:pt x="1" y="8204"/>
                  </a:cubicBezTo>
                  <a:cubicBezTo>
                    <a:pt x="1" y="12728"/>
                    <a:pt x="3668" y="16407"/>
                    <a:pt x="8204" y="16407"/>
                  </a:cubicBezTo>
                  <a:cubicBezTo>
                    <a:pt x="12729" y="16407"/>
                    <a:pt x="16408" y="12728"/>
                    <a:pt x="16408" y="8204"/>
                  </a:cubicBezTo>
                  <a:cubicBezTo>
                    <a:pt x="16408" y="3667"/>
                    <a:pt x="12729" y="0"/>
                    <a:pt x="8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2"/>
            <p:cNvSpPr txBox="1"/>
            <p:nvPr/>
          </p:nvSpPr>
          <p:spPr>
            <a:xfrm>
              <a:off x="3875088" y="1780325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01" name="Google Shape;1401;p42"/>
          <p:cNvGrpSpPr/>
          <p:nvPr/>
        </p:nvGrpSpPr>
        <p:grpSpPr>
          <a:xfrm>
            <a:off x="2957963" y="2053275"/>
            <a:ext cx="1578475" cy="1556175"/>
            <a:chOff x="2957963" y="2053275"/>
            <a:chExt cx="1578475" cy="1556175"/>
          </a:xfrm>
        </p:grpSpPr>
        <p:grpSp>
          <p:nvGrpSpPr>
            <p:cNvPr id="1402" name="Google Shape;1402;p42"/>
            <p:cNvGrpSpPr/>
            <p:nvPr/>
          </p:nvGrpSpPr>
          <p:grpSpPr>
            <a:xfrm>
              <a:off x="2957963" y="2053275"/>
              <a:ext cx="1578475" cy="1556175"/>
              <a:chOff x="2957950" y="1977075"/>
              <a:chExt cx="1578475" cy="1556175"/>
            </a:xfrm>
          </p:grpSpPr>
          <p:sp>
            <p:nvSpPr>
              <p:cNvPr id="1403" name="Google Shape;1403;p42"/>
              <p:cNvSpPr/>
              <p:nvPr/>
            </p:nvSpPr>
            <p:spPr>
              <a:xfrm>
                <a:off x="3110350" y="2118325"/>
                <a:ext cx="448575" cy="448575"/>
              </a:xfrm>
              <a:custGeom>
                <a:avLst/>
                <a:gdLst/>
                <a:ahLst/>
                <a:cxnLst/>
                <a:rect l="l" t="t" r="r" b="b"/>
                <a:pathLst>
                  <a:path w="17943" h="17943" extrusionOk="0">
                    <a:moveTo>
                      <a:pt x="8965" y="0"/>
                    </a:moveTo>
                    <a:cubicBezTo>
                      <a:pt x="4012" y="0"/>
                      <a:pt x="0" y="4012"/>
                      <a:pt x="0" y="8965"/>
                    </a:cubicBezTo>
                    <a:cubicBezTo>
                      <a:pt x="0" y="13918"/>
                      <a:pt x="4012" y="17943"/>
                      <a:pt x="8965" y="17943"/>
                    </a:cubicBezTo>
                    <a:cubicBezTo>
                      <a:pt x="13930" y="17943"/>
                      <a:pt x="17943" y="13918"/>
                      <a:pt x="17943" y="8965"/>
                    </a:cubicBezTo>
                    <a:cubicBezTo>
                      <a:pt x="17943" y="4012"/>
                      <a:pt x="13930" y="0"/>
                      <a:pt x="8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2957950" y="1977075"/>
                <a:ext cx="1578475" cy="1556175"/>
              </a:xfrm>
              <a:custGeom>
                <a:avLst/>
                <a:gdLst/>
                <a:ahLst/>
                <a:cxnLst/>
                <a:rect l="l" t="t" r="r" b="b"/>
                <a:pathLst>
                  <a:path w="63139" h="62247" extrusionOk="0">
                    <a:moveTo>
                      <a:pt x="31571" y="0"/>
                    </a:moveTo>
                    <a:cubicBezTo>
                      <a:pt x="30403" y="0"/>
                      <a:pt x="29236" y="447"/>
                      <a:pt x="28349" y="1340"/>
                    </a:cubicBezTo>
                    <a:lnTo>
                      <a:pt x="1786" y="27891"/>
                    </a:lnTo>
                    <a:cubicBezTo>
                      <a:pt x="0" y="29677"/>
                      <a:pt x="0" y="32570"/>
                      <a:pt x="1786" y="34356"/>
                    </a:cubicBezTo>
                    <a:lnTo>
                      <a:pt x="8727" y="41297"/>
                    </a:lnTo>
                    <a:cubicBezTo>
                      <a:pt x="5310" y="44810"/>
                      <a:pt x="5334" y="50417"/>
                      <a:pt x="8811" y="53894"/>
                    </a:cubicBezTo>
                    <a:cubicBezTo>
                      <a:pt x="10562" y="55646"/>
                      <a:pt x="12855" y="56521"/>
                      <a:pt x="15149" y="56521"/>
                    </a:cubicBezTo>
                    <a:cubicBezTo>
                      <a:pt x="17407" y="56521"/>
                      <a:pt x="19665" y="55673"/>
                      <a:pt x="21407" y="53977"/>
                    </a:cubicBezTo>
                    <a:lnTo>
                      <a:pt x="28349" y="60907"/>
                    </a:lnTo>
                    <a:cubicBezTo>
                      <a:pt x="29236" y="61800"/>
                      <a:pt x="30403" y="62246"/>
                      <a:pt x="31571" y="62246"/>
                    </a:cubicBezTo>
                    <a:cubicBezTo>
                      <a:pt x="32739" y="62246"/>
                      <a:pt x="33909" y="61800"/>
                      <a:pt x="34802" y="60907"/>
                    </a:cubicBezTo>
                    <a:lnTo>
                      <a:pt x="61365" y="34356"/>
                    </a:lnTo>
                    <a:cubicBezTo>
                      <a:pt x="63139" y="32570"/>
                      <a:pt x="63139" y="29677"/>
                      <a:pt x="61365" y="27891"/>
                    </a:cubicBezTo>
                    <a:lnTo>
                      <a:pt x="54423" y="20961"/>
                    </a:lnTo>
                    <a:cubicBezTo>
                      <a:pt x="54459" y="20926"/>
                      <a:pt x="54495" y="20902"/>
                      <a:pt x="54519" y="20866"/>
                    </a:cubicBezTo>
                    <a:cubicBezTo>
                      <a:pt x="58031" y="17366"/>
                      <a:pt x="58031" y="11686"/>
                      <a:pt x="54519" y="8174"/>
                    </a:cubicBezTo>
                    <a:cubicBezTo>
                      <a:pt x="52769" y="6424"/>
                      <a:pt x="50474" y="5549"/>
                      <a:pt x="48177" y="5549"/>
                    </a:cubicBezTo>
                    <a:cubicBezTo>
                      <a:pt x="45881" y="5549"/>
                      <a:pt x="43583" y="6424"/>
                      <a:pt x="41827" y="8174"/>
                    </a:cubicBezTo>
                    <a:cubicBezTo>
                      <a:pt x="41803" y="8210"/>
                      <a:pt x="41779" y="8246"/>
                      <a:pt x="41743" y="8281"/>
                    </a:cubicBezTo>
                    <a:lnTo>
                      <a:pt x="34802" y="1340"/>
                    </a:lnTo>
                    <a:cubicBezTo>
                      <a:pt x="33909" y="447"/>
                      <a:pt x="32739" y="0"/>
                      <a:pt x="31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5" name="Google Shape;1405;p42"/>
            <p:cNvSpPr/>
            <p:nvPr/>
          </p:nvSpPr>
          <p:spPr>
            <a:xfrm>
              <a:off x="3134163" y="2218325"/>
              <a:ext cx="400975" cy="400975"/>
            </a:xfrm>
            <a:custGeom>
              <a:avLst/>
              <a:gdLst/>
              <a:ahLst/>
              <a:cxnLst/>
              <a:rect l="l" t="t" r="r" b="b"/>
              <a:pathLst>
                <a:path w="16039" h="16039" extrusionOk="0">
                  <a:moveTo>
                    <a:pt x="8013" y="0"/>
                  </a:moveTo>
                  <a:cubicBezTo>
                    <a:pt x="3596" y="0"/>
                    <a:pt x="1" y="3584"/>
                    <a:pt x="1" y="8013"/>
                  </a:cubicBezTo>
                  <a:cubicBezTo>
                    <a:pt x="1" y="12443"/>
                    <a:pt x="3596" y="16038"/>
                    <a:pt x="8013" y="16038"/>
                  </a:cubicBezTo>
                  <a:cubicBezTo>
                    <a:pt x="12443" y="16038"/>
                    <a:pt x="16038" y="12443"/>
                    <a:pt x="16038" y="8013"/>
                  </a:cubicBezTo>
                  <a:cubicBezTo>
                    <a:pt x="16038" y="3584"/>
                    <a:pt x="12443" y="0"/>
                    <a:pt x="8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2"/>
            <p:cNvSpPr txBox="1"/>
            <p:nvPr/>
          </p:nvSpPr>
          <p:spPr>
            <a:xfrm>
              <a:off x="3049400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07" name="Google Shape;1407;p42"/>
          <p:cNvGrpSpPr/>
          <p:nvPr/>
        </p:nvGrpSpPr>
        <p:grpSpPr>
          <a:xfrm>
            <a:off x="3781863" y="2877175"/>
            <a:ext cx="1578800" cy="1556250"/>
            <a:chOff x="3781863" y="2877175"/>
            <a:chExt cx="1578800" cy="1556250"/>
          </a:xfrm>
        </p:grpSpPr>
        <p:grpSp>
          <p:nvGrpSpPr>
            <p:cNvPr id="1408" name="Google Shape;1408;p42"/>
            <p:cNvGrpSpPr/>
            <p:nvPr/>
          </p:nvGrpSpPr>
          <p:grpSpPr>
            <a:xfrm>
              <a:off x="3781863" y="2877175"/>
              <a:ext cx="1578800" cy="1556250"/>
              <a:chOff x="3781850" y="2800975"/>
              <a:chExt cx="1578800" cy="1556250"/>
            </a:xfrm>
          </p:grpSpPr>
          <p:sp>
            <p:nvSpPr>
              <p:cNvPr id="1409" name="Google Shape;1409;p42"/>
              <p:cNvSpPr/>
              <p:nvPr/>
            </p:nvSpPr>
            <p:spPr>
              <a:xfrm>
                <a:off x="3936325" y="3765250"/>
                <a:ext cx="448600" cy="448875"/>
              </a:xfrm>
              <a:custGeom>
                <a:avLst/>
                <a:gdLst/>
                <a:ahLst/>
                <a:cxnLst/>
                <a:rect l="l" t="t" r="r" b="b"/>
                <a:pathLst>
                  <a:path w="17944" h="17955" extrusionOk="0">
                    <a:moveTo>
                      <a:pt x="8978" y="0"/>
                    </a:moveTo>
                    <a:cubicBezTo>
                      <a:pt x="4013" y="0"/>
                      <a:pt x="1" y="4024"/>
                      <a:pt x="1" y="8977"/>
                    </a:cubicBezTo>
                    <a:cubicBezTo>
                      <a:pt x="1" y="13930"/>
                      <a:pt x="4013" y="17955"/>
                      <a:pt x="8978" y="17955"/>
                    </a:cubicBezTo>
                    <a:cubicBezTo>
                      <a:pt x="13931" y="17955"/>
                      <a:pt x="17944" y="13930"/>
                      <a:pt x="17944" y="8977"/>
                    </a:cubicBezTo>
                    <a:cubicBezTo>
                      <a:pt x="17944" y="4024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3781850" y="2800975"/>
                <a:ext cx="1578800" cy="1556250"/>
              </a:xfrm>
              <a:custGeom>
                <a:avLst/>
                <a:gdLst/>
                <a:ahLst/>
                <a:cxnLst/>
                <a:rect l="l" t="t" r="r" b="b"/>
                <a:pathLst>
                  <a:path w="63152" h="62250" extrusionOk="0">
                    <a:moveTo>
                      <a:pt x="31576" y="1"/>
                    </a:moveTo>
                    <a:cubicBezTo>
                      <a:pt x="30409" y="1"/>
                      <a:pt x="29242" y="447"/>
                      <a:pt x="28349" y="1340"/>
                    </a:cubicBezTo>
                    <a:lnTo>
                      <a:pt x="21408" y="8282"/>
                    </a:lnTo>
                    <a:cubicBezTo>
                      <a:pt x="19661" y="6564"/>
                      <a:pt x="17389" y="5707"/>
                      <a:pt x="15118" y="5707"/>
                    </a:cubicBezTo>
                    <a:cubicBezTo>
                      <a:pt x="12823" y="5707"/>
                      <a:pt x="10529" y="6582"/>
                      <a:pt x="8775" y="8329"/>
                    </a:cubicBezTo>
                    <a:cubicBezTo>
                      <a:pt x="5299" y="11818"/>
                      <a:pt x="5275" y="17450"/>
                      <a:pt x="8728" y="20962"/>
                    </a:cubicBezTo>
                    <a:lnTo>
                      <a:pt x="1786" y="27891"/>
                    </a:lnTo>
                    <a:cubicBezTo>
                      <a:pt x="1" y="29677"/>
                      <a:pt x="1" y="32570"/>
                      <a:pt x="1786" y="34356"/>
                    </a:cubicBezTo>
                    <a:lnTo>
                      <a:pt x="28349" y="60919"/>
                    </a:lnTo>
                    <a:cubicBezTo>
                      <a:pt x="29242" y="61806"/>
                      <a:pt x="30409" y="62250"/>
                      <a:pt x="31576" y="62250"/>
                    </a:cubicBezTo>
                    <a:cubicBezTo>
                      <a:pt x="32743" y="62250"/>
                      <a:pt x="33910" y="61806"/>
                      <a:pt x="34802" y="60919"/>
                    </a:cubicBezTo>
                    <a:lnTo>
                      <a:pt x="41744" y="53978"/>
                    </a:lnTo>
                    <a:cubicBezTo>
                      <a:pt x="43494" y="55734"/>
                      <a:pt x="45789" y="56612"/>
                      <a:pt x="48084" y="56612"/>
                    </a:cubicBezTo>
                    <a:cubicBezTo>
                      <a:pt x="50379" y="56612"/>
                      <a:pt x="52674" y="55734"/>
                      <a:pt x="54424" y="53978"/>
                    </a:cubicBezTo>
                    <a:cubicBezTo>
                      <a:pt x="57936" y="50477"/>
                      <a:pt x="57936" y="44798"/>
                      <a:pt x="54424" y="41286"/>
                    </a:cubicBezTo>
                    <a:lnTo>
                      <a:pt x="61365" y="34356"/>
                    </a:lnTo>
                    <a:cubicBezTo>
                      <a:pt x="63151" y="32570"/>
                      <a:pt x="63151" y="29677"/>
                      <a:pt x="61365" y="27891"/>
                    </a:cubicBezTo>
                    <a:lnTo>
                      <a:pt x="34802" y="1340"/>
                    </a:lnTo>
                    <a:cubicBezTo>
                      <a:pt x="33910" y="447"/>
                      <a:pt x="32743" y="1"/>
                      <a:pt x="315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1" name="Google Shape;1411;p42"/>
            <p:cNvSpPr/>
            <p:nvPr/>
          </p:nvSpPr>
          <p:spPr>
            <a:xfrm>
              <a:off x="3959263" y="3864650"/>
              <a:ext cx="402750" cy="402475"/>
            </a:xfrm>
            <a:custGeom>
              <a:avLst/>
              <a:gdLst/>
              <a:ahLst/>
              <a:cxnLst/>
              <a:rect l="l" t="t" r="r" b="b"/>
              <a:pathLst>
                <a:path w="16110" h="16099" extrusionOk="0">
                  <a:moveTo>
                    <a:pt x="8061" y="1"/>
                  </a:moveTo>
                  <a:cubicBezTo>
                    <a:pt x="3608" y="1"/>
                    <a:pt x="1" y="3608"/>
                    <a:pt x="1" y="8049"/>
                  </a:cubicBezTo>
                  <a:cubicBezTo>
                    <a:pt x="1" y="12502"/>
                    <a:pt x="3608" y="16098"/>
                    <a:pt x="8061" y="16098"/>
                  </a:cubicBezTo>
                  <a:cubicBezTo>
                    <a:pt x="12502" y="16098"/>
                    <a:pt x="16110" y="12502"/>
                    <a:pt x="16110" y="8049"/>
                  </a:cubicBezTo>
                  <a:cubicBezTo>
                    <a:pt x="16110" y="3608"/>
                    <a:pt x="12502" y="1"/>
                    <a:pt x="8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2"/>
            <p:cNvSpPr txBox="1"/>
            <p:nvPr/>
          </p:nvSpPr>
          <p:spPr>
            <a:xfrm>
              <a:off x="3875088" y="3501250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3" name="Google Shape;1413;p42"/>
          <p:cNvGrpSpPr/>
          <p:nvPr/>
        </p:nvGrpSpPr>
        <p:grpSpPr>
          <a:xfrm>
            <a:off x="5476725" y="1576992"/>
            <a:ext cx="2954150" cy="855521"/>
            <a:chOff x="5476725" y="1576992"/>
            <a:chExt cx="2954150" cy="855521"/>
          </a:xfrm>
        </p:grpSpPr>
        <p:grpSp>
          <p:nvGrpSpPr>
            <p:cNvPr id="1414" name="Google Shape;1414;p42"/>
            <p:cNvGrpSpPr/>
            <p:nvPr/>
          </p:nvGrpSpPr>
          <p:grpSpPr>
            <a:xfrm>
              <a:off x="6348644" y="1576992"/>
              <a:ext cx="2082231" cy="855521"/>
              <a:chOff x="6348644" y="1164913"/>
              <a:chExt cx="2082231" cy="855521"/>
            </a:xfrm>
          </p:grpSpPr>
          <p:sp>
            <p:nvSpPr>
              <p:cNvPr id="1415" name="Google Shape;1415;p42"/>
              <p:cNvSpPr txBox="1"/>
              <p:nvPr/>
            </p:nvSpPr>
            <p:spPr>
              <a:xfrm>
                <a:off x="6348644" y="1430334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6" name="Google Shape;1416;p42"/>
              <p:cNvSpPr txBox="1"/>
              <p:nvPr/>
            </p:nvSpPr>
            <p:spPr>
              <a:xfrm>
                <a:off x="6351275" y="1164913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17" name="Google Shape;1417;p42"/>
            <p:cNvCxnSpPr/>
            <p:nvPr/>
          </p:nvCxnSpPr>
          <p:spPr>
            <a:xfrm rot="10800000">
              <a:off x="5476725" y="1592663"/>
              <a:ext cx="285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8" name="Google Shape;1418;p42"/>
          <p:cNvGrpSpPr/>
          <p:nvPr/>
        </p:nvGrpSpPr>
        <p:grpSpPr>
          <a:xfrm>
            <a:off x="6297825" y="3225447"/>
            <a:ext cx="2133050" cy="863315"/>
            <a:chOff x="6297825" y="3225447"/>
            <a:chExt cx="2133050" cy="863315"/>
          </a:xfrm>
        </p:grpSpPr>
        <p:grpSp>
          <p:nvGrpSpPr>
            <p:cNvPr id="1419" name="Google Shape;1419;p42"/>
            <p:cNvGrpSpPr/>
            <p:nvPr/>
          </p:nvGrpSpPr>
          <p:grpSpPr>
            <a:xfrm>
              <a:off x="6348644" y="3225447"/>
              <a:ext cx="2082231" cy="863315"/>
              <a:chOff x="6348644" y="2810750"/>
              <a:chExt cx="2082231" cy="863315"/>
            </a:xfrm>
          </p:grpSpPr>
          <p:sp>
            <p:nvSpPr>
              <p:cNvPr id="1420" name="Google Shape;1420;p42"/>
              <p:cNvSpPr txBox="1"/>
              <p:nvPr/>
            </p:nvSpPr>
            <p:spPr>
              <a:xfrm>
                <a:off x="6348644" y="308396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1" name="Google Shape;1421;p42"/>
              <p:cNvSpPr txBox="1"/>
              <p:nvPr/>
            </p:nvSpPr>
            <p:spPr>
              <a:xfrm>
                <a:off x="6351275" y="28107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2" name="Google Shape;1422;p42"/>
            <p:cNvCxnSpPr/>
            <p:nvPr/>
          </p:nvCxnSpPr>
          <p:spPr>
            <a:xfrm rot="10800000">
              <a:off x="6297825" y="3242400"/>
              <a:ext cx="2038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3" name="Google Shape;1423;p42"/>
          <p:cNvGrpSpPr/>
          <p:nvPr/>
        </p:nvGrpSpPr>
        <p:grpSpPr>
          <a:xfrm>
            <a:off x="706147" y="1585119"/>
            <a:ext cx="2135878" cy="839268"/>
            <a:chOff x="706147" y="1585119"/>
            <a:chExt cx="2135878" cy="839268"/>
          </a:xfrm>
        </p:grpSpPr>
        <p:grpSp>
          <p:nvGrpSpPr>
            <p:cNvPr id="1424" name="Google Shape;1424;p42"/>
            <p:cNvGrpSpPr/>
            <p:nvPr/>
          </p:nvGrpSpPr>
          <p:grpSpPr>
            <a:xfrm>
              <a:off x="706147" y="1585119"/>
              <a:ext cx="2089253" cy="839268"/>
              <a:chOff x="706147" y="1999175"/>
              <a:chExt cx="2089253" cy="839268"/>
            </a:xfrm>
          </p:grpSpPr>
          <p:sp>
            <p:nvSpPr>
              <p:cNvPr id="1425" name="Google Shape;1425;p42"/>
              <p:cNvSpPr txBox="1"/>
              <p:nvPr/>
            </p:nvSpPr>
            <p:spPr>
              <a:xfrm>
                <a:off x="706147" y="2248343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6" name="Google Shape;1426;p42"/>
              <p:cNvSpPr txBox="1"/>
              <p:nvPr/>
            </p:nvSpPr>
            <p:spPr>
              <a:xfrm>
                <a:off x="715800" y="1999175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7" name="Google Shape;1427;p42"/>
            <p:cNvCxnSpPr/>
            <p:nvPr/>
          </p:nvCxnSpPr>
          <p:spPr>
            <a:xfrm rot="10800000">
              <a:off x="807425" y="2418813"/>
              <a:ext cx="2034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8" name="Google Shape;1428;p42"/>
          <p:cNvGrpSpPr/>
          <p:nvPr/>
        </p:nvGrpSpPr>
        <p:grpSpPr>
          <a:xfrm>
            <a:off x="706147" y="3225675"/>
            <a:ext cx="2964553" cy="862860"/>
            <a:chOff x="706147" y="3225675"/>
            <a:chExt cx="2964553" cy="862860"/>
          </a:xfrm>
        </p:grpSpPr>
        <p:grpSp>
          <p:nvGrpSpPr>
            <p:cNvPr id="1429" name="Google Shape;1429;p42"/>
            <p:cNvGrpSpPr/>
            <p:nvPr/>
          </p:nvGrpSpPr>
          <p:grpSpPr>
            <a:xfrm>
              <a:off x="706147" y="3225675"/>
              <a:ext cx="2089253" cy="862860"/>
              <a:chOff x="706147" y="3634450"/>
              <a:chExt cx="2089253" cy="862860"/>
            </a:xfrm>
          </p:grpSpPr>
          <p:sp>
            <p:nvSpPr>
              <p:cNvPr id="1430" name="Google Shape;1430;p42"/>
              <p:cNvSpPr txBox="1"/>
              <p:nvPr/>
            </p:nvSpPr>
            <p:spPr>
              <a:xfrm>
                <a:off x="706147" y="3907210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1" name="Google Shape;1431;p42"/>
              <p:cNvSpPr txBox="1"/>
              <p:nvPr/>
            </p:nvSpPr>
            <p:spPr>
              <a:xfrm>
                <a:off x="715800" y="36344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2" name="Google Shape;1432;p42"/>
            <p:cNvCxnSpPr/>
            <p:nvPr/>
          </p:nvCxnSpPr>
          <p:spPr>
            <a:xfrm rot="10800000">
              <a:off x="807500" y="4065888"/>
              <a:ext cx="2863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3" name="Google Shape;1433;p42"/>
          <p:cNvGrpSpPr/>
          <p:nvPr/>
        </p:nvGrpSpPr>
        <p:grpSpPr>
          <a:xfrm>
            <a:off x="5697312" y="3103833"/>
            <a:ext cx="224702" cy="277160"/>
            <a:chOff x="3330525" y="4399275"/>
            <a:chExt cx="390650" cy="481850"/>
          </a:xfrm>
        </p:grpSpPr>
        <p:sp>
          <p:nvSpPr>
            <p:cNvPr id="1434" name="Google Shape;1434;p42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6" name="Google Shape;1436;p42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7" name="Google Shape;1437;p42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41" name="Google Shape;1441;p42"/>
          <p:cNvGrpSpPr/>
          <p:nvPr/>
        </p:nvGrpSpPr>
        <p:grpSpPr>
          <a:xfrm>
            <a:off x="3231209" y="2280241"/>
            <a:ext cx="206899" cy="277146"/>
            <a:chOff x="3938800" y="4399275"/>
            <a:chExt cx="359700" cy="481825"/>
          </a:xfrm>
        </p:grpSpPr>
        <p:sp>
          <p:nvSpPr>
            <p:cNvPr id="1442" name="Google Shape;1442;p42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47" name="Google Shape;1447;p42"/>
          <p:cNvGrpSpPr/>
          <p:nvPr/>
        </p:nvGrpSpPr>
        <p:grpSpPr>
          <a:xfrm>
            <a:off x="4847629" y="1454090"/>
            <a:ext cx="277146" cy="277146"/>
            <a:chOff x="1492675" y="4992125"/>
            <a:chExt cx="481825" cy="481825"/>
          </a:xfrm>
        </p:grpSpPr>
        <p:sp>
          <p:nvSpPr>
            <p:cNvPr id="1448" name="Google Shape;1448;p42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0" name="Google Shape;1450;p42"/>
          <p:cNvGrpSpPr/>
          <p:nvPr/>
        </p:nvGrpSpPr>
        <p:grpSpPr>
          <a:xfrm>
            <a:off x="4022073" y="3927315"/>
            <a:ext cx="277146" cy="277146"/>
            <a:chOff x="2085525" y="4992125"/>
            <a:chExt cx="481825" cy="481825"/>
          </a:xfrm>
        </p:grpSpPr>
        <p:sp>
          <p:nvSpPr>
            <p:cNvPr id="1451" name="Google Shape;1451;p42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43"/>
          <p:cNvSpPr/>
          <p:nvPr/>
        </p:nvSpPr>
        <p:spPr>
          <a:xfrm>
            <a:off x="1583157" y="23676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43"/>
          <p:cNvSpPr/>
          <p:nvPr/>
        </p:nvSpPr>
        <p:spPr>
          <a:xfrm>
            <a:off x="3150127" y="20054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43"/>
          <p:cNvSpPr/>
          <p:nvPr/>
        </p:nvSpPr>
        <p:spPr>
          <a:xfrm>
            <a:off x="4717106" y="16432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43"/>
          <p:cNvSpPr/>
          <p:nvPr/>
        </p:nvSpPr>
        <p:spPr>
          <a:xfrm>
            <a:off x="6284093" y="12810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4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62" name="Google Shape;1462;p43"/>
          <p:cNvGrpSpPr/>
          <p:nvPr/>
        </p:nvGrpSpPr>
        <p:grpSpPr>
          <a:xfrm>
            <a:off x="710275" y="3145300"/>
            <a:ext cx="1455600" cy="1320125"/>
            <a:chOff x="710275" y="3145300"/>
            <a:chExt cx="1455600" cy="1320125"/>
          </a:xfrm>
        </p:grpSpPr>
        <p:cxnSp>
          <p:nvCxnSpPr>
            <p:cNvPr id="1463" name="Google Shape;1463;p43"/>
            <p:cNvCxnSpPr/>
            <p:nvPr/>
          </p:nvCxnSpPr>
          <p:spPr>
            <a:xfrm>
              <a:off x="1438075" y="3477400"/>
              <a:ext cx="0" cy="27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4" name="Google Shape;1464;p43"/>
            <p:cNvSpPr/>
            <p:nvPr/>
          </p:nvSpPr>
          <p:spPr>
            <a:xfrm>
              <a:off x="710275" y="31453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65" name="Google Shape;1465;p43"/>
            <p:cNvSpPr txBox="1"/>
            <p:nvPr/>
          </p:nvSpPr>
          <p:spPr>
            <a:xfrm>
              <a:off x="71027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6" name="Google Shape;1466;p43"/>
          <p:cNvGrpSpPr/>
          <p:nvPr/>
        </p:nvGrpSpPr>
        <p:grpSpPr>
          <a:xfrm>
            <a:off x="2277238" y="2783100"/>
            <a:ext cx="1455608" cy="1682325"/>
            <a:chOff x="2277238" y="2783100"/>
            <a:chExt cx="1455608" cy="1682325"/>
          </a:xfrm>
        </p:grpSpPr>
        <p:cxnSp>
          <p:nvCxnSpPr>
            <p:cNvPr id="1467" name="Google Shape;1467;p43"/>
            <p:cNvCxnSpPr/>
            <p:nvPr/>
          </p:nvCxnSpPr>
          <p:spPr>
            <a:xfrm>
              <a:off x="3005038" y="3115200"/>
              <a:ext cx="0" cy="64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8" name="Google Shape;1468;p43"/>
            <p:cNvSpPr/>
            <p:nvPr/>
          </p:nvSpPr>
          <p:spPr>
            <a:xfrm>
              <a:off x="2277238" y="27831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69" name="Google Shape;1469;p43"/>
            <p:cNvSpPr txBox="1"/>
            <p:nvPr/>
          </p:nvSpPr>
          <p:spPr>
            <a:xfrm>
              <a:off x="2277246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0" name="Google Shape;1470;p43"/>
          <p:cNvGrpSpPr/>
          <p:nvPr/>
        </p:nvGrpSpPr>
        <p:grpSpPr>
          <a:xfrm>
            <a:off x="3844209" y="2420900"/>
            <a:ext cx="1455616" cy="2044525"/>
            <a:chOff x="3844209" y="2420900"/>
            <a:chExt cx="1455616" cy="2044525"/>
          </a:xfrm>
        </p:grpSpPr>
        <p:cxnSp>
          <p:nvCxnSpPr>
            <p:cNvPr id="1471" name="Google Shape;1471;p43"/>
            <p:cNvCxnSpPr/>
            <p:nvPr/>
          </p:nvCxnSpPr>
          <p:spPr>
            <a:xfrm>
              <a:off x="4572009" y="2753000"/>
              <a:ext cx="0" cy="1003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2" name="Google Shape;1472;p43"/>
            <p:cNvSpPr/>
            <p:nvPr/>
          </p:nvSpPr>
          <p:spPr>
            <a:xfrm>
              <a:off x="3844209" y="24209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3" name="Google Shape;1473;p43"/>
            <p:cNvSpPr txBox="1"/>
            <p:nvPr/>
          </p:nvSpPr>
          <p:spPr>
            <a:xfrm>
              <a:off x="384422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4" name="Google Shape;1474;p43"/>
          <p:cNvGrpSpPr/>
          <p:nvPr/>
        </p:nvGrpSpPr>
        <p:grpSpPr>
          <a:xfrm>
            <a:off x="6978175" y="1047916"/>
            <a:ext cx="1455608" cy="3417509"/>
            <a:chOff x="6978175" y="1047916"/>
            <a:chExt cx="1455608" cy="3417509"/>
          </a:xfrm>
        </p:grpSpPr>
        <p:grpSp>
          <p:nvGrpSpPr>
            <p:cNvPr id="1475" name="Google Shape;1475;p43"/>
            <p:cNvGrpSpPr/>
            <p:nvPr/>
          </p:nvGrpSpPr>
          <p:grpSpPr>
            <a:xfrm>
              <a:off x="7508784" y="1047916"/>
              <a:ext cx="394391" cy="566069"/>
              <a:chOff x="9442609" y="1874766"/>
              <a:chExt cx="394391" cy="566069"/>
            </a:xfrm>
          </p:grpSpPr>
          <p:sp>
            <p:nvSpPr>
              <p:cNvPr id="1476" name="Google Shape;1476;p43"/>
              <p:cNvSpPr/>
              <p:nvPr/>
            </p:nvSpPr>
            <p:spPr>
              <a:xfrm>
                <a:off x="9585404" y="1874766"/>
                <a:ext cx="108800" cy="108822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5109" extrusionOk="0">
                    <a:moveTo>
                      <a:pt x="2548" y="0"/>
                    </a:moveTo>
                    <a:cubicBezTo>
                      <a:pt x="1143" y="0"/>
                      <a:pt x="0" y="1143"/>
                      <a:pt x="0" y="2560"/>
                    </a:cubicBezTo>
                    <a:cubicBezTo>
                      <a:pt x="0" y="3965"/>
                      <a:pt x="1143" y="5108"/>
                      <a:pt x="2548" y="5108"/>
                    </a:cubicBezTo>
                    <a:cubicBezTo>
                      <a:pt x="3965" y="5108"/>
                      <a:pt x="5108" y="3965"/>
                      <a:pt x="5108" y="2560"/>
                    </a:cubicBezTo>
                    <a:cubicBezTo>
                      <a:pt x="5108" y="1143"/>
                      <a:pt x="3965" y="0"/>
                      <a:pt x="25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3"/>
              <p:cNvSpPr/>
              <p:nvPr/>
            </p:nvSpPr>
            <p:spPr>
              <a:xfrm>
                <a:off x="9442609" y="1930806"/>
                <a:ext cx="394391" cy="510029"/>
              </a:xfrm>
              <a:custGeom>
                <a:avLst/>
                <a:gdLst/>
                <a:ahLst/>
                <a:cxnLst/>
                <a:rect l="l" t="t" r="r" b="b"/>
                <a:pathLst>
                  <a:path w="18516" h="23945" extrusionOk="0">
                    <a:moveTo>
                      <a:pt x="9657" y="5335"/>
                    </a:moveTo>
                    <a:lnTo>
                      <a:pt x="9693" y="5882"/>
                    </a:lnTo>
                    <a:lnTo>
                      <a:pt x="9847" y="7954"/>
                    </a:lnTo>
                    <a:lnTo>
                      <a:pt x="10074" y="10990"/>
                    </a:lnTo>
                    <a:lnTo>
                      <a:pt x="9228" y="11812"/>
                    </a:lnTo>
                    <a:lnTo>
                      <a:pt x="8442" y="10990"/>
                    </a:lnTo>
                    <a:lnTo>
                      <a:pt x="8669" y="7954"/>
                    </a:lnTo>
                    <a:lnTo>
                      <a:pt x="8823" y="5882"/>
                    </a:lnTo>
                    <a:lnTo>
                      <a:pt x="8859" y="5335"/>
                    </a:lnTo>
                    <a:close/>
                    <a:moveTo>
                      <a:pt x="1" y="1"/>
                    </a:moveTo>
                    <a:cubicBezTo>
                      <a:pt x="465" y="3120"/>
                      <a:pt x="2466" y="5728"/>
                      <a:pt x="5204" y="7049"/>
                    </a:cubicBezTo>
                    <a:lnTo>
                      <a:pt x="5204" y="15622"/>
                    </a:lnTo>
                    <a:lnTo>
                      <a:pt x="6168" y="15622"/>
                    </a:lnTo>
                    <a:lnTo>
                      <a:pt x="6168" y="23944"/>
                    </a:lnTo>
                    <a:lnTo>
                      <a:pt x="8514" y="23944"/>
                    </a:lnTo>
                    <a:lnTo>
                      <a:pt x="8514" y="15622"/>
                    </a:lnTo>
                    <a:lnTo>
                      <a:pt x="10002" y="15622"/>
                    </a:lnTo>
                    <a:lnTo>
                      <a:pt x="10002" y="23944"/>
                    </a:lnTo>
                    <a:lnTo>
                      <a:pt x="12348" y="23944"/>
                    </a:lnTo>
                    <a:lnTo>
                      <a:pt x="12348" y="15622"/>
                    </a:lnTo>
                    <a:lnTo>
                      <a:pt x="13312" y="15622"/>
                    </a:lnTo>
                    <a:lnTo>
                      <a:pt x="13312" y="7049"/>
                    </a:lnTo>
                    <a:cubicBezTo>
                      <a:pt x="16051" y="5728"/>
                      <a:pt x="18051" y="3120"/>
                      <a:pt x="18515" y="1"/>
                    </a:cubicBezTo>
                    <a:lnTo>
                      <a:pt x="16396" y="1"/>
                    </a:lnTo>
                    <a:cubicBezTo>
                      <a:pt x="15991" y="2084"/>
                      <a:pt x="14705" y="3846"/>
                      <a:pt x="12931" y="4894"/>
                    </a:cubicBezTo>
                    <a:cubicBezTo>
                      <a:pt x="12514" y="4215"/>
                      <a:pt x="11752" y="3751"/>
                      <a:pt x="10895" y="3751"/>
                    </a:cubicBezTo>
                    <a:lnTo>
                      <a:pt x="10074" y="3751"/>
                    </a:lnTo>
                    <a:lnTo>
                      <a:pt x="9657" y="4870"/>
                    </a:lnTo>
                    <a:lnTo>
                      <a:pt x="8859" y="4870"/>
                    </a:lnTo>
                    <a:lnTo>
                      <a:pt x="8442" y="3751"/>
                    </a:lnTo>
                    <a:lnTo>
                      <a:pt x="7621" y="3751"/>
                    </a:lnTo>
                    <a:cubicBezTo>
                      <a:pt x="6752" y="3751"/>
                      <a:pt x="5990" y="4215"/>
                      <a:pt x="5573" y="4894"/>
                    </a:cubicBezTo>
                    <a:cubicBezTo>
                      <a:pt x="3811" y="3846"/>
                      <a:pt x="2525" y="2084"/>
                      <a:pt x="2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8" name="Google Shape;1478;p43"/>
            <p:cNvCxnSpPr/>
            <p:nvPr/>
          </p:nvCxnSpPr>
          <p:spPr>
            <a:xfrm>
              <a:off x="7705975" y="2028600"/>
              <a:ext cx="0" cy="1728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9" name="Google Shape;1479;p43"/>
            <p:cNvSpPr/>
            <p:nvPr/>
          </p:nvSpPr>
          <p:spPr>
            <a:xfrm>
              <a:off x="6978175" y="16965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0" name="Google Shape;1480;p43"/>
            <p:cNvSpPr txBox="1"/>
            <p:nvPr/>
          </p:nvSpPr>
          <p:spPr>
            <a:xfrm>
              <a:off x="6978183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1" name="Google Shape;1481;p43"/>
          <p:cNvGrpSpPr/>
          <p:nvPr/>
        </p:nvGrpSpPr>
        <p:grpSpPr>
          <a:xfrm>
            <a:off x="5411188" y="2058700"/>
            <a:ext cx="1455624" cy="2406725"/>
            <a:chOff x="5411188" y="2058700"/>
            <a:chExt cx="1455624" cy="2406725"/>
          </a:xfrm>
        </p:grpSpPr>
        <p:cxnSp>
          <p:nvCxnSpPr>
            <p:cNvPr id="1482" name="Google Shape;1482;p43"/>
            <p:cNvCxnSpPr/>
            <p:nvPr/>
          </p:nvCxnSpPr>
          <p:spPr>
            <a:xfrm>
              <a:off x="6139012" y="2390800"/>
              <a:ext cx="0" cy="13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3" name="Google Shape;1483;p43"/>
            <p:cNvSpPr/>
            <p:nvPr/>
          </p:nvSpPr>
          <p:spPr>
            <a:xfrm>
              <a:off x="5411212" y="20587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4" name="Google Shape;1484;p43"/>
            <p:cNvSpPr txBox="1"/>
            <p:nvPr/>
          </p:nvSpPr>
          <p:spPr>
            <a:xfrm>
              <a:off x="5411188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7"/>
          <p:cNvGrpSpPr/>
          <p:nvPr/>
        </p:nvGrpSpPr>
        <p:grpSpPr>
          <a:xfrm>
            <a:off x="3269150" y="1529586"/>
            <a:ext cx="2605800" cy="2606700"/>
            <a:chOff x="3269150" y="1529586"/>
            <a:chExt cx="2605800" cy="2606700"/>
          </a:xfrm>
        </p:grpSpPr>
        <p:sp>
          <p:nvSpPr>
            <p:cNvPr id="152" name="Google Shape;152;p17"/>
            <p:cNvSpPr/>
            <p:nvPr/>
          </p:nvSpPr>
          <p:spPr>
            <a:xfrm>
              <a:off x="3269150" y="1529586"/>
              <a:ext cx="2605800" cy="26067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34500" y="1995080"/>
              <a:ext cx="1675200" cy="16755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143200" y="2404050"/>
              <a:ext cx="857700" cy="85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56" name="Google Shape;156;p17"/>
          <p:cNvGrpSpPr/>
          <p:nvPr/>
        </p:nvGrpSpPr>
        <p:grpSpPr>
          <a:xfrm>
            <a:off x="710263" y="1495000"/>
            <a:ext cx="3024238" cy="1036849"/>
            <a:chOff x="710263" y="1495000"/>
            <a:chExt cx="3024238" cy="1036849"/>
          </a:xfrm>
        </p:grpSpPr>
        <p:sp>
          <p:nvSpPr>
            <p:cNvPr id="157" name="Google Shape;157;p17"/>
            <p:cNvSpPr/>
            <p:nvPr/>
          </p:nvSpPr>
          <p:spPr>
            <a:xfrm>
              <a:off x="3199600" y="1745975"/>
              <a:ext cx="534900" cy="53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58" name="Google Shape;158;p17"/>
            <p:cNvCxnSpPr>
              <a:stCxn id="157" idx="2"/>
            </p:cNvCxnSpPr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59" name="Google Shape;159;p17"/>
            <p:cNvGrpSpPr/>
            <p:nvPr/>
          </p:nvGrpSpPr>
          <p:grpSpPr>
            <a:xfrm>
              <a:off x="710263" y="1495000"/>
              <a:ext cx="1884600" cy="1036849"/>
              <a:chOff x="3590550" y="1413338"/>
              <a:chExt cx="1884600" cy="1036849"/>
            </a:xfrm>
          </p:grpSpPr>
          <p:sp>
            <p:nvSpPr>
              <p:cNvPr id="160" name="Google Shape;160;p17"/>
              <p:cNvSpPr txBox="1"/>
              <p:nvPr/>
            </p:nvSpPr>
            <p:spPr>
              <a:xfrm>
                <a:off x="3590550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1" name="Google Shape;161;p17"/>
              <p:cNvSpPr txBox="1"/>
              <p:nvPr/>
            </p:nvSpPr>
            <p:spPr>
              <a:xfrm>
                <a:off x="3590550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2" name="Google Shape;162;p17"/>
          <p:cNvGrpSpPr/>
          <p:nvPr/>
        </p:nvGrpSpPr>
        <p:grpSpPr>
          <a:xfrm>
            <a:off x="710263" y="3133901"/>
            <a:ext cx="3024238" cy="1036848"/>
            <a:chOff x="710263" y="3133901"/>
            <a:chExt cx="3024238" cy="1036848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710263" y="3133901"/>
              <a:ext cx="1884600" cy="1036848"/>
              <a:chOff x="3590550" y="3052092"/>
              <a:chExt cx="1884600" cy="1036848"/>
            </a:xfrm>
          </p:grpSpPr>
          <p:sp>
            <p:nvSpPr>
              <p:cNvPr id="164" name="Google Shape;164;p17"/>
              <p:cNvSpPr txBox="1"/>
              <p:nvPr/>
            </p:nvSpPr>
            <p:spPr>
              <a:xfrm>
                <a:off x="3590550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5" name="Google Shape;165;p17"/>
              <p:cNvSpPr txBox="1"/>
              <p:nvPr/>
            </p:nvSpPr>
            <p:spPr>
              <a:xfrm>
                <a:off x="3590550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6" name="Google Shape;166;p17"/>
            <p:cNvSpPr/>
            <p:nvPr/>
          </p:nvSpPr>
          <p:spPr>
            <a:xfrm>
              <a:off x="3199600" y="3384875"/>
              <a:ext cx="534900" cy="53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7" name="Google Shape;167;p17"/>
            <p:cNvCxnSpPr>
              <a:stCxn id="166" idx="2"/>
            </p:cNvCxnSpPr>
            <p:nvPr/>
          </p:nvCxnSpPr>
          <p:spPr>
            <a:xfrm rot="10800000">
              <a:off x="27097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8" name="Google Shape;168;p17"/>
          <p:cNvGrpSpPr/>
          <p:nvPr/>
        </p:nvGrpSpPr>
        <p:grpSpPr>
          <a:xfrm>
            <a:off x="5409700" y="3133901"/>
            <a:ext cx="3024075" cy="1036848"/>
            <a:chOff x="5409700" y="3133901"/>
            <a:chExt cx="3024075" cy="1036848"/>
          </a:xfrm>
        </p:grpSpPr>
        <p:grpSp>
          <p:nvGrpSpPr>
            <p:cNvPr id="169" name="Google Shape;169;p17"/>
            <p:cNvGrpSpPr/>
            <p:nvPr/>
          </p:nvGrpSpPr>
          <p:grpSpPr>
            <a:xfrm>
              <a:off x="6549175" y="3133901"/>
              <a:ext cx="1884600" cy="1036848"/>
              <a:chOff x="6620075" y="3052092"/>
              <a:chExt cx="1884600" cy="1036848"/>
            </a:xfrm>
          </p:grpSpPr>
          <p:sp>
            <p:nvSpPr>
              <p:cNvPr id="170" name="Google Shape;170;p17"/>
              <p:cNvSpPr txBox="1"/>
              <p:nvPr/>
            </p:nvSpPr>
            <p:spPr>
              <a:xfrm>
                <a:off x="6620075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1" name="Google Shape;171;p17"/>
              <p:cNvSpPr txBox="1"/>
              <p:nvPr/>
            </p:nvSpPr>
            <p:spPr>
              <a:xfrm>
                <a:off x="6620075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third planet from the Sun and the only one that harbors life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2" name="Google Shape;172;p17"/>
            <p:cNvSpPr/>
            <p:nvPr/>
          </p:nvSpPr>
          <p:spPr>
            <a:xfrm>
              <a:off x="5409700" y="3384875"/>
              <a:ext cx="534900" cy="53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3" name="Google Shape;173;p17"/>
            <p:cNvCxnSpPr>
              <a:endCxn id="172" idx="6"/>
            </p:cNvCxnSpPr>
            <p:nvPr/>
          </p:nvCxnSpPr>
          <p:spPr>
            <a:xfrm rot="10800000">
              <a:off x="59446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74" name="Google Shape;174;p17"/>
          <p:cNvGrpSpPr/>
          <p:nvPr/>
        </p:nvGrpSpPr>
        <p:grpSpPr>
          <a:xfrm>
            <a:off x="5409700" y="1495000"/>
            <a:ext cx="3024075" cy="1036849"/>
            <a:chOff x="5409700" y="1495000"/>
            <a:chExt cx="3024075" cy="1036849"/>
          </a:xfrm>
        </p:grpSpPr>
        <p:grpSp>
          <p:nvGrpSpPr>
            <p:cNvPr id="175" name="Google Shape;175;p17"/>
            <p:cNvGrpSpPr/>
            <p:nvPr/>
          </p:nvGrpSpPr>
          <p:grpSpPr>
            <a:xfrm>
              <a:off x="6549175" y="1495000"/>
              <a:ext cx="1884600" cy="1036849"/>
              <a:chOff x="6620075" y="1413338"/>
              <a:chExt cx="1884600" cy="1036849"/>
            </a:xfrm>
          </p:grpSpPr>
          <p:sp>
            <p:nvSpPr>
              <p:cNvPr id="176" name="Google Shape;176;p17"/>
              <p:cNvSpPr txBox="1"/>
              <p:nvPr/>
            </p:nvSpPr>
            <p:spPr>
              <a:xfrm>
                <a:off x="6620075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7" name="Google Shape;177;p17"/>
              <p:cNvSpPr txBox="1"/>
              <p:nvPr/>
            </p:nvSpPr>
            <p:spPr>
              <a:xfrm>
                <a:off x="6620075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 and the fourth-largest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8" name="Google Shape;178;p17"/>
            <p:cNvSpPr/>
            <p:nvPr/>
          </p:nvSpPr>
          <p:spPr>
            <a:xfrm>
              <a:off x="5409700" y="1745975"/>
              <a:ext cx="534900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9" name="Google Shape;179;p17"/>
            <p:cNvCxnSpPr>
              <a:endCxn id="178" idx="6"/>
            </p:cNvCxnSpPr>
            <p:nvPr/>
          </p:nvCxnSpPr>
          <p:spPr>
            <a:xfrm rot="10800000">
              <a:off x="59446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80" name="Google Shape;180;p17"/>
          <p:cNvGrpSpPr/>
          <p:nvPr/>
        </p:nvGrpSpPr>
        <p:grpSpPr>
          <a:xfrm>
            <a:off x="3315471" y="1861889"/>
            <a:ext cx="303162" cy="303068"/>
            <a:chOff x="5642475" y="1435075"/>
            <a:chExt cx="481975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4" name="Google Shape;184;p17"/>
          <p:cNvGrpSpPr/>
          <p:nvPr/>
        </p:nvGrpSpPr>
        <p:grpSpPr>
          <a:xfrm>
            <a:off x="3315540" y="3500784"/>
            <a:ext cx="303021" cy="303084"/>
            <a:chOff x="5049725" y="2027900"/>
            <a:chExt cx="481750" cy="481850"/>
          </a:xfrm>
        </p:grpSpPr>
        <p:sp>
          <p:nvSpPr>
            <p:cNvPr id="185" name="Google Shape;185;p1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3" name="Google Shape;193;p17"/>
          <p:cNvGrpSpPr/>
          <p:nvPr/>
        </p:nvGrpSpPr>
        <p:grpSpPr>
          <a:xfrm>
            <a:off x="5578934" y="1861962"/>
            <a:ext cx="196437" cy="302926"/>
            <a:chOff x="5726350" y="2028150"/>
            <a:chExt cx="312300" cy="481600"/>
          </a:xfrm>
        </p:grpSpPr>
        <p:sp>
          <p:nvSpPr>
            <p:cNvPr id="194" name="Google Shape;194;p17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7" name="Google Shape;197;p17"/>
          <p:cNvGrpSpPr/>
          <p:nvPr/>
        </p:nvGrpSpPr>
        <p:grpSpPr>
          <a:xfrm>
            <a:off x="5525026" y="3500784"/>
            <a:ext cx="304247" cy="303084"/>
            <a:chOff x="898875" y="4399275"/>
            <a:chExt cx="483700" cy="481850"/>
          </a:xfrm>
        </p:grpSpPr>
        <p:sp>
          <p:nvSpPr>
            <p:cNvPr id="198" name="Google Shape;198;p17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4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90" name="Google Shape;1490;p44"/>
          <p:cNvGrpSpPr/>
          <p:nvPr/>
        </p:nvGrpSpPr>
        <p:grpSpPr>
          <a:xfrm>
            <a:off x="710279" y="1228946"/>
            <a:ext cx="2117634" cy="3207864"/>
            <a:chOff x="710279" y="1228946"/>
            <a:chExt cx="2117634" cy="3207864"/>
          </a:xfrm>
        </p:grpSpPr>
        <p:sp>
          <p:nvSpPr>
            <p:cNvPr id="1491" name="Google Shape;1491;p44"/>
            <p:cNvSpPr/>
            <p:nvPr/>
          </p:nvSpPr>
          <p:spPr>
            <a:xfrm>
              <a:off x="710279" y="1228946"/>
              <a:ext cx="2013822" cy="3207864"/>
            </a:xfrm>
            <a:custGeom>
              <a:avLst/>
              <a:gdLst/>
              <a:ahLst/>
              <a:cxnLst/>
              <a:rect l="l" t="t" r="r" b="b"/>
              <a:pathLst>
                <a:path w="70903" h="112943" extrusionOk="0">
                  <a:moveTo>
                    <a:pt x="70902" y="0"/>
                  </a:moveTo>
                  <a:lnTo>
                    <a:pt x="1" y="48"/>
                  </a:lnTo>
                  <a:lnTo>
                    <a:pt x="35446" y="112943"/>
                  </a:lnTo>
                  <a:lnTo>
                    <a:pt x="70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1581412" y="4004343"/>
              <a:ext cx="670611" cy="431519"/>
            </a:xfrm>
            <a:custGeom>
              <a:avLst/>
              <a:gdLst/>
              <a:ahLst/>
              <a:cxnLst/>
              <a:rect l="l" t="t" r="r" b="b"/>
              <a:pathLst>
                <a:path w="23611" h="15193" extrusionOk="0">
                  <a:moveTo>
                    <a:pt x="0" y="0"/>
                  </a:moveTo>
                  <a:lnTo>
                    <a:pt x="4775" y="15193"/>
                  </a:lnTo>
                  <a:lnTo>
                    <a:pt x="16288" y="15193"/>
                  </a:lnTo>
                  <a:lnTo>
                    <a:pt x="23610" y="7597"/>
                  </a:lnTo>
                  <a:lnTo>
                    <a:pt x="16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1421449" y="3493857"/>
              <a:ext cx="902603" cy="431519"/>
            </a:xfrm>
            <a:custGeom>
              <a:avLst/>
              <a:gdLst/>
              <a:ahLst/>
              <a:cxnLst/>
              <a:rect l="l" t="t" r="r" b="b"/>
              <a:pathLst>
                <a:path w="31779" h="15193" extrusionOk="0">
                  <a:moveTo>
                    <a:pt x="1" y="0"/>
                  </a:moveTo>
                  <a:lnTo>
                    <a:pt x="4775" y="15193"/>
                  </a:lnTo>
                  <a:lnTo>
                    <a:pt x="24456" y="15193"/>
                  </a:lnTo>
                  <a:lnTo>
                    <a:pt x="31778" y="7596"/>
                  </a:lnTo>
                  <a:lnTo>
                    <a:pt x="246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1260151" y="2982084"/>
              <a:ext cx="1174131" cy="431860"/>
            </a:xfrm>
            <a:custGeom>
              <a:avLst/>
              <a:gdLst/>
              <a:ahLst/>
              <a:cxnLst/>
              <a:rect l="l" t="t" r="r" b="b"/>
              <a:pathLst>
                <a:path w="41339" h="15205" extrusionOk="0">
                  <a:moveTo>
                    <a:pt x="0" y="0"/>
                  </a:moveTo>
                  <a:lnTo>
                    <a:pt x="4775" y="15204"/>
                  </a:lnTo>
                  <a:lnTo>
                    <a:pt x="34016" y="15204"/>
                  </a:lnTo>
                  <a:lnTo>
                    <a:pt x="41339" y="7608"/>
                  </a:lnTo>
                  <a:lnTo>
                    <a:pt x="34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1097831" y="2470623"/>
              <a:ext cx="1435888" cy="431548"/>
            </a:xfrm>
            <a:custGeom>
              <a:avLst/>
              <a:gdLst/>
              <a:ahLst/>
              <a:cxnLst/>
              <a:rect l="l" t="t" r="r" b="b"/>
              <a:pathLst>
                <a:path w="50555" h="15194" extrusionOk="0">
                  <a:moveTo>
                    <a:pt x="0" y="1"/>
                  </a:moveTo>
                  <a:lnTo>
                    <a:pt x="4775" y="15193"/>
                  </a:lnTo>
                  <a:lnTo>
                    <a:pt x="43232" y="15193"/>
                  </a:lnTo>
                  <a:lnTo>
                    <a:pt x="50554" y="7597"/>
                  </a:lnTo>
                  <a:lnTo>
                    <a:pt x="43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939913" y="1959162"/>
              <a:ext cx="1739540" cy="431548"/>
            </a:xfrm>
            <a:custGeom>
              <a:avLst/>
              <a:gdLst/>
              <a:ahLst/>
              <a:cxnLst/>
              <a:rect l="l" t="t" r="r" b="b"/>
              <a:pathLst>
                <a:path w="61246" h="15194" extrusionOk="0">
                  <a:moveTo>
                    <a:pt x="0" y="1"/>
                  </a:moveTo>
                  <a:lnTo>
                    <a:pt x="4774" y="15193"/>
                  </a:lnTo>
                  <a:lnTo>
                    <a:pt x="53923" y="15193"/>
                  </a:lnTo>
                  <a:lnTo>
                    <a:pt x="61246" y="7597"/>
                  </a:lnTo>
                  <a:lnTo>
                    <a:pt x="54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780291" y="1447740"/>
              <a:ext cx="2047621" cy="431519"/>
            </a:xfrm>
            <a:custGeom>
              <a:avLst/>
              <a:gdLst/>
              <a:ahLst/>
              <a:cxnLst/>
              <a:rect l="l" t="t" r="r" b="b"/>
              <a:pathLst>
                <a:path w="72093" h="15193" extrusionOk="0">
                  <a:moveTo>
                    <a:pt x="0" y="1"/>
                  </a:moveTo>
                  <a:lnTo>
                    <a:pt x="4775" y="15193"/>
                  </a:lnTo>
                  <a:lnTo>
                    <a:pt x="64770" y="15193"/>
                  </a:lnTo>
                  <a:lnTo>
                    <a:pt x="72093" y="7597"/>
                  </a:lnTo>
                  <a:lnTo>
                    <a:pt x="649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44"/>
          <p:cNvGrpSpPr/>
          <p:nvPr/>
        </p:nvGrpSpPr>
        <p:grpSpPr>
          <a:xfrm>
            <a:off x="3086788" y="1486200"/>
            <a:ext cx="5346988" cy="354600"/>
            <a:chOff x="3086788" y="1486200"/>
            <a:chExt cx="5346988" cy="354600"/>
          </a:xfrm>
        </p:grpSpPr>
        <p:sp>
          <p:nvSpPr>
            <p:cNvPr id="1499" name="Google Shape;1499;p44"/>
            <p:cNvSpPr txBox="1"/>
            <p:nvPr/>
          </p:nvSpPr>
          <p:spPr>
            <a:xfrm>
              <a:off x="3086788" y="1486200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0" name="Google Shape;1500;p44"/>
            <p:cNvSpPr txBox="1"/>
            <p:nvPr/>
          </p:nvSpPr>
          <p:spPr>
            <a:xfrm>
              <a:off x="5053675" y="14862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1" name="Google Shape;1501;p44"/>
            <p:cNvCxnSpPr>
              <a:stCxn id="1499" idx="3"/>
              <a:endCxn id="1500" idx="1"/>
            </p:cNvCxnSpPr>
            <p:nvPr/>
          </p:nvCxnSpPr>
          <p:spPr>
            <a:xfrm>
              <a:off x="4667188" y="1663500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2" name="Google Shape;1502;p44"/>
          <p:cNvGrpSpPr/>
          <p:nvPr/>
        </p:nvGrpSpPr>
        <p:grpSpPr>
          <a:xfrm>
            <a:off x="3086788" y="1997520"/>
            <a:ext cx="5346988" cy="354600"/>
            <a:chOff x="3086788" y="1997520"/>
            <a:chExt cx="5346988" cy="354600"/>
          </a:xfrm>
        </p:grpSpPr>
        <p:sp>
          <p:nvSpPr>
            <p:cNvPr id="1503" name="Google Shape;1503;p44"/>
            <p:cNvSpPr txBox="1"/>
            <p:nvPr/>
          </p:nvSpPr>
          <p:spPr>
            <a:xfrm>
              <a:off x="3086788" y="1997520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4" name="Google Shape;1504;p44"/>
            <p:cNvSpPr txBox="1"/>
            <p:nvPr/>
          </p:nvSpPr>
          <p:spPr>
            <a:xfrm>
              <a:off x="5053675" y="199752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5" name="Google Shape;1505;p44"/>
            <p:cNvCxnSpPr>
              <a:stCxn id="1503" idx="3"/>
              <a:endCxn id="1504" idx="1"/>
            </p:cNvCxnSpPr>
            <p:nvPr/>
          </p:nvCxnSpPr>
          <p:spPr>
            <a:xfrm>
              <a:off x="4667188" y="2174820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6" name="Google Shape;1506;p44"/>
          <p:cNvGrpSpPr/>
          <p:nvPr/>
        </p:nvGrpSpPr>
        <p:grpSpPr>
          <a:xfrm>
            <a:off x="3086788" y="2508840"/>
            <a:ext cx="5346988" cy="354601"/>
            <a:chOff x="3086788" y="2508840"/>
            <a:chExt cx="5346988" cy="354601"/>
          </a:xfrm>
        </p:grpSpPr>
        <p:sp>
          <p:nvSpPr>
            <p:cNvPr id="1507" name="Google Shape;1507;p44"/>
            <p:cNvSpPr txBox="1"/>
            <p:nvPr/>
          </p:nvSpPr>
          <p:spPr>
            <a:xfrm>
              <a:off x="3086788" y="2508841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8" name="Google Shape;1508;p44"/>
            <p:cNvSpPr txBox="1"/>
            <p:nvPr/>
          </p:nvSpPr>
          <p:spPr>
            <a:xfrm>
              <a:off x="5053675" y="250884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9" name="Google Shape;1509;p44"/>
            <p:cNvCxnSpPr>
              <a:stCxn id="1507" idx="3"/>
              <a:endCxn id="1508" idx="1"/>
            </p:cNvCxnSpPr>
            <p:nvPr/>
          </p:nvCxnSpPr>
          <p:spPr>
            <a:xfrm>
              <a:off x="4667188" y="2686141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0" name="Google Shape;1510;p44"/>
          <p:cNvGrpSpPr/>
          <p:nvPr/>
        </p:nvGrpSpPr>
        <p:grpSpPr>
          <a:xfrm>
            <a:off x="3086788" y="3020160"/>
            <a:ext cx="5346988" cy="354601"/>
            <a:chOff x="3086788" y="3020160"/>
            <a:chExt cx="5346988" cy="354601"/>
          </a:xfrm>
        </p:grpSpPr>
        <p:sp>
          <p:nvSpPr>
            <p:cNvPr id="1511" name="Google Shape;1511;p44"/>
            <p:cNvSpPr txBox="1"/>
            <p:nvPr/>
          </p:nvSpPr>
          <p:spPr>
            <a:xfrm>
              <a:off x="3086788" y="3020161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2" name="Google Shape;1512;p44"/>
            <p:cNvSpPr txBox="1"/>
            <p:nvPr/>
          </p:nvSpPr>
          <p:spPr>
            <a:xfrm>
              <a:off x="5053675" y="302016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3" name="Google Shape;1513;p44"/>
            <p:cNvCxnSpPr>
              <a:stCxn id="1511" idx="3"/>
              <a:endCxn id="1512" idx="1"/>
            </p:cNvCxnSpPr>
            <p:nvPr/>
          </p:nvCxnSpPr>
          <p:spPr>
            <a:xfrm>
              <a:off x="4667188" y="3197461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4" name="Google Shape;1514;p44"/>
          <p:cNvGrpSpPr/>
          <p:nvPr/>
        </p:nvGrpSpPr>
        <p:grpSpPr>
          <a:xfrm>
            <a:off x="3086788" y="3531480"/>
            <a:ext cx="5346988" cy="354602"/>
            <a:chOff x="3086788" y="3531480"/>
            <a:chExt cx="5346988" cy="354602"/>
          </a:xfrm>
        </p:grpSpPr>
        <p:sp>
          <p:nvSpPr>
            <p:cNvPr id="1515" name="Google Shape;1515;p44"/>
            <p:cNvSpPr txBox="1"/>
            <p:nvPr/>
          </p:nvSpPr>
          <p:spPr>
            <a:xfrm>
              <a:off x="3086788" y="3531482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6" name="Google Shape;1516;p44"/>
            <p:cNvSpPr txBox="1"/>
            <p:nvPr/>
          </p:nvSpPr>
          <p:spPr>
            <a:xfrm>
              <a:off x="5053675" y="353148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7" name="Google Shape;1517;p44"/>
            <p:cNvCxnSpPr>
              <a:stCxn id="1515" idx="3"/>
              <a:endCxn id="1516" idx="1"/>
            </p:cNvCxnSpPr>
            <p:nvPr/>
          </p:nvCxnSpPr>
          <p:spPr>
            <a:xfrm>
              <a:off x="4667188" y="3708782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8" name="Google Shape;1518;p44"/>
          <p:cNvGrpSpPr/>
          <p:nvPr/>
        </p:nvGrpSpPr>
        <p:grpSpPr>
          <a:xfrm>
            <a:off x="3086788" y="4042800"/>
            <a:ext cx="5346988" cy="354602"/>
            <a:chOff x="3086788" y="4042800"/>
            <a:chExt cx="5346988" cy="354602"/>
          </a:xfrm>
        </p:grpSpPr>
        <p:sp>
          <p:nvSpPr>
            <p:cNvPr id="1519" name="Google Shape;1519;p44"/>
            <p:cNvSpPr txBox="1"/>
            <p:nvPr/>
          </p:nvSpPr>
          <p:spPr>
            <a:xfrm>
              <a:off x="3086788" y="4042802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0" name="Google Shape;1520;p44"/>
            <p:cNvSpPr txBox="1"/>
            <p:nvPr/>
          </p:nvSpPr>
          <p:spPr>
            <a:xfrm>
              <a:off x="5053675" y="40428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1" name="Google Shape;1521;p44"/>
            <p:cNvCxnSpPr>
              <a:stCxn id="1519" idx="3"/>
              <a:endCxn id="1520" idx="1"/>
            </p:cNvCxnSpPr>
            <p:nvPr/>
          </p:nvCxnSpPr>
          <p:spPr>
            <a:xfrm>
              <a:off x="4667188" y="4220102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527" name="Google Shape;1527;p45"/>
          <p:cNvGrpSpPr/>
          <p:nvPr/>
        </p:nvGrpSpPr>
        <p:grpSpPr>
          <a:xfrm>
            <a:off x="833013" y="1286425"/>
            <a:ext cx="7477977" cy="874431"/>
            <a:chOff x="833013" y="1286425"/>
            <a:chExt cx="7477977" cy="874431"/>
          </a:xfrm>
        </p:grpSpPr>
        <p:sp>
          <p:nvSpPr>
            <p:cNvPr id="1528" name="Google Shape;1528;p45"/>
            <p:cNvSpPr/>
            <p:nvPr/>
          </p:nvSpPr>
          <p:spPr>
            <a:xfrm>
              <a:off x="5053462" y="1407100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Saturn is a gas giant composed mostly of hydrogen and helium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200">
                <a:solidFill>
                  <a:schemeClr val="accent1"/>
                </a:solidFill>
              </a:endParaRPr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3619613" y="1286425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1378363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32" name="Google Shape;1532;p45"/>
          <p:cNvGrpSpPr/>
          <p:nvPr/>
        </p:nvGrpSpPr>
        <p:grpSpPr>
          <a:xfrm>
            <a:off x="833013" y="2047579"/>
            <a:ext cx="7477977" cy="874431"/>
            <a:chOff x="833013" y="2047579"/>
            <a:chExt cx="7477977" cy="874431"/>
          </a:xfrm>
        </p:grpSpPr>
        <p:sp>
          <p:nvSpPr>
            <p:cNvPr id="1533" name="Google Shape;1533;p45"/>
            <p:cNvSpPr/>
            <p:nvPr/>
          </p:nvSpPr>
          <p:spPr>
            <a:xfrm>
              <a:off x="5053462" y="2168254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and the closest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833013" y="2272827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200">
                <a:solidFill>
                  <a:schemeClr val="accent2"/>
                </a:solidFill>
              </a:endParaRPr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3619613" y="2047579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1378363" y="2272827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37" name="Google Shape;1537;p45"/>
          <p:cNvGrpSpPr/>
          <p:nvPr/>
        </p:nvGrpSpPr>
        <p:grpSpPr>
          <a:xfrm>
            <a:off x="833013" y="2808733"/>
            <a:ext cx="7477977" cy="874431"/>
            <a:chOff x="833013" y="2808733"/>
            <a:chExt cx="7477977" cy="874431"/>
          </a:xfrm>
        </p:grpSpPr>
        <p:sp>
          <p:nvSpPr>
            <p:cNvPr id="1538" name="Google Shape;1538;p45"/>
            <p:cNvSpPr/>
            <p:nvPr/>
          </p:nvSpPr>
          <p:spPr>
            <a:xfrm>
              <a:off x="5053462" y="2929408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833013" y="3033981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200">
                <a:solidFill>
                  <a:schemeClr val="accent3"/>
                </a:solidFill>
              </a:endParaRPr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3619613" y="2808733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1378363" y="3033981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2" name="Google Shape;1542;p45"/>
          <p:cNvGrpSpPr/>
          <p:nvPr/>
        </p:nvGrpSpPr>
        <p:grpSpPr>
          <a:xfrm>
            <a:off x="833013" y="3569888"/>
            <a:ext cx="7477977" cy="874431"/>
            <a:chOff x="833013" y="3569888"/>
            <a:chExt cx="7477977" cy="874431"/>
          </a:xfrm>
        </p:grpSpPr>
        <p:sp>
          <p:nvSpPr>
            <p:cNvPr id="1543" name="Google Shape;1543;p45"/>
            <p:cNvSpPr/>
            <p:nvPr/>
          </p:nvSpPr>
          <p:spPr>
            <a:xfrm>
              <a:off x="5053462" y="3690562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833013" y="3795136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200">
                <a:solidFill>
                  <a:schemeClr val="accent6"/>
                </a:solidFill>
              </a:endParaRPr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3619613" y="3569888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1378363" y="3795136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7" name="Google Shape;1547;p45"/>
          <p:cNvGrpSpPr/>
          <p:nvPr/>
        </p:nvGrpSpPr>
        <p:grpSpPr>
          <a:xfrm>
            <a:off x="3949216" y="3157452"/>
            <a:ext cx="280072" cy="275520"/>
            <a:chOff x="4210933" y="2926777"/>
            <a:chExt cx="280072" cy="275520"/>
          </a:xfrm>
        </p:grpSpPr>
        <p:sp>
          <p:nvSpPr>
            <p:cNvPr id="1548" name="Google Shape;1548;p45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45"/>
          <p:cNvGrpSpPr/>
          <p:nvPr/>
        </p:nvGrpSpPr>
        <p:grpSpPr>
          <a:xfrm>
            <a:off x="3928176" y="2372876"/>
            <a:ext cx="322151" cy="322374"/>
            <a:chOff x="4206763" y="2450951"/>
            <a:chExt cx="322151" cy="322374"/>
          </a:xfrm>
        </p:grpSpPr>
        <p:sp>
          <p:nvSpPr>
            <p:cNvPr id="1562" name="Google Shape;1562;p45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45"/>
          <p:cNvGrpSpPr/>
          <p:nvPr/>
        </p:nvGrpSpPr>
        <p:grpSpPr>
          <a:xfrm>
            <a:off x="3898797" y="3886585"/>
            <a:ext cx="380910" cy="339594"/>
            <a:chOff x="855096" y="1504485"/>
            <a:chExt cx="380910" cy="339594"/>
          </a:xfrm>
        </p:grpSpPr>
        <p:sp>
          <p:nvSpPr>
            <p:cNvPr id="1565" name="Google Shape;1565;p45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45"/>
          <p:cNvGrpSpPr/>
          <p:nvPr/>
        </p:nvGrpSpPr>
        <p:grpSpPr>
          <a:xfrm>
            <a:off x="3913200" y="1596867"/>
            <a:ext cx="352103" cy="352103"/>
            <a:chOff x="1819576" y="1511679"/>
            <a:chExt cx="352103" cy="352103"/>
          </a:xfrm>
        </p:grpSpPr>
        <p:sp>
          <p:nvSpPr>
            <p:cNvPr id="1571" name="Google Shape;1571;p45"/>
            <p:cNvSpPr/>
            <p:nvPr/>
          </p:nvSpPr>
          <p:spPr>
            <a:xfrm>
              <a:off x="1819576" y="1511679"/>
              <a:ext cx="352103" cy="352103"/>
            </a:xfrm>
            <a:custGeom>
              <a:avLst/>
              <a:gdLst/>
              <a:ahLst/>
              <a:cxnLst/>
              <a:rect l="l" t="t" r="r" b="b"/>
              <a:pathLst>
                <a:path w="11062" h="11062" extrusionOk="0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1885146" y="1578204"/>
              <a:ext cx="182322" cy="180603"/>
            </a:xfrm>
            <a:custGeom>
              <a:avLst/>
              <a:gdLst/>
              <a:ahLst/>
              <a:cxnLst/>
              <a:rect l="l" t="t" r="r" b="b"/>
              <a:pathLst>
                <a:path w="5728" h="5674" extrusionOk="0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1923820" y="1610193"/>
              <a:ext cx="183054" cy="186874"/>
            </a:xfrm>
            <a:custGeom>
              <a:avLst/>
              <a:gdLst/>
              <a:ahLst/>
              <a:cxnLst/>
              <a:rect l="l" t="t" r="r" b="b"/>
              <a:pathLst>
                <a:path w="5751" h="5871" extrusionOk="0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1974207" y="1638617"/>
              <a:ext cx="43989" cy="15597"/>
            </a:xfrm>
            <a:custGeom>
              <a:avLst/>
              <a:gdLst/>
              <a:ahLst/>
              <a:cxnLst/>
              <a:rect l="l" t="t" r="r" b="b"/>
              <a:pathLst>
                <a:path w="1382" h="490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46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46"/>
          <p:cNvSpPr txBox="1">
            <a:spLocks noGrp="1"/>
          </p:cNvSpPr>
          <p:nvPr>
            <p:ph type="body" idx="4294967295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46"/>
          <p:cNvSpPr txBox="1">
            <a:spLocks noGrp="1"/>
          </p:cNvSpPr>
          <p:nvPr>
            <p:ph type="body" idx="4294967295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47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589" name="Google Shape;1589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590" name="Google Shape;1590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591" name="Google Shape;1591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592" name="Google Shape;1592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4" name="Google Shape;1594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5" name="Google Shape;1595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96" name="Google Shape;1596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597" name="Google Shape;1597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9" name="Google Shape;1599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00" name="Google Shape;1600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4" name="Google Shape;1604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05" name="Google Shape;1605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06" name="Google Shape;1606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8" name="Google Shape;1608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09" name="Google Shape;1609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3" name="Google Shape;1613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14" name="Google Shape;1614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15" name="Google Shape;1615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7" name="Google Shape;1617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18" name="Google Shape;1618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0" name="Google Shape;1620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21" name="Google Shape;1621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22" name="Google Shape;1622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4" name="Google Shape;1624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25" name="Google Shape;1625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1627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1628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8"/>
          <p:cNvGrpSpPr/>
          <p:nvPr/>
        </p:nvGrpSpPr>
        <p:grpSpPr>
          <a:xfrm>
            <a:off x="710263" y="1452275"/>
            <a:ext cx="3861913" cy="1086087"/>
            <a:chOff x="710263" y="1452275"/>
            <a:chExt cx="3861913" cy="1086087"/>
          </a:xfrm>
        </p:grpSpPr>
        <p:sp>
          <p:nvSpPr>
            <p:cNvPr id="211" name="Google Shape;211;p18"/>
            <p:cNvSpPr/>
            <p:nvPr/>
          </p:nvSpPr>
          <p:spPr>
            <a:xfrm>
              <a:off x="710275" y="14522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710263" y="200346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773579" y="1498027"/>
              <a:ext cx="380400" cy="38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8"/>
          <p:cNvGrpSpPr/>
          <p:nvPr/>
        </p:nvGrpSpPr>
        <p:grpSpPr>
          <a:xfrm>
            <a:off x="710238" y="2943897"/>
            <a:ext cx="3861940" cy="1117178"/>
            <a:chOff x="710238" y="2943897"/>
            <a:chExt cx="3861940" cy="1117178"/>
          </a:xfrm>
        </p:grpSpPr>
        <p:sp>
          <p:nvSpPr>
            <p:cNvPr id="215" name="Google Shape;215;p18"/>
            <p:cNvSpPr/>
            <p:nvPr/>
          </p:nvSpPr>
          <p:spPr>
            <a:xfrm>
              <a:off x="710278" y="35891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710238" y="29438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773579" y="3634937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572087" y="1452275"/>
            <a:ext cx="3861900" cy="1086081"/>
            <a:chOff x="4572087" y="1452275"/>
            <a:chExt cx="3861900" cy="1086081"/>
          </a:xfrm>
        </p:grpSpPr>
        <p:sp>
          <p:nvSpPr>
            <p:cNvPr id="219" name="Google Shape;219;p18"/>
            <p:cNvSpPr/>
            <p:nvPr/>
          </p:nvSpPr>
          <p:spPr>
            <a:xfrm>
              <a:off x="4572087" y="14522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5486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0" name="Google Shape;220;p18"/>
            <p:cNvSpPr txBox="1"/>
            <p:nvPr/>
          </p:nvSpPr>
          <p:spPr>
            <a:xfrm>
              <a:off x="6168763" y="200345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7990183" y="1498014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>
            <a:off x="4571915" y="2943905"/>
            <a:ext cx="3861900" cy="1117170"/>
            <a:chOff x="4571915" y="2943905"/>
            <a:chExt cx="3861900" cy="1117170"/>
          </a:xfrm>
        </p:grpSpPr>
        <p:sp>
          <p:nvSpPr>
            <p:cNvPr id="223" name="Google Shape;223;p18"/>
            <p:cNvSpPr/>
            <p:nvPr/>
          </p:nvSpPr>
          <p:spPr>
            <a:xfrm>
              <a:off x="4571915" y="35891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5486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4" name="Google Shape;224;p18"/>
            <p:cNvSpPr txBox="1"/>
            <p:nvPr/>
          </p:nvSpPr>
          <p:spPr>
            <a:xfrm>
              <a:off x="6168738" y="29439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7990183" y="3634821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8074935" y="1582712"/>
            <a:ext cx="210895" cy="210895"/>
            <a:chOff x="5049725" y="249400"/>
            <a:chExt cx="481825" cy="481825"/>
          </a:xfrm>
        </p:grpSpPr>
        <p:sp>
          <p:nvSpPr>
            <p:cNvPr id="227" name="Google Shape;227;p18"/>
            <p:cNvSpPr/>
            <p:nvPr/>
          </p:nvSpPr>
          <p:spPr>
            <a:xfrm>
              <a:off x="5191775" y="560925"/>
              <a:ext cx="197625" cy="170300"/>
            </a:xfrm>
            <a:custGeom>
              <a:avLst/>
              <a:gdLst/>
              <a:ahLst/>
              <a:cxnLst/>
              <a:rect l="l" t="t" r="r" b="b"/>
              <a:pathLst>
                <a:path w="7905" h="6812" extrusionOk="0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5049725" y="249400"/>
              <a:ext cx="481825" cy="396225"/>
            </a:xfrm>
            <a:custGeom>
              <a:avLst/>
              <a:gdLst/>
              <a:ahLst/>
              <a:cxnLst/>
              <a:rect l="l" t="t" r="r" b="b"/>
              <a:pathLst>
                <a:path w="19273" h="15849" extrusionOk="0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9" name="Google Shape;229;p18"/>
          <p:cNvGrpSpPr/>
          <p:nvPr/>
        </p:nvGrpSpPr>
        <p:grpSpPr>
          <a:xfrm>
            <a:off x="8074935" y="3719450"/>
            <a:ext cx="210895" cy="210895"/>
            <a:chOff x="5660400" y="238125"/>
            <a:chExt cx="481825" cy="481825"/>
          </a:xfrm>
        </p:grpSpPr>
        <p:sp>
          <p:nvSpPr>
            <p:cNvPr id="230" name="Google Shape;230;p1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2" name="Google Shape;232;p18"/>
          <p:cNvSpPr/>
          <p:nvPr/>
        </p:nvSpPr>
        <p:spPr>
          <a:xfrm>
            <a:off x="869848" y="3719581"/>
            <a:ext cx="187861" cy="2108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33" name="Google Shape;233;p18"/>
          <p:cNvGrpSpPr/>
          <p:nvPr/>
        </p:nvGrpSpPr>
        <p:grpSpPr>
          <a:xfrm>
            <a:off x="871096" y="1582738"/>
            <a:ext cx="185366" cy="210895"/>
            <a:chOff x="6264525" y="842250"/>
            <a:chExt cx="423500" cy="481825"/>
          </a:xfrm>
        </p:grpSpPr>
        <p:sp>
          <p:nvSpPr>
            <p:cNvPr id="234" name="Google Shape;234;p18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1" name="Google Shape;241;p1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242" name="Google Shape;242;p18"/>
          <p:cNvGrpSpPr/>
          <p:nvPr/>
        </p:nvGrpSpPr>
        <p:grpSpPr>
          <a:xfrm>
            <a:off x="3229375" y="1413975"/>
            <a:ext cx="2685300" cy="2685300"/>
            <a:chOff x="3229375" y="1413975"/>
            <a:chExt cx="2685300" cy="2685300"/>
          </a:xfrm>
        </p:grpSpPr>
        <p:sp>
          <p:nvSpPr>
            <p:cNvPr id="243" name="Google Shape;243;p18"/>
            <p:cNvSpPr/>
            <p:nvPr/>
          </p:nvSpPr>
          <p:spPr>
            <a:xfrm>
              <a:off x="3229375" y="1413975"/>
              <a:ext cx="2685300" cy="2685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3479913" y="1664525"/>
              <a:ext cx="2184300" cy="21843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3666663" y="1851275"/>
              <a:ext cx="1810800" cy="1810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6" name="Google Shape;246;p18"/>
          <p:cNvSpPr/>
          <p:nvPr/>
        </p:nvSpPr>
        <p:spPr>
          <a:xfrm>
            <a:off x="4402392" y="2101698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252" name="Google Shape;252;p19"/>
          <p:cNvGrpSpPr/>
          <p:nvPr/>
        </p:nvGrpSpPr>
        <p:grpSpPr>
          <a:xfrm>
            <a:off x="3433276" y="2409276"/>
            <a:ext cx="5000574" cy="847200"/>
            <a:chOff x="3433276" y="2409276"/>
            <a:chExt cx="5000574" cy="847200"/>
          </a:xfrm>
        </p:grpSpPr>
        <p:sp>
          <p:nvSpPr>
            <p:cNvPr id="253" name="Google Shape;253;p19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6347050" y="2565426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3433276" y="3545638"/>
            <a:ext cx="5000574" cy="847200"/>
            <a:chOff x="3433276" y="3545638"/>
            <a:chExt cx="5000574" cy="847200"/>
          </a:xfrm>
        </p:grpSpPr>
        <p:sp>
          <p:nvSpPr>
            <p:cNvPr id="257" name="Google Shape;257;p19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6347050" y="3701788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3433276" y="1272915"/>
            <a:ext cx="5000574" cy="847200"/>
            <a:chOff x="3433276" y="1272915"/>
            <a:chExt cx="5000574" cy="847200"/>
          </a:xfrm>
        </p:grpSpPr>
        <p:sp>
          <p:nvSpPr>
            <p:cNvPr id="261" name="Google Shape;261;p19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6347050" y="1429065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" name="Google Shape;264;p19"/>
          <p:cNvGrpSpPr/>
          <p:nvPr/>
        </p:nvGrpSpPr>
        <p:grpSpPr>
          <a:xfrm>
            <a:off x="3655614" y="1526889"/>
            <a:ext cx="339253" cy="339253"/>
            <a:chOff x="3271200" y="1435075"/>
            <a:chExt cx="481825" cy="481825"/>
          </a:xfrm>
        </p:grpSpPr>
        <p:sp>
          <p:nvSpPr>
            <p:cNvPr id="265" name="Google Shape;265;p19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7" name="Google Shape;267;p19"/>
          <p:cNvGrpSpPr/>
          <p:nvPr/>
        </p:nvGrpSpPr>
        <p:grpSpPr>
          <a:xfrm>
            <a:off x="3715295" y="2663329"/>
            <a:ext cx="219890" cy="339095"/>
            <a:chOff x="5726350" y="2028150"/>
            <a:chExt cx="312300" cy="481600"/>
          </a:xfrm>
        </p:grpSpPr>
        <p:sp>
          <p:nvSpPr>
            <p:cNvPr id="268" name="Google Shape;268;p19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1" name="Google Shape;271;p19"/>
          <p:cNvGrpSpPr/>
          <p:nvPr/>
        </p:nvGrpSpPr>
        <p:grpSpPr>
          <a:xfrm>
            <a:off x="3654954" y="3799602"/>
            <a:ext cx="340573" cy="339271"/>
            <a:chOff x="898875" y="4399275"/>
            <a:chExt cx="483700" cy="481850"/>
          </a:xfrm>
        </p:grpSpPr>
        <p:sp>
          <p:nvSpPr>
            <p:cNvPr id="272" name="Google Shape;272;p19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0" name="Google Shape;280;p19"/>
          <p:cNvGrpSpPr/>
          <p:nvPr/>
        </p:nvGrpSpPr>
        <p:grpSpPr>
          <a:xfrm>
            <a:off x="710275" y="1696445"/>
            <a:ext cx="2460575" cy="2272941"/>
            <a:chOff x="710275" y="1696445"/>
            <a:chExt cx="2460575" cy="2272941"/>
          </a:xfrm>
        </p:grpSpPr>
        <p:grpSp>
          <p:nvGrpSpPr>
            <p:cNvPr id="281" name="Google Shape;281;p19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282" name="Google Shape;282;p19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3" name="Google Shape;283;p19"/>
              <p:cNvCxnSpPr>
                <a:stCxn id="282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4" name="Google Shape;284;p19"/>
              <p:cNvCxnSpPr>
                <a:stCxn id="282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5" name="Google Shape;285;p19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286" name="Google Shape;286;p19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7" name="Google Shape;287;p19"/>
              <p:cNvCxnSpPr>
                <a:stCxn id="286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8" name="Google Shape;288;p19"/>
              <p:cNvCxnSpPr>
                <a:stCxn id="286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89" name="Google Shape;289;p19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90" name="Google Shape;290;p19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848097" y="2319958"/>
              <a:ext cx="1025700" cy="102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0"/>
          <p:cNvGrpSpPr/>
          <p:nvPr/>
        </p:nvGrpSpPr>
        <p:grpSpPr>
          <a:xfrm>
            <a:off x="710297" y="1304713"/>
            <a:ext cx="1930800" cy="3056325"/>
            <a:chOff x="710297" y="1304713"/>
            <a:chExt cx="1930800" cy="3056325"/>
          </a:xfrm>
        </p:grpSpPr>
        <p:sp>
          <p:nvSpPr>
            <p:cNvPr id="298" name="Google Shape;298;p20"/>
            <p:cNvSpPr txBox="1"/>
            <p:nvPr/>
          </p:nvSpPr>
          <p:spPr>
            <a:xfrm>
              <a:off x="840865" y="3284013"/>
              <a:ext cx="1669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 rot="-5400000">
              <a:off x="1486997" y="1971563"/>
              <a:ext cx="377400" cy="193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0"/>
            <p:cNvSpPr txBox="1"/>
            <p:nvPr/>
          </p:nvSpPr>
          <p:spPr>
            <a:xfrm>
              <a:off x="840865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20"/>
            <p:cNvSpPr txBox="1"/>
            <p:nvPr/>
          </p:nvSpPr>
          <p:spPr>
            <a:xfrm>
              <a:off x="872365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1195400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1274300" y="1383613"/>
              <a:ext cx="802800" cy="80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4" name="Google Shape;304;p20"/>
            <p:cNvCxnSpPr>
              <a:endCxn id="301" idx="0"/>
            </p:cNvCxnSpPr>
            <p:nvPr/>
          </p:nvCxnSpPr>
          <p:spPr>
            <a:xfrm>
              <a:off x="1675765" y="226526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5" name="Google Shape;305;p20"/>
          <p:cNvGrpSpPr/>
          <p:nvPr/>
        </p:nvGrpSpPr>
        <p:grpSpPr>
          <a:xfrm>
            <a:off x="4572167" y="1304713"/>
            <a:ext cx="1930800" cy="3056325"/>
            <a:chOff x="4572167" y="1304713"/>
            <a:chExt cx="1930800" cy="3056325"/>
          </a:xfrm>
        </p:grpSpPr>
        <p:sp>
          <p:nvSpPr>
            <p:cNvPr id="306" name="Google Shape;306;p20"/>
            <p:cNvSpPr txBox="1"/>
            <p:nvPr/>
          </p:nvSpPr>
          <p:spPr>
            <a:xfrm>
              <a:off x="4707234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 rot="-5400000">
              <a:off x="5348867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 txBox="1"/>
            <p:nvPr/>
          </p:nvSpPr>
          <p:spPr>
            <a:xfrm>
              <a:off x="4704984" y="3627538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also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20"/>
            <p:cNvSpPr txBox="1"/>
            <p:nvPr/>
          </p:nvSpPr>
          <p:spPr>
            <a:xfrm>
              <a:off x="4734234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5057250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5136150" y="1383613"/>
              <a:ext cx="802800" cy="80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2" name="Google Shape;312;p20"/>
            <p:cNvCxnSpPr>
              <a:stCxn id="310" idx="4"/>
              <a:endCxn id="309" idx="0"/>
            </p:cNvCxnSpPr>
            <p:nvPr/>
          </p:nvCxnSpPr>
          <p:spPr>
            <a:xfrm>
              <a:off x="5537550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3" name="Google Shape;313;p20"/>
          <p:cNvGrpSpPr/>
          <p:nvPr/>
        </p:nvGrpSpPr>
        <p:grpSpPr>
          <a:xfrm>
            <a:off x="6503102" y="1304713"/>
            <a:ext cx="1930800" cy="3056325"/>
            <a:chOff x="6503102" y="1304713"/>
            <a:chExt cx="1930800" cy="3056325"/>
          </a:xfrm>
        </p:grpSpPr>
        <p:sp>
          <p:nvSpPr>
            <p:cNvPr id="314" name="Google Shape;314;p20"/>
            <p:cNvSpPr txBox="1"/>
            <p:nvPr/>
          </p:nvSpPr>
          <p:spPr>
            <a:xfrm>
              <a:off x="6638102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 rot="-5400000">
              <a:off x="7279802" y="1971562"/>
              <a:ext cx="377400" cy="19308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0"/>
            <p:cNvSpPr txBox="1"/>
            <p:nvPr/>
          </p:nvSpPr>
          <p:spPr>
            <a:xfrm>
              <a:off x="6638102" y="3627538"/>
              <a:ext cx="1660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20"/>
            <p:cNvSpPr txBox="1"/>
            <p:nvPr/>
          </p:nvSpPr>
          <p:spPr>
            <a:xfrm>
              <a:off x="6665102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6988175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9" name="Google Shape;319;p20"/>
            <p:cNvCxnSpPr>
              <a:stCxn id="318" idx="4"/>
              <a:endCxn id="317" idx="0"/>
            </p:cNvCxnSpPr>
            <p:nvPr/>
          </p:nvCxnSpPr>
          <p:spPr>
            <a:xfrm>
              <a:off x="7468475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0" name="Google Shape;320;p20"/>
          <p:cNvGrpSpPr/>
          <p:nvPr/>
        </p:nvGrpSpPr>
        <p:grpSpPr>
          <a:xfrm>
            <a:off x="2641232" y="1304713"/>
            <a:ext cx="1930800" cy="3056325"/>
            <a:chOff x="2641232" y="1304713"/>
            <a:chExt cx="1930800" cy="3056325"/>
          </a:xfrm>
        </p:grpSpPr>
        <p:sp>
          <p:nvSpPr>
            <p:cNvPr id="321" name="Google Shape;321;p20"/>
            <p:cNvSpPr txBox="1"/>
            <p:nvPr/>
          </p:nvSpPr>
          <p:spPr>
            <a:xfrm>
              <a:off x="2774049" y="3284013"/>
              <a:ext cx="1665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 rot="-5400000">
              <a:off x="3417932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 txBox="1"/>
            <p:nvPr/>
          </p:nvSpPr>
          <p:spPr>
            <a:xfrm>
              <a:off x="2771799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3126325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3205225" y="1383613"/>
              <a:ext cx="802800" cy="80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7" name="Google Shape;327;p20"/>
            <p:cNvCxnSpPr>
              <a:stCxn id="325" idx="4"/>
              <a:endCxn id="324" idx="0"/>
            </p:cNvCxnSpPr>
            <p:nvPr/>
          </p:nvCxnSpPr>
          <p:spPr>
            <a:xfrm>
              <a:off x="3606625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8" name="Google Shape;328;p2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7067075" y="1383613"/>
            <a:ext cx="802800" cy="80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20"/>
          <p:cNvGrpSpPr/>
          <p:nvPr/>
        </p:nvGrpSpPr>
        <p:grpSpPr>
          <a:xfrm>
            <a:off x="3429443" y="1607640"/>
            <a:ext cx="354363" cy="354745"/>
            <a:chOff x="3235438" y="1970604"/>
            <a:chExt cx="354363" cy="354745"/>
          </a:xfrm>
        </p:grpSpPr>
        <p:sp>
          <p:nvSpPr>
            <p:cNvPr id="331" name="Google Shape;331;p20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20"/>
          <p:cNvGrpSpPr/>
          <p:nvPr/>
        </p:nvGrpSpPr>
        <p:grpSpPr>
          <a:xfrm>
            <a:off x="1505048" y="1617475"/>
            <a:ext cx="341472" cy="335074"/>
            <a:chOff x="1329585" y="1989925"/>
            <a:chExt cx="341472" cy="335074"/>
          </a:xfrm>
        </p:grpSpPr>
        <p:sp>
          <p:nvSpPr>
            <p:cNvPr id="345" name="Google Shape;345;p20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0"/>
          <p:cNvSpPr/>
          <p:nvPr/>
        </p:nvSpPr>
        <p:spPr>
          <a:xfrm>
            <a:off x="5360368" y="1622966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0"/>
          <p:cNvGrpSpPr/>
          <p:nvPr/>
        </p:nvGrpSpPr>
        <p:grpSpPr>
          <a:xfrm>
            <a:off x="7291295" y="1650085"/>
            <a:ext cx="367255" cy="269855"/>
            <a:chOff x="1306445" y="3397829"/>
            <a:chExt cx="367255" cy="269855"/>
          </a:xfrm>
        </p:grpSpPr>
        <p:sp>
          <p:nvSpPr>
            <p:cNvPr id="350" name="Google Shape;350;p20"/>
            <p:cNvSpPr/>
            <p:nvPr/>
          </p:nvSpPr>
          <p:spPr>
            <a:xfrm>
              <a:off x="1588395" y="3513054"/>
              <a:ext cx="45517" cy="16297"/>
            </a:xfrm>
            <a:custGeom>
              <a:avLst/>
              <a:gdLst/>
              <a:ahLst/>
              <a:cxnLst/>
              <a:rect l="l" t="t" r="r" b="b"/>
              <a:pathLst>
                <a:path w="1430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1306445" y="3397829"/>
              <a:ext cx="367255" cy="269091"/>
            </a:xfrm>
            <a:custGeom>
              <a:avLst/>
              <a:gdLst/>
              <a:ahLst/>
              <a:cxnLst/>
              <a:rect l="l" t="t" r="r" b="b"/>
              <a:pathLst>
                <a:path w="11538" h="8454" extrusionOk="0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1639960" y="3622549"/>
              <a:ext cx="10631" cy="45135"/>
            </a:xfrm>
            <a:custGeom>
              <a:avLst/>
              <a:gdLst/>
              <a:ahLst/>
              <a:cxnLst/>
              <a:rect l="l" t="t" r="r" b="b"/>
              <a:pathLst>
                <a:path w="334" h="1418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444014" y="3446466"/>
              <a:ext cx="91734" cy="30589"/>
            </a:xfrm>
            <a:custGeom>
              <a:avLst/>
              <a:gdLst/>
              <a:ahLst/>
              <a:cxnLst/>
              <a:rect l="l" t="t" r="r" b="b"/>
              <a:pathLst>
                <a:path w="2882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42052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54749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361" name="Google Shape;361;p21"/>
          <p:cNvGrpSpPr/>
          <p:nvPr/>
        </p:nvGrpSpPr>
        <p:grpSpPr>
          <a:xfrm>
            <a:off x="5335907" y="2391618"/>
            <a:ext cx="449176" cy="449519"/>
            <a:chOff x="4206763" y="2450951"/>
            <a:chExt cx="322151" cy="322374"/>
          </a:xfrm>
        </p:grpSpPr>
        <p:sp>
          <p:nvSpPr>
            <p:cNvPr id="362" name="Google Shape;362;p21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1"/>
          <p:cNvGrpSpPr/>
          <p:nvPr/>
        </p:nvGrpSpPr>
        <p:grpSpPr>
          <a:xfrm>
            <a:off x="7306011" y="2399696"/>
            <a:ext cx="462934" cy="433363"/>
            <a:chOff x="6577238" y="2457221"/>
            <a:chExt cx="332019" cy="310788"/>
          </a:xfrm>
        </p:grpSpPr>
        <p:sp>
          <p:nvSpPr>
            <p:cNvPr id="365" name="Google Shape;365;p21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21"/>
          <p:cNvGrpSpPr/>
          <p:nvPr/>
        </p:nvGrpSpPr>
        <p:grpSpPr>
          <a:xfrm>
            <a:off x="1354181" y="2396789"/>
            <a:ext cx="504696" cy="439177"/>
            <a:chOff x="3716358" y="1544655"/>
            <a:chExt cx="361971" cy="314958"/>
          </a:xfrm>
        </p:grpSpPr>
        <p:sp>
          <p:nvSpPr>
            <p:cNvPr id="372" name="Google Shape;372;p21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" name="Google Shape;377;p21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378" name="Google Shape;378;p21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3" name="Google Shape;383;p21"/>
          <p:cNvGrpSpPr/>
          <p:nvPr/>
        </p:nvGrpSpPr>
        <p:grpSpPr>
          <a:xfrm>
            <a:off x="3324559" y="2406469"/>
            <a:ext cx="517906" cy="419823"/>
            <a:chOff x="5220616" y="2791061"/>
            <a:chExt cx="373185" cy="302466"/>
          </a:xfrm>
        </p:grpSpPr>
        <p:sp>
          <p:nvSpPr>
            <p:cNvPr id="384" name="Google Shape;384;p21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21"/>
          <p:cNvGrpSpPr/>
          <p:nvPr/>
        </p:nvGrpSpPr>
        <p:grpSpPr>
          <a:xfrm>
            <a:off x="4664243" y="1300649"/>
            <a:ext cx="1792511" cy="3124108"/>
            <a:chOff x="4628044" y="1300654"/>
            <a:chExt cx="1846808" cy="3124108"/>
          </a:xfrm>
        </p:grpSpPr>
        <p:sp>
          <p:nvSpPr>
            <p:cNvPr id="403" name="Google Shape;403;p21"/>
            <p:cNvSpPr/>
            <p:nvPr/>
          </p:nvSpPr>
          <p:spPr>
            <a:xfrm rot="10800000" flipH="1">
              <a:off x="4628044" y="2015463"/>
              <a:ext cx="1846800" cy="2409300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 txBox="1"/>
            <p:nvPr/>
          </p:nvSpPr>
          <p:spPr>
            <a:xfrm>
              <a:off x="4710393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5" name="Google Shape;405;p21"/>
            <p:cNvSpPr txBox="1"/>
            <p:nvPr/>
          </p:nvSpPr>
          <p:spPr>
            <a:xfrm>
              <a:off x="4710393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fourth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628051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/>
            </a:p>
          </p:txBody>
        </p:sp>
      </p:grpSp>
      <p:grpSp>
        <p:nvGrpSpPr>
          <p:cNvPr id="407" name="Google Shape;407;p21"/>
          <p:cNvGrpSpPr/>
          <p:nvPr/>
        </p:nvGrpSpPr>
        <p:grpSpPr>
          <a:xfrm>
            <a:off x="6641225" y="1300650"/>
            <a:ext cx="1792505" cy="3124108"/>
            <a:chOff x="6586924" y="1300655"/>
            <a:chExt cx="1846801" cy="3124108"/>
          </a:xfrm>
        </p:grpSpPr>
        <p:sp>
          <p:nvSpPr>
            <p:cNvPr id="408" name="Google Shape;408;p21"/>
            <p:cNvSpPr/>
            <p:nvPr/>
          </p:nvSpPr>
          <p:spPr>
            <a:xfrm rot="10800000" flipH="1">
              <a:off x="6586925" y="2015463"/>
              <a:ext cx="1846800" cy="2409300"/>
            </a:xfrm>
            <a:prstGeom prst="round2SameRect">
              <a:avLst>
                <a:gd name="adj1" fmla="val 555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 txBox="1"/>
            <p:nvPr/>
          </p:nvSpPr>
          <p:spPr>
            <a:xfrm>
              <a:off x="6669274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0" name="Google Shape;410;p21"/>
            <p:cNvSpPr txBox="1"/>
            <p:nvPr/>
          </p:nvSpPr>
          <p:spPr>
            <a:xfrm>
              <a:off x="6669274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also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6586924" y="1300655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/>
            </a:p>
          </p:txBody>
        </p:sp>
      </p:grpSp>
      <p:grpSp>
        <p:nvGrpSpPr>
          <p:cNvPr id="412" name="Google Shape;412;p21"/>
          <p:cNvGrpSpPr/>
          <p:nvPr/>
        </p:nvGrpSpPr>
        <p:grpSpPr>
          <a:xfrm>
            <a:off x="710275" y="1300650"/>
            <a:ext cx="1792506" cy="3124108"/>
            <a:chOff x="710273" y="1300654"/>
            <a:chExt cx="1846802" cy="3124108"/>
          </a:xfrm>
        </p:grpSpPr>
        <p:sp>
          <p:nvSpPr>
            <p:cNvPr id="413" name="Google Shape;413;p21"/>
            <p:cNvSpPr/>
            <p:nvPr/>
          </p:nvSpPr>
          <p:spPr>
            <a:xfrm rot="10800000" flipH="1">
              <a:off x="710275" y="2015463"/>
              <a:ext cx="1846800" cy="24093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 txBox="1"/>
            <p:nvPr/>
          </p:nvSpPr>
          <p:spPr>
            <a:xfrm>
              <a:off x="792625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5" name="Google Shape;415;p21"/>
            <p:cNvSpPr txBox="1"/>
            <p:nvPr/>
          </p:nvSpPr>
          <p:spPr>
            <a:xfrm>
              <a:off x="792625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71027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/>
            </a:p>
          </p:txBody>
        </p:sp>
      </p:grpSp>
      <p:grpSp>
        <p:nvGrpSpPr>
          <p:cNvPr id="417" name="Google Shape;417;p21"/>
          <p:cNvGrpSpPr/>
          <p:nvPr/>
        </p:nvGrpSpPr>
        <p:grpSpPr>
          <a:xfrm>
            <a:off x="2687250" y="1300649"/>
            <a:ext cx="1792514" cy="3124108"/>
            <a:chOff x="2669153" y="1300654"/>
            <a:chExt cx="1846810" cy="3124108"/>
          </a:xfrm>
        </p:grpSpPr>
        <p:sp>
          <p:nvSpPr>
            <p:cNvPr id="418" name="Google Shape;418;p21"/>
            <p:cNvSpPr/>
            <p:nvPr/>
          </p:nvSpPr>
          <p:spPr>
            <a:xfrm rot="10800000" flipH="1">
              <a:off x="2669162" y="2015463"/>
              <a:ext cx="1846800" cy="240930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 txBox="1"/>
            <p:nvPr/>
          </p:nvSpPr>
          <p:spPr>
            <a:xfrm>
              <a:off x="2751512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0" name="Google Shape;420;p21"/>
            <p:cNvSpPr txBox="1"/>
            <p:nvPr/>
          </p:nvSpPr>
          <p:spPr>
            <a:xfrm>
              <a:off x="2751512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"/>
          <p:cNvSpPr/>
          <p:nvPr/>
        </p:nvSpPr>
        <p:spPr>
          <a:xfrm rot="10800000">
            <a:off x="981463" y="1812763"/>
            <a:ext cx="2345400" cy="23454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2"/>
          <p:cNvSpPr/>
          <p:nvPr/>
        </p:nvSpPr>
        <p:spPr>
          <a:xfrm rot="10800000">
            <a:off x="1120363" y="1951663"/>
            <a:ext cx="2067600" cy="206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2"/>
          <p:cNvSpPr/>
          <p:nvPr/>
        </p:nvSpPr>
        <p:spPr>
          <a:xfrm flipH="1">
            <a:off x="1264663" y="2095963"/>
            <a:ext cx="1779000" cy="177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4288032" y="1385505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0" name="Google Shape;430;p22"/>
          <p:cNvCxnSpPr>
            <a:stCxn id="429" idx="1"/>
            <a:endCxn id="431" idx="6"/>
          </p:cNvCxnSpPr>
          <p:nvPr/>
        </p:nvCxnSpPr>
        <p:spPr>
          <a:xfrm flipH="1">
            <a:off x="2830332" y="1599105"/>
            <a:ext cx="1457700" cy="40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22"/>
          <p:cNvSpPr/>
          <p:nvPr/>
        </p:nvSpPr>
        <p:spPr>
          <a:xfrm>
            <a:off x="2737065" y="1953036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4288032" y="2078697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3" name="Google Shape;433;p22"/>
          <p:cNvCxnSpPr>
            <a:stCxn id="432" idx="1"/>
            <a:endCxn id="434" idx="6"/>
          </p:cNvCxnSpPr>
          <p:nvPr/>
        </p:nvCxnSpPr>
        <p:spPr>
          <a:xfrm flipH="1">
            <a:off x="3247932" y="2292297"/>
            <a:ext cx="1040100" cy="165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22"/>
          <p:cNvSpPr/>
          <p:nvPr/>
        </p:nvSpPr>
        <p:spPr>
          <a:xfrm>
            <a:off x="3154483" y="2410649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4288032" y="3464799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6" name="Google Shape;436;p22"/>
          <p:cNvCxnSpPr>
            <a:stCxn id="435" idx="1"/>
            <a:endCxn id="437" idx="6"/>
          </p:cNvCxnSpPr>
          <p:nvPr/>
        </p:nvCxnSpPr>
        <p:spPr>
          <a:xfrm rot="10800000">
            <a:off x="3247932" y="3494199"/>
            <a:ext cx="1040100" cy="18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22"/>
          <p:cNvSpPr/>
          <p:nvPr/>
        </p:nvSpPr>
        <p:spPr>
          <a:xfrm>
            <a:off x="3154483" y="3447490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4288032" y="2771748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9" name="Google Shape;439;p22"/>
          <p:cNvCxnSpPr>
            <a:stCxn id="438" idx="1"/>
            <a:endCxn id="440" idx="6"/>
          </p:cNvCxnSpPr>
          <p:nvPr/>
        </p:nvCxnSpPr>
        <p:spPr>
          <a:xfrm rot="10800000">
            <a:off x="3370332" y="2981148"/>
            <a:ext cx="917700" cy="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22"/>
          <p:cNvSpPr/>
          <p:nvPr/>
        </p:nvSpPr>
        <p:spPr>
          <a:xfrm>
            <a:off x="3276953" y="2934512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4288032" y="4157850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2" name="Google Shape;442;p22"/>
          <p:cNvCxnSpPr>
            <a:stCxn id="441" idx="1"/>
            <a:endCxn id="443" idx="6"/>
          </p:cNvCxnSpPr>
          <p:nvPr/>
        </p:nvCxnSpPr>
        <p:spPr>
          <a:xfrm rot="10800000">
            <a:off x="2830332" y="3971250"/>
            <a:ext cx="1457700" cy="40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22"/>
          <p:cNvSpPr/>
          <p:nvPr/>
        </p:nvSpPr>
        <p:spPr>
          <a:xfrm>
            <a:off x="2737065" y="3924596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2"/>
          <p:cNvSpPr txBox="1"/>
          <p:nvPr/>
        </p:nvSpPr>
        <p:spPr>
          <a:xfrm>
            <a:off x="6082932" y="338340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22"/>
          <p:cNvSpPr txBox="1"/>
          <p:nvPr/>
        </p:nvSpPr>
        <p:spPr>
          <a:xfrm>
            <a:off x="6082932" y="1304055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2"/>
          <p:cNvSpPr txBox="1"/>
          <p:nvPr/>
        </p:nvSpPr>
        <p:spPr>
          <a:xfrm>
            <a:off x="6082932" y="269041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made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22"/>
          <p:cNvSpPr txBox="1"/>
          <p:nvPr/>
        </p:nvSpPr>
        <p:spPr>
          <a:xfrm>
            <a:off x="6082932" y="199723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giant and the fourth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6082932" y="407637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9" name="Google Shape;449;p22"/>
          <p:cNvGrpSpPr/>
          <p:nvPr/>
        </p:nvGrpSpPr>
        <p:grpSpPr>
          <a:xfrm>
            <a:off x="1936896" y="2769037"/>
            <a:ext cx="434556" cy="432894"/>
            <a:chOff x="898875" y="4399275"/>
            <a:chExt cx="483700" cy="481850"/>
          </a:xfrm>
        </p:grpSpPr>
        <p:sp>
          <p:nvSpPr>
            <p:cNvPr id="450" name="Google Shape;450;p22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58" name="Google Shape;458;p2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3"/>
          <p:cNvSpPr/>
          <p:nvPr/>
        </p:nvSpPr>
        <p:spPr>
          <a:xfrm>
            <a:off x="5804730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23"/>
          <p:cNvGrpSpPr/>
          <p:nvPr/>
        </p:nvGrpSpPr>
        <p:grpSpPr>
          <a:xfrm>
            <a:off x="4956734" y="1482688"/>
            <a:ext cx="1353600" cy="2985550"/>
            <a:chOff x="4956734" y="1482688"/>
            <a:chExt cx="1353600" cy="2985550"/>
          </a:xfrm>
        </p:grpSpPr>
        <p:sp>
          <p:nvSpPr>
            <p:cNvPr id="465" name="Google Shape;465;p23"/>
            <p:cNvSpPr/>
            <p:nvPr/>
          </p:nvSpPr>
          <p:spPr>
            <a:xfrm rot="10800000" flipH="1">
              <a:off x="5536934" y="1700797"/>
              <a:ext cx="193200" cy="407100"/>
            </a:xfrm>
            <a:prstGeom prst="rtTriangle">
              <a:avLst/>
            </a:prstGeom>
            <a:solidFill>
              <a:srgbClr val="A5F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 rot="10800000">
              <a:off x="4956734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5210684" y="3475025"/>
              <a:ext cx="845700" cy="845700"/>
            </a:xfrm>
            <a:prstGeom prst="ellipse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 txBox="1"/>
            <p:nvPr/>
          </p:nvSpPr>
          <p:spPr>
            <a:xfrm>
              <a:off x="495673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5293184" y="3557488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4956734" y="1482688"/>
              <a:ext cx="1353600" cy="6252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71" name="Google Shape;471;p23"/>
          <p:cNvGrpSpPr/>
          <p:nvPr/>
        </p:nvGrpSpPr>
        <p:grpSpPr>
          <a:xfrm>
            <a:off x="7079925" y="1482688"/>
            <a:ext cx="1353600" cy="2985550"/>
            <a:chOff x="7079925" y="1482688"/>
            <a:chExt cx="1353600" cy="2985550"/>
          </a:xfrm>
        </p:grpSpPr>
        <p:sp>
          <p:nvSpPr>
            <p:cNvPr id="472" name="Google Shape;472;p23"/>
            <p:cNvSpPr/>
            <p:nvPr/>
          </p:nvSpPr>
          <p:spPr>
            <a:xfrm rot="10800000">
              <a:off x="7079925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7333875" y="3475025"/>
              <a:ext cx="845700" cy="845700"/>
            </a:xfrm>
            <a:prstGeom prst="ellipse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 txBox="1"/>
            <p:nvPr/>
          </p:nvSpPr>
          <p:spPr>
            <a:xfrm>
              <a:off x="7079925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7416375" y="3557488"/>
              <a:ext cx="680700" cy="68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7079925" y="1482688"/>
              <a:ext cx="1353600" cy="6252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77" name="Google Shape;477;p23"/>
          <p:cNvSpPr/>
          <p:nvPr/>
        </p:nvSpPr>
        <p:spPr>
          <a:xfrm>
            <a:off x="3681539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23"/>
          <p:cNvGrpSpPr/>
          <p:nvPr/>
        </p:nvGrpSpPr>
        <p:grpSpPr>
          <a:xfrm>
            <a:off x="2833544" y="1482688"/>
            <a:ext cx="1353600" cy="2985550"/>
            <a:chOff x="2833544" y="1482688"/>
            <a:chExt cx="1353600" cy="2985550"/>
          </a:xfrm>
        </p:grpSpPr>
        <p:sp>
          <p:nvSpPr>
            <p:cNvPr id="479" name="Google Shape;479;p23"/>
            <p:cNvSpPr/>
            <p:nvPr/>
          </p:nvSpPr>
          <p:spPr>
            <a:xfrm rot="10800000">
              <a:off x="2833544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087494" y="3475025"/>
              <a:ext cx="845700" cy="845700"/>
            </a:xfrm>
            <a:prstGeom prst="ellipse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 txBox="1"/>
            <p:nvPr/>
          </p:nvSpPr>
          <p:spPr>
            <a:xfrm>
              <a:off x="283354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169994" y="3557488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833544" y="1482688"/>
              <a:ext cx="1353600" cy="625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84" name="Google Shape;484;p23"/>
          <p:cNvSpPr/>
          <p:nvPr/>
        </p:nvSpPr>
        <p:spPr>
          <a:xfrm>
            <a:off x="1558348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486" name="Google Shape;486;p23"/>
          <p:cNvGrpSpPr/>
          <p:nvPr/>
        </p:nvGrpSpPr>
        <p:grpSpPr>
          <a:xfrm>
            <a:off x="710353" y="1482688"/>
            <a:ext cx="1353600" cy="2985550"/>
            <a:chOff x="710353" y="1482688"/>
            <a:chExt cx="1353600" cy="2985550"/>
          </a:xfrm>
        </p:grpSpPr>
        <p:sp>
          <p:nvSpPr>
            <p:cNvPr id="487" name="Google Shape;487;p23"/>
            <p:cNvSpPr/>
            <p:nvPr/>
          </p:nvSpPr>
          <p:spPr>
            <a:xfrm rot="10800000">
              <a:off x="710353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710353" y="1482688"/>
              <a:ext cx="1353600" cy="625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64303" y="3475025"/>
              <a:ext cx="845700" cy="845700"/>
            </a:xfrm>
            <a:prstGeom prst="ellipse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 txBox="1"/>
            <p:nvPr/>
          </p:nvSpPr>
          <p:spPr>
            <a:xfrm>
              <a:off x="710353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1046803" y="3557488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1192797" y="3703098"/>
            <a:ext cx="388712" cy="389587"/>
            <a:chOff x="2280029" y="1970604"/>
            <a:chExt cx="353631" cy="354395"/>
          </a:xfrm>
        </p:grpSpPr>
        <p:sp>
          <p:nvSpPr>
            <p:cNvPr id="493" name="Google Shape;493;p23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3"/>
          <p:cNvGrpSpPr/>
          <p:nvPr/>
        </p:nvGrpSpPr>
        <p:grpSpPr>
          <a:xfrm>
            <a:off x="3299936" y="3700750"/>
            <a:ext cx="420816" cy="394185"/>
            <a:chOff x="2753373" y="2902523"/>
            <a:chExt cx="347552" cy="325557"/>
          </a:xfrm>
        </p:grpSpPr>
        <p:sp>
          <p:nvSpPr>
            <p:cNvPr id="498" name="Google Shape;498;p23"/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23"/>
          <p:cNvGrpSpPr/>
          <p:nvPr/>
        </p:nvGrpSpPr>
        <p:grpSpPr>
          <a:xfrm>
            <a:off x="5451057" y="3727073"/>
            <a:ext cx="364955" cy="341649"/>
            <a:chOff x="6577238" y="2457221"/>
            <a:chExt cx="332019" cy="310788"/>
          </a:xfrm>
        </p:grpSpPr>
        <p:sp>
          <p:nvSpPr>
            <p:cNvPr id="505" name="Google Shape;505;p23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3"/>
          <p:cNvSpPr/>
          <p:nvPr/>
        </p:nvSpPr>
        <p:spPr>
          <a:xfrm>
            <a:off x="7561953" y="3719701"/>
            <a:ext cx="389544" cy="356268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2043</Words>
  <Application>Microsoft Office PowerPoint</Application>
  <PresentationFormat>On-screen Show (16:9)</PresentationFormat>
  <Paragraphs>359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Fira Sans Extra Condensed</vt:lpstr>
      <vt:lpstr>Proxima Nova Semibold</vt:lpstr>
      <vt:lpstr>Fira Sans Extra Condensed Medium</vt:lpstr>
      <vt:lpstr>Arial</vt:lpstr>
      <vt:lpstr>Roboto</vt:lpstr>
      <vt:lpstr>Proxima Nova</vt:lpstr>
      <vt:lpstr>Project Management Infographics by Slidesgo</vt:lpstr>
      <vt:lpstr>Slidesgo Final Pages</vt:lpstr>
      <vt:lpstr>Salesforce Fundamentals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PowerPoint Presentation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Instructions for use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Infographics</dc:title>
  <dc:creator>Trevor Kleinstuber</dc:creator>
  <cp:lastModifiedBy>Trevor Kleinstuber</cp:lastModifiedBy>
  <cp:revision>2</cp:revision>
  <dcterms:modified xsi:type="dcterms:W3CDTF">2022-01-05T04:14:34Z</dcterms:modified>
</cp:coreProperties>
</file>