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63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2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5B2B-35FB-4CF3-A0E0-F20ACB5F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858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SalesForce And Vintage Loot Box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6A568-82D9-4201-B602-1501484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417" y="5279365"/>
            <a:ext cx="3264920" cy="13783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Israel Escobedo</a:t>
            </a:r>
          </a:p>
          <a:p>
            <a:r>
              <a:rPr lang="en-US" dirty="0"/>
              <a:t>Project 0</a:t>
            </a:r>
          </a:p>
          <a:p>
            <a:r>
              <a:rPr lang="en-US" dirty="0"/>
              <a:t>01/05/2022</a:t>
            </a:r>
          </a:p>
        </p:txBody>
      </p:sp>
      <p:pic>
        <p:nvPicPr>
          <p:cNvPr id="7" name="Picture 6" descr="Website, calendar&#10;&#10;Description automatically generated">
            <a:extLst>
              <a:ext uri="{FF2B5EF4-FFF2-40B4-BE49-F238E27FC236}">
                <a16:creationId xmlns:a16="http://schemas.microsoft.com/office/drawing/2014/main" id="{B4868F2D-F7A2-4702-9AFF-A9BA3CBD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71175"/>
            <a:ext cx="4108701" cy="26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2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3113-6D4C-476C-B89F-32705E46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Salesforce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924E-8D5D-4364-93CB-8F31B840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3"/>
            <a:ext cx="9905999" cy="3862388"/>
          </a:xfrm>
        </p:spPr>
        <p:txBody>
          <a:bodyPr>
            <a:normAutofit/>
          </a:bodyPr>
          <a:lstStyle/>
          <a:p>
            <a:r>
              <a:rPr lang="en-US" sz="2600" dirty="0"/>
              <a:t>Cloud based CRM</a:t>
            </a:r>
          </a:p>
          <a:p>
            <a:r>
              <a:rPr lang="en-US" sz="2600" dirty="0"/>
              <a:t>Multitenant</a:t>
            </a:r>
          </a:p>
          <a:p>
            <a:r>
              <a:rPr lang="en-US" sz="2600" dirty="0"/>
              <a:t>Hands Free Maintenance &amp; Security</a:t>
            </a:r>
          </a:p>
          <a:p>
            <a:r>
              <a:rPr lang="en-US" sz="2600" dirty="0"/>
              <a:t>Scalable</a:t>
            </a:r>
          </a:p>
          <a:p>
            <a:r>
              <a:rPr lang="en-US" sz="2600" dirty="0"/>
              <a:t>SaaS &amp; PaaS</a:t>
            </a:r>
          </a:p>
          <a:p>
            <a:r>
              <a:rPr lang="en-US" sz="2600" dirty="0"/>
              <a:t>Customization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3F5BD1D1-2AAF-499F-AF23-2D70C7C79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4" y="1966912"/>
            <a:ext cx="4294043" cy="31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6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1193-2320-4A1F-8460-EC0415F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Benefits For VLB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6322-A57A-49EF-B6C3-6DE675ED21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Planning &amp;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Mass Export &amp; Import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Security</a:t>
            </a:r>
          </a:p>
          <a:p>
            <a:r>
              <a:rPr lang="en-US" dirty="0"/>
              <a:t>Reports &amp; Dashboards</a:t>
            </a:r>
          </a:p>
          <a:p>
            <a:r>
              <a:rPr lang="en-US" dirty="0"/>
              <a:t>Declarative and Programmatic Customization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7853B-C1CE-4046-B109-CD6F4152BB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Approval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E-mail Alerts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Approval process</a:t>
            </a:r>
          </a:p>
          <a:p>
            <a:r>
              <a:rPr lang="en-US" dirty="0"/>
              <a:t>User interfaces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List Views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Layouts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Lightning Apps</a:t>
            </a:r>
          </a:p>
        </p:txBody>
      </p:sp>
    </p:spTree>
    <p:extLst>
      <p:ext uri="{BB962C8B-B14F-4D97-AF65-F5344CB8AC3E}">
        <p14:creationId xmlns:p14="http://schemas.microsoft.com/office/powerpoint/2010/main" val="145837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Database Planning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C7E8A6E-CAE0-4F08-8866-5D5039FB1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4" y="1710300"/>
            <a:ext cx="7823198" cy="4790243"/>
          </a:xfrm>
        </p:spPr>
      </p:pic>
    </p:spTree>
    <p:extLst>
      <p:ext uri="{BB962C8B-B14F-4D97-AF65-F5344CB8AC3E}">
        <p14:creationId xmlns:p14="http://schemas.microsoft.com/office/powerpoint/2010/main" val="39290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Database Implementation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0CFBF0A-8087-428A-B8E5-31259BA88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t="12182" r="12447" b="2172"/>
          <a:stretch/>
        </p:blipFill>
        <p:spPr>
          <a:xfrm>
            <a:off x="1921163" y="1708726"/>
            <a:ext cx="8709891" cy="4818911"/>
          </a:xfrm>
        </p:spPr>
      </p:pic>
    </p:spTree>
    <p:extLst>
      <p:ext uri="{BB962C8B-B14F-4D97-AF65-F5344CB8AC3E}">
        <p14:creationId xmlns:p14="http://schemas.microsoft.com/office/powerpoint/2010/main" val="304013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4ACF-9E90-46AD-A136-D84C1C5E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/>
              <a:t>Lightning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6D8F-F2F0-4401-B230-00F5305A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2317"/>
            <a:ext cx="4270560" cy="3858884"/>
          </a:xfrm>
        </p:spPr>
        <p:txBody>
          <a:bodyPr/>
          <a:lstStyle/>
          <a:p>
            <a:r>
              <a:rPr lang="en-US" sz="2600" dirty="0"/>
              <a:t>Custom List Views</a:t>
            </a:r>
          </a:p>
          <a:p>
            <a:r>
              <a:rPr lang="en-US" sz="2600" dirty="0"/>
              <a:t>Custom Page Layouts</a:t>
            </a:r>
          </a:p>
          <a:p>
            <a:r>
              <a:rPr lang="en-US" sz="2600" dirty="0"/>
              <a:t>Multiple page app</a:t>
            </a:r>
          </a:p>
          <a:p>
            <a:r>
              <a:rPr lang="en-US" sz="2600" dirty="0"/>
              <a:t>Data entry &amp; editing tools</a:t>
            </a:r>
          </a:p>
          <a:p>
            <a:r>
              <a:rPr lang="en-US" sz="2600" dirty="0"/>
              <a:t>Built in validation &amp; processes.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421C099-F3CC-4EFE-A4E9-67827BC7C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426" r="38108" b="5014"/>
          <a:stretch/>
        </p:blipFill>
        <p:spPr>
          <a:xfrm>
            <a:off x="5097504" y="1736437"/>
            <a:ext cx="5718278" cy="45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99840A-DA19-4150-A244-E089EEB84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98" y="1647497"/>
            <a:ext cx="6446317" cy="4681156"/>
          </a:xfrm>
        </p:spPr>
      </p:pic>
    </p:spTree>
    <p:extLst>
      <p:ext uri="{BB962C8B-B14F-4D97-AF65-F5344CB8AC3E}">
        <p14:creationId xmlns:p14="http://schemas.microsoft.com/office/powerpoint/2010/main" val="261804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104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SalesForce And Vintage Loot Box </vt:lpstr>
      <vt:lpstr>What is Salesforce ?</vt:lpstr>
      <vt:lpstr>Salesforce Benefits For VLB</vt:lpstr>
      <vt:lpstr>Example: Database Planning</vt:lpstr>
      <vt:lpstr>Example: Database Implementation</vt:lpstr>
      <vt:lpstr>Example: Lightning Application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Escobedo, Israel</dc:creator>
  <cp:lastModifiedBy>Escobedo, Israel</cp:lastModifiedBy>
  <cp:revision>16</cp:revision>
  <dcterms:created xsi:type="dcterms:W3CDTF">2022-01-01T06:33:38Z</dcterms:created>
  <dcterms:modified xsi:type="dcterms:W3CDTF">2022-01-04T17:44:34Z</dcterms:modified>
</cp:coreProperties>
</file>