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6" r:id="rId2"/>
    <p:sldId id="257" r:id="rId3"/>
    <p:sldId id="264" r:id="rId4"/>
    <p:sldId id="258" r:id="rId5"/>
    <p:sldId id="262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37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63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8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74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2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4711-2735-474D-8D6B-0D233EDE11C2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055C-17BF-4B24-9D0B-32B19301A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72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5B2B-35FB-4CF3-A0E0-F20ACB5F1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8588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SalesForce And Vintage Loot Box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6A568-82D9-4201-B602-1501484B9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2417" y="5279365"/>
            <a:ext cx="3264920" cy="13783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Israel Escobedo</a:t>
            </a:r>
          </a:p>
          <a:p>
            <a:r>
              <a:rPr lang="en-US" dirty="0"/>
              <a:t>Project 0</a:t>
            </a:r>
          </a:p>
          <a:p>
            <a:r>
              <a:rPr lang="en-US" dirty="0"/>
              <a:t>01/05/2022</a:t>
            </a:r>
          </a:p>
        </p:txBody>
      </p:sp>
      <p:pic>
        <p:nvPicPr>
          <p:cNvPr id="7" name="Picture 6" descr="Website, calendar&#10;&#10;Description automatically generated">
            <a:extLst>
              <a:ext uri="{FF2B5EF4-FFF2-40B4-BE49-F238E27FC236}">
                <a16:creationId xmlns:a16="http://schemas.microsoft.com/office/drawing/2014/main" id="{B4868F2D-F7A2-4702-9AFF-A9BA3CBD7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71175"/>
            <a:ext cx="4108701" cy="264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2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798"/>
    </mc:Choice>
    <mc:Fallback>
      <p:transition spd="slow" advTm="2379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3113-6D4C-476C-B89F-32705E46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Salesforce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924E-8D5D-4364-93CB-8F31B840C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8813"/>
            <a:ext cx="9905999" cy="3862388"/>
          </a:xfrm>
        </p:spPr>
        <p:txBody>
          <a:bodyPr>
            <a:normAutofit/>
          </a:bodyPr>
          <a:lstStyle/>
          <a:p>
            <a:r>
              <a:rPr lang="en-US" sz="2800" dirty="0"/>
              <a:t>Cloud based CRM </a:t>
            </a:r>
          </a:p>
          <a:p>
            <a:r>
              <a:rPr lang="en-US" sz="2800" dirty="0"/>
              <a:t>Multitenant</a:t>
            </a:r>
          </a:p>
          <a:p>
            <a:r>
              <a:rPr lang="en-US" sz="2800" dirty="0"/>
              <a:t>Hands Free Maintenance &amp; Security</a:t>
            </a:r>
          </a:p>
          <a:p>
            <a:r>
              <a:rPr lang="en-US" sz="2800" dirty="0"/>
              <a:t>Scalable</a:t>
            </a:r>
          </a:p>
          <a:p>
            <a:r>
              <a:rPr lang="en-US" sz="2800" dirty="0"/>
              <a:t>SaaS &amp; PaaS</a:t>
            </a:r>
          </a:p>
          <a:p>
            <a:r>
              <a:rPr lang="en-US" sz="2800" dirty="0"/>
              <a:t>Customization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3F5BD1D1-2AAF-499F-AF23-2D70C7C79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74" y="1966912"/>
            <a:ext cx="4294043" cy="31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64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179"/>
    </mc:Choice>
    <mc:Fallback>
      <p:transition spd="slow" advTm="641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C6FF-7518-43E9-8795-83C7BB90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Webpage tO SalesForce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EB3AC8FD-F638-4A29-A4FC-BE4809ECF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5" r="4713" b="1"/>
          <a:stretch/>
        </p:blipFill>
        <p:spPr>
          <a:xfrm>
            <a:off x="1141413" y="1724356"/>
            <a:ext cx="4581776" cy="3932262"/>
          </a:xfr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47C589EB-0876-47E6-8736-525A20848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97" y="1845126"/>
            <a:ext cx="5155479" cy="350342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13C12A-9DBC-404C-ABC6-2CC63CAFBC36}"/>
              </a:ext>
            </a:extLst>
          </p:cNvPr>
          <p:cNvSpPr/>
          <p:nvPr/>
        </p:nvSpPr>
        <p:spPr>
          <a:xfrm>
            <a:off x="4938473" y="3596839"/>
            <a:ext cx="1155939" cy="422695"/>
          </a:xfrm>
          <a:prstGeom prst="rightArrow">
            <a:avLst>
              <a:gd name="adj1" fmla="val 37755"/>
              <a:gd name="adj2" fmla="val 744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044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05"/>
    </mc:Choice>
    <mc:Fallback>
      <p:transition spd="slow" advTm="62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1193-2320-4A1F-8460-EC0415F4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Salesforce features For VLB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6322-A57A-49EF-B6C3-6DE675ED21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Database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Planning &amp; Implementation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Mass Data Import &amp; Export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Security</a:t>
            </a:r>
          </a:p>
          <a:p>
            <a:r>
              <a:rPr lang="en-US" dirty="0"/>
              <a:t>Reports &amp; Dashboards</a:t>
            </a:r>
          </a:p>
          <a:p>
            <a:r>
              <a:rPr lang="en-US" dirty="0"/>
              <a:t>Declarative and Programmatic Customization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7853B-C1CE-4046-B109-CD6F4152BB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Communication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Approval Process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E-mail Alerts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Chatter</a:t>
            </a:r>
          </a:p>
          <a:p>
            <a:r>
              <a:rPr lang="en-US" dirty="0"/>
              <a:t>User interfaces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List Views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Page Layouts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Lightning Apps</a:t>
            </a:r>
          </a:p>
        </p:txBody>
      </p:sp>
    </p:spTree>
    <p:extLst>
      <p:ext uri="{BB962C8B-B14F-4D97-AF65-F5344CB8AC3E}">
        <p14:creationId xmlns:p14="http://schemas.microsoft.com/office/powerpoint/2010/main" val="145837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211"/>
    </mc:Choice>
    <mc:Fallback>
      <p:transition spd="slow" advTm="8621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D52-25C3-4D9E-BD13-FDAF6216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Database Planning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C7E8A6E-CAE0-4F08-8866-5D5039FB1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4" y="1710300"/>
            <a:ext cx="7823198" cy="4790243"/>
          </a:xfrm>
        </p:spPr>
      </p:pic>
    </p:spTree>
    <p:extLst>
      <p:ext uri="{BB962C8B-B14F-4D97-AF65-F5344CB8AC3E}">
        <p14:creationId xmlns:p14="http://schemas.microsoft.com/office/powerpoint/2010/main" val="3929082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81"/>
    </mc:Choice>
    <mc:Fallback>
      <p:transition spd="slow" advTm="3128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D52-25C3-4D9E-BD13-FDAF6216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Database Implementation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0CFBF0A-8087-428A-B8E5-31259BA88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8" t="12182" r="12447" b="2172"/>
          <a:stretch/>
        </p:blipFill>
        <p:spPr>
          <a:xfrm>
            <a:off x="1921163" y="1708726"/>
            <a:ext cx="8709891" cy="4818911"/>
          </a:xfrm>
        </p:spPr>
      </p:pic>
    </p:spTree>
    <p:extLst>
      <p:ext uri="{BB962C8B-B14F-4D97-AF65-F5344CB8AC3E}">
        <p14:creationId xmlns:p14="http://schemas.microsoft.com/office/powerpoint/2010/main" val="304013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541"/>
    </mc:Choice>
    <mc:Fallback>
      <p:transition spd="slow" advTm="1354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4ACF-9E90-46AD-A136-D84C1C5E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/>
              <a:t>Lightning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6D8F-F2F0-4401-B230-00F5305A4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32317"/>
            <a:ext cx="4270560" cy="3858884"/>
          </a:xfrm>
        </p:spPr>
        <p:txBody>
          <a:bodyPr/>
          <a:lstStyle/>
          <a:p>
            <a:r>
              <a:rPr lang="en-US" sz="2600" dirty="0"/>
              <a:t>Custom List Views</a:t>
            </a:r>
          </a:p>
          <a:p>
            <a:r>
              <a:rPr lang="en-US" sz="2600" dirty="0"/>
              <a:t>Custom Page Layouts</a:t>
            </a:r>
          </a:p>
          <a:p>
            <a:r>
              <a:rPr lang="en-US" sz="2600" dirty="0"/>
              <a:t>Multiple page app</a:t>
            </a:r>
          </a:p>
          <a:p>
            <a:r>
              <a:rPr lang="en-US" sz="2600" dirty="0"/>
              <a:t>Data entry &amp; editing tools</a:t>
            </a:r>
          </a:p>
          <a:p>
            <a:r>
              <a:rPr lang="en-US" sz="2600" dirty="0"/>
              <a:t>Built in validation &amp; processes.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6421C099-F3CC-4EFE-A4E9-67827BC7C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426" r="38108" b="5014"/>
          <a:stretch/>
        </p:blipFill>
        <p:spPr>
          <a:xfrm>
            <a:off x="5097504" y="1736437"/>
            <a:ext cx="5718278" cy="45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24"/>
    </mc:Choice>
    <mc:Fallback>
      <p:transition spd="slow" advTm="2142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D52-25C3-4D9E-BD13-FDAF62168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99840A-DA19-4150-A244-E089EEB84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98" y="1647497"/>
            <a:ext cx="6446317" cy="4681156"/>
          </a:xfrm>
        </p:spPr>
      </p:pic>
    </p:spTree>
    <p:extLst>
      <p:ext uri="{BB962C8B-B14F-4D97-AF65-F5344CB8AC3E}">
        <p14:creationId xmlns:p14="http://schemas.microsoft.com/office/powerpoint/2010/main" val="261804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62"/>
    </mc:Choice>
    <mc:Fallback>
      <p:transition spd="slow" advTm="14162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226</TotalTime>
  <Words>107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Circuit</vt:lpstr>
      <vt:lpstr>SalesForce And Vintage Loot Box </vt:lpstr>
      <vt:lpstr>What is Salesforce ?</vt:lpstr>
      <vt:lpstr>Webpage tO SalesForce</vt:lpstr>
      <vt:lpstr>Salesforce features For VLB</vt:lpstr>
      <vt:lpstr>Example: Database Planning</vt:lpstr>
      <vt:lpstr>Example: Database Implementation</vt:lpstr>
      <vt:lpstr>Example: Lightning Application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Escobedo, Israel</dc:creator>
  <cp:lastModifiedBy>Escobedo, Israel</cp:lastModifiedBy>
  <cp:revision>24</cp:revision>
  <dcterms:created xsi:type="dcterms:W3CDTF">2022-01-01T06:33:38Z</dcterms:created>
  <dcterms:modified xsi:type="dcterms:W3CDTF">2022-01-05T07:07:09Z</dcterms:modified>
</cp:coreProperties>
</file>