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660066"/>
    <a:srgbClr val="FF0066"/>
    <a:srgbClr val="000000"/>
    <a:srgbClr val="FF0000"/>
    <a:srgbClr val="99009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E9F9-EF5C-4722-B860-19564F9E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229F2-619F-4087-816D-5C8A7BED1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D60E-B38D-42A4-8610-DBCAB174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A410-D3A6-4978-AE8C-7B13BBEB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5310-5E88-4A4F-AFBD-0D0D4FAD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785B-59EA-4EC2-8A9C-CC2422B9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DE641-1D3E-4071-B604-6CA09B43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7750-D8C2-4733-B811-A894CDF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867A-77C6-4964-9DDA-CAEF633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EBAD-B042-416E-8973-8584527F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C8828-6EF7-40D0-87A1-D9505AD1A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E666-6E32-426A-8234-7FBBF135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94B0-FD13-4B5E-82C2-0FA580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7557-479B-4E68-A962-92821CB0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FB2F-2E11-465D-B5C8-5E4C105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AF7-E70D-4B39-8FA8-5C370F11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A263-59AB-44D0-A346-CCBD1F2D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480B-E6B9-4FA2-846F-35FBC780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4C3D-6666-4172-BCAA-931D1398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B215-7FCA-457E-B889-ABAD1AF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E5F6-785A-4DB5-9A9D-0F9D2ED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9845-5012-4794-86F0-9231E57B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6E1A-A8B7-48AD-A586-7F7B7E3B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49F1-3C93-49E0-B39E-39CF7BB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F64-8EB8-4055-ADCC-7045686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DA4E-7F21-4CCB-990E-851994D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E5DA-44C4-4E1A-9552-B7757ED8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9CE0-B8FD-4460-9EEA-9C7ACB78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2AB1-0F16-4002-BE2D-62140228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AF2-E1E6-4FA1-869F-856C579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2938E-2E1A-4C93-8869-E3608D4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D8F-8153-4C12-A2D6-78998097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9FC4-3C30-4E6E-830C-C72165B0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7024F-87DF-4CEB-A5DC-39B75688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7659-D88D-45D2-A963-2DF62ECA0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B1851-77FE-4111-8756-3BFBB8AE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5F30D-C243-4D27-9088-3530E90B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C441E-1ED9-415B-978B-FA9EC6D9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B60AD-3E72-42B1-AF88-FC61F995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BF7A-91FF-4BCE-BF1D-DC5E2DE8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938C-9102-4BE4-A5D5-AC950E8B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5179-29BC-4DE9-AA00-38A6DB39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F454B-17C6-4353-9D1B-6A27D32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C5C24-86DD-4385-8075-E8E0C576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220E4-2B5A-44B7-9E08-3E4A89B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7DA-1B9E-4158-88D3-FDE7E7BA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3E60-F5EF-4C6E-81FD-AFC6FAC8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FC0C-7DD5-47A2-927B-61113694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3300-5652-4D58-9315-A3FBCC2D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84859-867C-4DD1-8AC3-9BCE6EE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3038C-7910-48F5-BF35-11D5FAA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78D0-0092-4B46-85B5-52484CF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F6D3-BE02-41A4-9EEB-E158D811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F6EA0-DB6C-47FF-A92F-555F3AAC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53D88-E42A-4495-8BFD-3CFCD09B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A00F-74DB-49E2-8327-382880B8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E687-5479-41D8-B90A-E459BC15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92E1-A16B-4FC5-B303-C09F4DB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7BC32-FDF6-49BB-9E7B-8520C462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5E50-E9E8-4CE5-B3D1-185D2100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0671-BC49-4D73-A405-138823FB7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092F-2487-4940-BEC3-1FCB43967E1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6EBC-66E4-4973-B833-51E3F738D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EC08-F061-4BFC-8C83-7164563D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C04D-CE44-47D7-A306-0C631BFD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A0169-6F96-406E-AB65-370EBD7BFAE7}"/>
              </a:ext>
            </a:extLst>
          </p:cNvPr>
          <p:cNvGrpSpPr/>
          <p:nvPr/>
        </p:nvGrpSpPr>
        <p:grpSpPr>
          <a:xfrm>
            <a:off x="3804248" y="1155939"/>
            <a:ext cx="3899141" cy="3959525"/>
            <a:chOff x="3804248" y="1155939"/>
            <a:chExt cx="3899141" cy="3959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31F2D-6D5D-4393-96E9-57F8DB2651DF}"/>
                </a:ext>
              </a:extLst>
            </p:cNvPr>
            <p:cNvSpPr/>
            <p:nvPr/>
          </p:nvSpPr>
          <p:spPr>
            <a:xfrm>
              <a:off x="3804248" y="1155939"/>
              <a:ext cx="3899141" cy="395952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74206-7AC4-4614-A248-7EF3B03E4791}"/>
                </a:ext>
              </a:extLst>
            </p:cNvPr>
            <p:cNvGrpSpPr/>
            <p:nvPr/>
          </p:nvGrpSpPr>
          <p:grpSpPr>
            <a:xfrm>
              <a:off x="4477108" y="1279279"/>
              <a:ext cx="2553419" cy="3456622"/>
              <a:chOff x="4477109" y="1227521"/>
              <a:chExt cx="2553419" cy="345662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4FBB29-C693-436E-9C09-B54F614D2DAA}"/>
                  </a:ext>
                </a:extLst>
              </p:cNvPr>
              <p:cNvSpPr/>
              <p:nvPr/>
            </p:nvSpPr>
            <p:spPr>
              <a:xfrm>
                <a:off x="4477109" y="2484725"/>
                <a:ext cx="2553419" cy="2199418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F6EB411-567C-438C-96A1-DC4BF2E73A3A}"/>
                  </a:ext>
                </a:extLst>
              </p:cNvPr>
              <p:cNvSpPr/>
              <p:nvPr/>
            </p:nvSpPr>
            <p:spPr>
              <a:xfrm>
                <a:off x="4861159" y="3950898"/>
                <a:ext cx="1785668" cy="431321"/>
              </a:xfrm>
              <a:prstGeom prst="roundRect">
                <a:avLst/>
              </a:prstGeom>
              <a:solidFill>
                <a:srgbClr val="80008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356B09B-89C8-4A7F-A724-06A615695210}"/>
                  </a:ext>
                </a:extLst>
              </p:cNvPr>
              <p:cNvSpPr/>
              <p:nvPr/>
            </p:nvSpPr>
            <p:spPr>
              <a:xfrm rot="10800000">
                <a:off x="4972577" y="2864595"/>
                <a:ext cx="692498" cy="672342"/>
              </a:xfrm>
              <a:prstGeom prst="triangle">
                <a:avLst/>
              </a:prstGeom>
              <a:solidFill>
                <a:srgbClr val="FF0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EEFFCB-2F80-4212-AE5A-C0B360B95D29}"/>
                  </a:ext>
                </a:extLst>
              </p:cNvPr>
              <p:cNvSpPr txBox="1"/>
              <p:nvPr/>
            </p:nvSpPr>
            <p:spPr>
              <a:xfrm>
                <a:off x="5828428" y="2564925"/>
                <a:ext cx="6924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2" name="L-Shape 11">
                <a:extLst>
                  <a:ext uri="{FF2B5EF4-FFF2-40B4-BE49-F238E27FC236}">
                    <a16:creationId xmlns:a16="http://schemas.microsoft.com/office/drawing/2014/main" id="{442D0068-4CFB-438D-97A3-1292CD3DF4BF}"/>
                  </a:ext>
                </a:extLst>
              </p:cNvPr>
              <p:cNvSpPr/>
              <p:nvPr/>
            </p:nvSpPr>
            <p:spPr>
              <a:xfrm rot="19448847">
                <a:off x="5411376" y="1227521"/>
                <a:ext cx="879628" cy="1069676"/>
              </a:xfrm>
              <a:prstGeom prst="corner">
                <a:avLst>
                  <a:gd name="adj1" fmla="val 22668"/>
                  <a:gd name="adj2" fmla="val 24181"/>
                </a:avLst>
              </a:prstGeom>
              <a:solidFill>
                <a:srgbClr val="FF0000"/>
              </a:solidFill>
              <a:ln w="762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71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5</cp:revision>
  <dcterms:created xsi:type="dcterms:W3CDTF">2022-01-12T23:10:48Z</dcterms:created>
  <dcterms:modified xsi:type="dcterms:W3CDTF">2022-01-13T04:40:48Z</dcterms:modified>
</cp:coreProperties>
</file>