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545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docs.google.com/document/d/1QrvuLWv8IrFu3-86Q0KSCuIxq3V3EN0Nan9gJKeiGDs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4DE9-2407-45F9-9468-DDEE0CB2A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C7015-40EE-4234-8958-08AB91FDC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sidhu</a:t>
            </a:r>
            <a:r>
              <a:rPr lang="en-US" dirty="0"/>
              <a:t> &amp; Rhys Yamasaki</a:t>
            </a:r>
          </a:p>
        </p:txBody>
      </p:sp>
      <p:pic>
        <p:nvPicPr>
          <p:cNvPr id="5" name="Picture 4" descr="Image result for git">
            <a:extLst>
              <a:ext uri="{FF2B5EF4-FFF2-40B4-BE49-F238E27FC236}">
                <a16:creationId xmlns:a16="http://schemas.microsoft.com/office/drawing/2014/main" id="{2AFB9090-D289-43F9-A347-A2D1482C9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419" y="0"/>
            <a:ext cx="1956581" cy="13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3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1770-8305-4202-A8BF-A27D75FD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No </a:t>
            </a:r>
            <a:r>
              <a:rPr lang="en-US" dirty="0" err="1"/>
              <a:t>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62C7-93C0-4375-AF53-1A936708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not pull from someone else’s branch, only the dev.</a:t>
            </a:r>
          </a:p>
          <a:p>
            <a:r>
              <a:rPr lang="en-US" dirty="0"/>
              <a:t>Do not work in dev</a:t>
            </a:r>
          </a:p>
          <a:p>
            <a:r>
              <a:rPr lang="en-US" dirty="0"/>
              <a:t>More of these are within the guidelines in the google drives folder (Git) and refer to the Git Documentation</a:t>
            </a:r>
          </a:p>
          <a:p>
            <a:r>
              <a:rPr lang="en-US" dirty="0">
                <a:hlinkClick r:id="rId2"/>
              </a:rPr>
              <a:t>https://docs.google.com/document/d/1QrvuLWv8IrFu3-86Q0KSCuIxq3V3EN0Nan9gJKeiGDs</a:t>
            </a:r>
            <a:r>
              <a:rPr lang="en-US">
                <a:hlinkClick r:id="rId2"/>
              </a:rPr>
              <a:t>/edit</a:t>
            </a:r>
            <a:endParaRPr lang="en-US" dirty="0"/>
          </a:p>
          <a:p>
            <a:r>
              <a:rPr lang="en-US" dirty="0">
                <a:hlinkClick r:id="rId3"/>
              </a:rPr>
              <a:t>https://git-scm.com/book/en/v2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DE35-F992-4BB4-B622-D4CB0532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DF0A-5F42-442F-A8CC-A7EFB7F5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version control system </a:t>
            </a:r>
          </a:p>
          <a:p>
            <a:r>
              <a:rPr lang="en-US" dirty="0"/>
              <a:t>Managing source code</a:t>
            </a:r>
          </a:p>
          <a:p>
            <a:r>
              <a:rPr lang="en-US" dirty="0"/>
              <a:t>Tracking changes made to code</a:t>
            </a:r>
          </a:p>
        </p:txBody>
      </p:sp>
      <p:pic>
        <p:nvPicPr>
          <p:cNvPr id="1028" name="Picture 4" descr="Image result for git">
            <a:extLst>
              <a:ext uri="{FF2B5EF4-FFF2-40B4-BE49-F238E27FC236}">
                <a16:creationId xmlns:a16="http://schemas.microsoft.com/office/drawing/2014/main" id="{A621624F-DADB-40C3-8F08-90BE1155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419" y="0"/>
            <a:ext cx="1956581" cy="13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1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DE35-F992-4BB4-B622-D4CB0532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What is the git work flow?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DF0A-5F42-442F-A8CC-A7EFB7F5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creating a repository to store code</a:t>
            </a:r>
          </a:p>
          <a:p>
            <a:r>
              <a:rPr lang="en-US" dirty="0"/>
              <a:t>Have common branches shared by all (master, dev, staging, </a:t>
            </a:r>
            <a:r>
              <a:rPr lang="en-US" dirty="0" err="1"/>
              <a:t>ect</a:t>
            </a:r>
            <a:r>
              <a:rPr lang="en-US" dirty="0"/>
              <a:t>.)</a:t>
            </a:r>
          </a:p>
          <a:p>
            <a:r>
              <a:rPr lang="en-US" dirty="0"/>
              <a:t>Developers create separate branches (features) to work on applications locally</a:t>
            </a:r>
          </a:p>
          <a:p>
            <a:r>
              <a:rPr lang="en-US" dirty="0"/>
              <a:t> After completion, the branch is combined back into the main branch </a:t>
            </a:r>
          </a:p>
          <a:p>
            <a:endParaRPr lang="en-US" dirty="0"/>
          </a:p>
        </p:txBody>
      </p:sp>
      <p:pic>
        <p:nvPicPr>
          <p:cNvPr id="1028" name="Picture 4" descr="Image result for git">
            <a:extLst>
              <a:ext uri="{FF2B5EF4-FFF2-40B4-BE49-F238E27FC236}">
                <a16:creationId xmlns:a16="http://schemas.microsoft.com/office/drawing/2014/main" id="{A621624F-DADB-40C3-8F08-90BE1155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419" y="0"/>
            <a:ext cx="1956581" cy="13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0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DE35-F992-4BB4-B622-D4CB0532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The git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DF0A-5F42-442F-A8CC-A7EFB7F5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local branches will follow feature/”feature-name”</a:t>
            </a:r>
          </a:p>
          <a:p>
            <a:r>
              <a:rPr lang="en-US" dirty="0"/>
              <a:t>Using command git checkout –b feature/”feature-name”</a:t>
            </a:r>
          </a:p>
          <a:p>
            <a:r>
              <a:rPr lang="en-US" dirty="0"/>
              <a:t>IMMEDIATELY create a new pull request!</a:t>
            </a:r>
          </a:p>
        </p:txBody>
      </p:sp>
      <p:pic>
        <p:nvPicPr>
          <p:cNvPr id="1028" name="Picture 4" descr="Image result for git">
            <a:extLst>
              <a:ext uri="{FF2B5EF4-FFF2-40B4-BE49-F238E27FC236}">
                <a16:creationId xmlns:a16="http://schemas.microsoft.com/office/drawing/2014/main" id="{A621624F-DADB-40C3-8F08-90BE1155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419" y="0"/>
            <a:ext cx="1956581" cy="13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3A7DD3-E1CA-4CB2-A8DE-8F85F727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110332"/>
            <a:ext cx="7301282" cy="442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38E75F-B3AD-408A-9F21-085F8F38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4859860"/>
            <a:ext cx="33718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1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DE35-F992-4BB4-B622-D4CB0532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The git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DF0A-5F42-442F-A8CC-A7EFB7F5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the feature to the dev branch</a:t>
            </a:r>
          </a:p>
          <a:p>
            <a:r>
              <a:rPr lang="en-US" dirty="0"/>
              <a:t>If you merge late, you can still create a merge request</a:t>
            </a:r>
          </a:p>
          <a:p>
            <a:r>
              <a:rPr lang="en-US" dirty="0"/>
              <a:t>Leave a description of the branch </a:t>
            </a:r>
          </a:p>
          <a:p>
            <a:pPr lvl="1"/>
            <a:r>
              <a:rPr lang="en-US" dirty="0"/>
              <a:t>E.g. what you are doing, the feature functionality,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r>
              <a:rPr lang="en-US" dirty="0"/>
              <a:t>What if your branch needs the code of another?</a:t>
            </a:r>
          </a:p>
          <a:p>
            <a:r>
              <a:rPr lang="en-US" dirty="0"/>
              <a:t>What would we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Image result for git">
            <a:extLst>
              <a:ext uri="{FF2B5EF4-FFF2-40B4-BE49-F238E27FC236}">
                <a16:creationId xmlns:a16="http://schemas.microsoft.com/office/drawing/2014/main" id="{A621624F-DADB-40C3-8F08-90BE1155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419" y="0"/>
            <a:ext cx="1956581" cy="13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C24E04-F689-4FCF-AF5C-3F51A8C5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382" y="3958015"/>
            <a:ext cx="4626156" cy="27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4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A9CA-F581-457F-8A29-51805F81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 &amp; git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C504-B9BD-4AD0-982C-A4FF47FA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Is a git utility that allows us to integrate changes from one branch to another</a:t>
            </a:r>
          </a:p>
          <a:p>
            <a:r>
              <a:rPr lang="en-US" dirty="0"/>
              <a:t>Pull from dev, create magnificent code, push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282ED-12C9-4AD4-BEAC-13E50B616AA1}"/>
              </a:ext>
            </a:extLst>
          </p:cNvPr>
          <p:cNvSpPr/>
          <p:nvPr/>
        </p:nvSpPr>
        <p:spPr>
          <a:xfrm>
            <a:off x="1341120" y="4522197"/>
            <a:ext cx="1175657" cy="4093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42867-BE47-44D0-9FB3-5AF7A4E9434C}"/>
              </a:ext>
            </a:extLst>
          </p:cNvPr>
          <p:cNvSpPr/>
          <p:nvPr/>
        </p:nvSpPr>
        <p:spPr>
          <a:xfrm>
            <a:off x="1332411" y="5556072"/>
            <a:ext cx="1175657" cy="409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66C9E1-9397-4BF9-B9A0-FF86C729ED28}"/>
              </a:ext>
            </a:extLst>
          </p:cNvPr>
          <p:cNvSpPr/>
          <p:nvPr/>
        </p:nvSpPr>
        <p:spPr>
          <a:xfrm>
            <a:off x="3143793" y="4522197"/>
            <a:ext cx="627017" cy="40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868F74-CB52-4E12-B941-610B726E5576}"/>
              </a:ext>
            </a:extLst>
          </p:cNvPr>
          <p:cNvSpPr/>
          <p:nvPr/>
        </p:nvSpPr>
        <p:spPr>
          <a:xfrm>
            <a:off x="4397827" y="4522197"/>
            <a:ext cx="627017" cy="40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46C935-F135-411A-98A0-1261BC7EF605}"/>
              </a:ext>
            </a:extLst>
          </p:cNvPr>
          <p:cNvSpPr/>
          <p:nvPr/>
        </p:nvSpPr>
        <p:spPr>
          <a:xfrm>
            <a:off x="4389119" y="5556070"/>
            <a:ext cx="627017" cy="409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FC81AF-5EBF-4C6E-801F-E20D32F6FDB0}"/>
              </a:ext>
            </a:extLst>
          </p:cNvPr>
          <p:cNvSpPr/>
          <p:nvPr/>
        </p:nvSpPr>
        <p:spPr>
          <a:xfrm>
            <a:off x="5643153" y="5586549"/>
            <a:ext cx="627017" cy="409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AF89E5-F257-4F57-876A-DF9B7268EB96}"/>
              </a:ext>
            </a:extLst>
          </p:cNvPr>
          <p:cNvSpPr/>
          <p:nvPr/>
        </p:nvSpPr>
        <p:spPr>
          <a:xfrm>
            <a:off x="3770810" y="4608737"/>
            <a:ext cx="627017" cy="23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28E6B4-9AB4-4914-91E4-C653530409EE}"/>
              </a:ext>
            </a:extLst>
          </p:cNvPr>
          <p:cNvSpPr/>
          <p:nvPr/>
        </p:nvSpPr>
        <p:spPr>
          <a:xfrm>
            <a:off x="5016136" y="5673089"/>
            <a:ext cx="627017" cy="23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409A10-C96B-44BF-B32E-B15F4B6FFC78}"/>
              </a:ext>
            </a:extLst>
          </p:cNvPr>
          <p:cNvSpPr/>
          <p:nvPr/>
        </p:nvSpPr>
        <p:spPr>
          <a:xfrm rot="5400000">
            <a:off x="4409664" y="5132479"/>
            <a:ext cx="627017" cy="22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mage result for git">
            <a:extLst>
              <a:ext uri="{FF2B5EF4-FFF2-40B4-BE49-F238E27FC236}">
                <a16:creationId xmlns:a16="http://schemas.microsoft.com/office/drawing/2014/main" id="{94E6EACA-F7E1-479C-96BA-983BFBBEF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419" y="8709"/>
            <a:ext cx="1956581" cy="13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7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A9CA-F581-457F-8A29-51805F81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 &amp; git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C504-B9BD-4AD0-982C-A4FF47FA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Is a git utility that allows us to integrate changes from one branch to another</a:t>
            </a:r>
          </a:p>
          <a:p>
            <a:r>
              <a:rPr lang="en-US" dirty="0"/>
              <a:t>When would we use this?</a:t>
            </a:r>
          </a:p>
          <a:p>
            <a:r>
              <a:rPr lang="en-US" dirty="0"/>
              <a:t>Another developer merge their code to dev</a:t>
            </a:r>
          </a:p>
          <a:p>
            <a:r>
              <a:rPr lang="en-US" dirty="0"/>
              <a:t>We need M3 code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282ED-12C9-4AD4-BEAC-13E50B616AA1}"/>
              </a:ext>
            </a:extLst>
          </p:cNvPr>
          <p:cNvSpPr/>
          <p:nvPr/>
        </p:nvSpPr>
        <p:spPr>
          <a:xfrm>
            <a:off x="1341120" y="4522197"/>
            <a:ext cx="1175657" cy="4093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42867-BE47-44D0-9FB3-5AF7A4E9434C}"/>
              </a:ext>
            </a:extLst>
          </p:cNvPr>
          <p:cNvSpPr/>
          <p:nvPr/>
        </p:nvSpPr>
        <p:spPr>
          <a:xfrm>
            <a:off x="1332411" y="5556072"/>
            <a:ext cx="1175657" cy="409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66C9E1-9397-4BF9-B9A0-FF86C729ED28}"/>
              </a:ext>
            </a:extLst>
          </p:cNvPr>
          <p:cNvSpPr/>
          <p:nvPr/>
        </p:nvSpPr>
        <p:spPr>
          <a:xfrm>
            <a:off x="3143793" y="4522197"/>
            <a:ext cx="627017" cy="40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868F74-CB52-4E12-B941-610B726E5576}"/>
              </a:ext>
            </a:extLst>
          </p:cNvPr>
          <p:cNvSpPr/>
          <p:nvPr/>
        </p:nvSpPr>
        <p:spPr>
          <a:xfrm>
            <a:off x="4397827" y="4522197"/>
            <a:ext cx="627017" cy="40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46C935-F135-411A-98A0-1261BC7EF605}"/>
              </a:ext>
            </a:extLst>
          </p:cNvPr>
          <p:cNvSpPr/>
          <p:nvPr/>
        </p:nvSpPr>
        <p:spPr>
          <a:xfrm>
            <a:off x="4389119" y="5556070"/>
            <a:ext cx="627017" cy="409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FC81AF-5EBF-4C6E-801F-E20D32F6FDB0}"/>
              </a:ext>
            </a:extLst>
          </p:cNvPr>
          <p:cNvSpPr/>
          <p:nvPr/>
        </p:nvSpPr>
        <p:spPr>
          <a:xfrm>
            <a:off x="5643153" y="5586549"/>
            <a:ext cx="627017" cy="409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AF89E5-F257-4F57-876A-DF9B7268EB96}"/>
              </a:ext>
            </a:extLst>
          </p:cNvPr>
          <p:cNvSpPr/>
          <p:nvPr/>
        </p:nvSpPr>
        <p:spPr>
          <a:xfrm>
            <a:off x="3770810" y="4608737"/>
            <a:ext cx="627017" cy="23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28E6B4-9AB4-4914-91E4-C653530409EE}"/>
              </a:ext>
            </a:extLst>
          </p:cNvPr>
          <p:cNvSpPr/>
          <p:nvPr/>
        </p:nvSpPr>
        <p:spPr>
          <a:xfrm>
            <a:off x="5016136" y="5673089"/>
            <a:ext cx="627017" cy="23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409A10-C96B-44BF-B32E-B15F4B6FFC78}"/>
              </a:ext>
            </a:extLst>
          </p:cNvPr>
          <p:cNvSpPr/>
          <p:nvPr/>
        </p:nvSpPr>
        <p:spPr>
          <a:xfrm rot="5400000">
            <a:off x="4409664" y="5132479"/>
            <a:ext cx="627017" cy="22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1B4A5E-717D-40BA-A2E7-7E539690F851}"/>
              </a:ext>
            </a:extLst>
          </p:cNvPr>
          <p:cNvSpPr/>
          <p:nvPr/>
        </p:nvSpPr>
        <p:spPr>
          <a:xfrm>
            <a:off x="5643152" y="4519750"/>
            <a:ext cx="627017" cy="40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CF4EF90-5D59-4BEC-8E9F-FE5050B7AF25}"/>
              </a:ext>
            </a:extLst>
          </p:cNvPr>
          <p:cNvSpPr/>
          <p:nvPr/>
        </p:nvSpPr>
        <p:spPr>
          <a:xfrm>
            <a:off x="5016135" y="4604656"/>
            <a:ext cx="627017" cy="23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Image result for git">
            <a:extLst>
              <a:ext uri="{FF2B5EF4-FFF2-40B4-BE49-F238E27FC236}">
                <a16:creationId xmlns:a16="http://schemas.microsoft.com/office/drawing/2014/main" id="{0411168D-DFDD-4518-899F-36B5289A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419" y="8709"/>
            <a:ext cx="1956581" cy="13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5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A9CA-F581-457F-8A29-51805F81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 &amp; git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C504-B9BD-4AD0-982C-A4FF47FA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Is a git utility that allows us to integrate changes from one branch to another</a:t>
            </a:r>
          </a:p>
          <a:p>
            <a:r>
              <a:rPr lang="en-US" dirty="0"/>
              <a:t>When would we use this?</a:t>
            </a:r>
          </a:p>
          <a:p>
            <a:r>
              <a:rPr lang="en-US" dirty="0" err="1"/>
              <a:t>Cmd</a:t>
            </a:r>
            <a:r>
              <a:rPr lang="en-US" dirty="0"/>
              <a:t> [ git rebase dev ]</a:t>
            </a:r>
          </a:p>
          <a:p>
            <a:pPr lvl="1"/>
            <a:r>
              <a:rPr lang="en-US" dirty="0"/>
              <a:t>Must be within YOUR feature branch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282ED-12C9-4AD4-BEAC-13E50B616AA1}"/>
              </a:ext>
            </a:extLst>
          </p:cNvPr>
          <p:cNvSpPr/>
          <p:nvPr/>
        </p:nvSpPr>
        <p:spPr>
          <a:xfrm>
            <a:off x="1280159" y="4765827"/>
            <a:ext cx="1175657" cy="4093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42867-BE47-44D0-9FB3-5AF7A4E9434C}"/>
              </a:ext>
            </a:extLst>
          </p:cNvPr>
          <p:cNvSpPr/>
          <p:nvPr/>
        </p:nvSpPr>
        <p:spPr>
          <a:xfrm>
            <a:off x="1271450" y="5799702"/>
            <a:ext cx="1175657" cy="409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66C9E1-9397-4BF9-B9A0-FF86C729ED28}"/>
              </a:ext>
            </a:extLst>
          </p:cNvPr>
          <p:cNvSpPr/>
          <p:nvPr/>
        </p:nvSpPr>
        <p:spPr>
          <a:xfrm>
            <a:off x="3082832" y="4765827"/>
            <a:ext cx="627017" cy="40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868F74-CB52-4E12-B941-610B726E5576}"/>
              </a:ext>
            </a:extLst>
          </p:cNvPr>
          <p:cNvSpPr/>
          <p:nvPr/>
        </p:nvSpPr>
        <p:spPr>
          <a:xfrm>
            <a:off x="4336866" y="4765827"/>
            <a:ext cx="627017" cy="40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46C935-F135-411A-98A0-1261BC7EF605}"/>
              </a:ext>
            </a:extLst>
          </p:cNvPr>
          <p:cNvSpPr/>
          <p:nvPr/>
        </p:nvSpPr>
        <p:spPr>
          <a:xfrm>
            <a:off x="4328158" y="5799700"/>
            <a:ext cx="627017" cy="409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FC81AF-5EBF-4C6E-801F-E20D32F6FDB0}"/>
              </a:ext>
            </a:extLst>
          </p:cNvPr>
          <p:cNvSpPr/>
          <p:nvPr/>
        </p:nvSpPr>
        <p:spPr>
          <a:xfrm>
            <a:off x="5582192" y="5830179"/>
            <a:ext cx="627017" cy="409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AF89E5-F257-4F57-876A-DF9B7268EB96}"/>
              </a:ext>
            </a:extLst>
          </p:cNvPr>
          <p:cNvSpPr/>
          <p:nvPr/>
        </p:nvSpPr>
        <p:spPr>
          <a:xfrm>
            <a:off x="3709849" y="4852367"/>
            <a:ext cx="627017" cy="23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28E6B4-9AB4-4914-91E4-C653530409EE}"/>
              </a:ext>
            </a:extLst>
          </p:cNvPr>
          <p:cNvSpPr/>
          <p:nvPr/>
        </p:nvSpPr>
        <p:spPr>
          <a:xfrm>
            <a:off x="4955175" y="5916719"/>
            <a:ext cx="627017" cy="23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409A10-C96B-44BF-B32E-B15F4B6FFC78}"/>
              </a:ext>
            </a:extLst>
          </p:cNvPr>
          <p:cNvSpPr/>
          <p:nvPr/>
        </p:nvSpPr>
        <p:spPr>
          <a:xfrm rot="5400000">
            <a:off x="4348703" y="5376109"/>
            <a:ext cx="627017" cy="22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5AED3-470E-42F2-9B5D-F5A007F1E211}"/>
              </a:ext>
            </a:extLst>
          </p:cNvPr>
          <p:cNvSpPr/>
          <p:nvPr/>
        </p:nvSpPr>
        <p:spPr>
          <a:xfrm>
            <a:off x="5571894" y="4762288"/>
            <a:ext cx="627017" cy="40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0E415D-0DB6-48D3-A0B9-1863B72F2ADD}"/>
              </a:ext>
            </a:extLst>
          </p:cNvPr>
          <p:cNvSpPr/>
          <p:nvPr/>
        </p:nvSpPr>
        <p:spPr>
          <a:xfrm>
            <a:off x="4946466" y="4848830"/>
            <a:ext cx="627017" cy="23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C95882-5AD5-4BF0-BA6D-4BF4C162E02F}"/>
              </a:ext>
            </a:extLst>
          </p:cNvPr>
          <p:cNvSpPr/>
          <p:nvPr/>
        </p:nvSpPr>
        <p:spPr>
          <a:xfrm>
            <a:off x="6806922" y="4762288"/>
            <a:ext cx="627017" cy="409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F1’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C7E78C3-8F92-4901-9C83-A867DFEB182C}"/>
              </a:ext>
            </a:extLst>
          </p:cNvPr>
          <p:cNvSpPr/>
          <p:nvPr/>
        </p:nvSpPr>
        <p:spPr>
          <a:xfrm>
            <a:off x="6213943" y="4848828"/>
            <a:ext cx="627017" cy="23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Image result for git">
            <a:extLst>
              <a:ext uri="{FF2B5EF4-FFF2-40B4-BE49-F238E27FC236}">
                <a16:creationId xmlns:a16="http://schemas.microsoft.com/office/drawing/2014/main" id="{3EB17213-C464-4AFF-9A9E-FB2C02E3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419" y="0"/>
            <a:ext cx="1956581" cy="13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05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A9CA-F581-457F-8A29-51805F81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 &amp; git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C504-B9BD-4AD0-982C-A4FF47FA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Is a git utility that allows us to integrate changes from one branch to another</a:t>
            </a:r>
          </a:p>
          <a:p>
            <a:r>
              <a:rPr lang="en-US" dirty="0"/>
              <a:t>When would we use this?</a:t>
            </a:r>
          </a:p>
          <a:p>
            <a:r>
              <a:rPr lang="en-US" dirty="0" err="1"/>
              <a:t>Cmd</a:t>
            </a:r>
            <a:r>
              <a:rPr lang="en-US" dirty="0"/>
              <a:t> [ git merge feature ]</a:t>
            </a:r>
          </a:p>
          <a:p>
            <a:pPr lvl="1"/>
            <a:r>
              <a:rPr lang="en-US" dirty="0"/>
              <a:t>Must be within dev branch </a:t>
            </a:r>
          </a:p>
          <a:p>
            <a:pPr lvl="1"/>
            <a:r>
              <a:rPr lang="en-US" dirty="0"/>
              <a:t>Known as a </a:t>
            </a:r>
            <a:r>
              <a:rPr lang="en-US" dirty="0" err="1"/>
              <a:t>fastforward</a:t>
            </a:r>
            <a:r>
              <a:rPr lang="en-US" dirty="0"/>
              <a:t> merge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282ED-12C9-4AD4-BEAC-13E50B616AA1}"/>
              </a:ext>
            </a:extLst>
          </p:cNvPr>
          <p:cNvSpPr/>
          <p:nvPr/>
        </p:nvSpPr>
        <p:spPr>
          <a:xfrm>
            <a:off x="1341119" y="4765827"/>
            <a:ext cx="1175657" cy="4093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42867-BE47-44D0-9FB3-5AF7A4E9434C}"/>
              </a:ext>
            </a:extLst>
          </p:cNvPr>
          <p:cNvSpPr/>
          <p:nvPr/>
        </p:nvSpPr>
        <p:spPr>
          <a:xfrm>
            <a:off x="1332410" y="5799702"/>
            <a:ext cx="1175657" cy="409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66C9E1-9397-4BF9-B9A0-FF86C729ED28}"/>
              </a:ext>
            </a:extLst>
          </p:cNvPr>
          <p:cNvSpPr/>
          <p:nvPr/>
        </p:nvSpPr>
        <p:spPr>
          <a:xfrm>
            <a:off x="3143792" y="4765827"/>
            <a:ext cx="627017" cy="40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868F74-CB52-4E12-B941-610B726E5576}"/>
              </a:ext>
            </a:extLst>
          </p:cNvPr>
          <p:cNvSpPr/>
          <p:nvPr/>
        </p:nvSpPr>
        <p:spPr>
          <a:xfrm>
            <a:off x="4397826" y="4765827"/>
            <a:ext cx="627017" cy="40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46C935-F135-411A-98A0-1261BC7EF605}"/>
              </a:ext>
            </a:extLst>
          </p:cNvPr>
          <p:cNvSpPr/>
          <p:nvPr/>
        </p:nvSpPr>
        <p:spPr>
          <a:xfrm>
            <a:off x="4389118" y="5799700"/>
            <a:ext cx="627017" cy="409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FC81AF-5EBF-4C6E-801F-E20D32F6FDB0}"/>
              </a:ext>
            </a:extLst>
          </p:cNvPr>
          <p:cNvSpPr/>
          <p:nvPr/>
        </p:nvSpPr>
        <p:spPr>
          <a:xfrm>
            <a:off x="5643152" y="5830179"/>
            <a:ext cx="627017" cy="4093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AF89E5-F257-4F57-876A-DF9B7268EB96}"/>
              </a:ext>
            </a:extLst>
          </p:cNvPr>
          <p:cNvSpPr/>
          <p:nvPr/>
        </p:nvSpPr>
        <p:spPr>
          <a:xfrm>
            <a:off x="3770809" y="4852367"/>
            <a:ext cx="627017" cy="23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28E6B4-9AB4-4914-91E4-C653530409EE}"/>
              </a:ext>
            </a:extLst>
          </p:cNvPr>
          <p:cNvSpPr/>
          <p:nvPr/>
        </p:nvSpPr>
        <p:spPr>
          <a:xfrm>
            <a:off x="5016135" y="5916719"/>
            <a:ext cx="627017" cy="23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409A10-C96B-44BF-B32E-B15F4B6FFC78}"/>
              </a:ext>
            </a:extLst>
          </p:cNvPr>
          <p:cNvSpPr/>
          <p:nvPr/>
        </p:nvSpPr>
        <p:spPr>
          <a:xfrm rot="5400000">
            <a:off x="4409663" y="5376109"/>
            <a:ext cx="627017" cy="22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5AED3-470E-42F2-9B5D-F5A007F1E211}"/>
              </a:ext>
            </a:extLst>
          </p:cNvPr>
          <p:cNvSpPr/>
          <p:nvPr/>
        </p:nvSpPr>
        <p:spPr>
          <a:xfrm>
            <a:off x="5632854" y="4762288"/>
            <a:ext cx="627017" cy="40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0E415D-0DB6-48D3-A0B9-1863B72F2ADD}"/>
              </a:ext>
            </a:extLst>
          </p:cNvPr>
          <p:cNvSpPr/>
          <p:nvPr/>
        </p:nvSpPr>
        <p:spPr>
          <a:xfrm>
            <a:off x="5007426" y="4848830"/>
            <a:ext cx="627017" cy="23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C95882-5AD5-4BF0-BA6D-4BF4C162E02F}"/>
              </a:ext>
            </a:extLst>
          </p:cNvPr>
          <p:cNvSpPr/>
          <p:nvPr/>
        </p:nvSpPr>
        <p:spPr>
          <a:xfrm>
            <a:off x="6867882" y="4762288"/>
            <a:ext cx="627017" cy="4093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F1’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C7E78C3-8F92-4901-9C83-A867DFEB182C}"/>
              </a:ext>
            </a:extLst>
          </p:cNvPr>
          <p:cNvSpPr/>
          <p:nvPr/>
        </p:nvSpPr>
        <p:spPr>
          <a:xfrm>
            <a:off x="6274903" y="4848828"/>
            <a:ext cx="627017" cy="23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Image result for git">
            <a:extLst>
              <a:ext uri="{FF2B5EF4-FFF2-40B4-BE49-F238E27FC236}">
                <a16:creationId xmlns:a16="http://schemas.microsoft.com/office/drawing/2014/main" id="{84D71A95-865A-4EEF-B815-1D14369E8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419" y="0"/>
            <a:ext cx="1956581" cy="13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81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210</TotalTime>
  <Words>408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Git </vt:lpstr>
      <vt:lpstr>What is git?</vt:lpstr>
      <vt:lpstr>What is the git work flow? </vt:lpstr>
      <vt:lpstr>The git approach </vt:lpstr>
      <vt:lpstr>The git approach </vt:lpstr>
      <vt:lpstr>Git merge &amp; git rebase</vt:lpstr>
      <vt:lpstr>Git merge &amp; git rebase</vt:lpstr>
      <vt:lpstr>Git merge &amp; git rebase</vt:lpstr>
      <vt:lpstr>Git merge &amp; git rebase</vt:lpstr>
      <vt:lpstr>Git No 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 Flow</dc:title>
  <dc:creator>Daniel Sidhu</dc:creator>
  <cp:lastModifiedBy>Daniel Sidhu</cp:lastModifiedBy>
  <cp:revision>16</cp:revision>
  <dcterms:created xsi:type="dcterms:W3CDTF">2018-09-21T15:07:06Z</dcterms:created>
  <dcterms:modified xsi:type="dcterms:W3CDTF">2018-09-21T18:37:29Z</dcterms:modified>
</cp:coreProperties>
</file>