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2" r:id="rId10"/>
    <p:sldId id="280" r:id="rId11"/>
    <p:sldId id="279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278" autoAdjust="0"/>
  </p:normalViewPr>
  <p:slideViewPr>
    <p:cSldViewPr snapToGrid="0">
      <p:cViewPr varScale="1">
        <p:scale>
          <a:sx n="75" d="100"/>
          <a:sy n="75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  <a:r>
              <a:rPr 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https://www.thoughtworks.com/continuous-integration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–Server 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8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http://www.exetie.com/uploaded/custom_software_development.jpg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Hudson GUI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180320" cy="45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6" y="1737360"/>
            <a:ext cx="10694068" cy="45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 CI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Maintained by Oracle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136 commits from 4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264 issues since 2011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Community developers (including OGs)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307 commits from 30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79 issues since 2001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widely adopted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61348"/>
            <a:ext cx="2339831" cy="2339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561348"/>
            <a:ext cx="1905000" cy="262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95" y="2966212"/>
            <a:ext cx="3101604" cy="3224036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6497053" y="3857413"/>
            <a:ext cx="1847650" cy="842924"/>
          </a:xfrm>
          <a:prstGeom prst="wedgeRoundRectCallout">
            <a:avLst>
              <a:gd name="adj1" fmla="val 136319"/>
              <a:gd name="adj2" fmla="val 263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oudy Stout" panose="0202090407030B020401" pitchFamily="18" charset="0"/>
              </a:rPr>
              <a:t>BEAST MODE!</a:t>
            </a:r>
          </a:p>
        </p:txBody>
      </p:sp>
    </p:spTree>
    <p:extLst>
      <p:ext uri="{BB962C8B-B14F-4D97-AF65-F5344CB8AC3E}">
        <p14:creationId xmlns:p14="http://schemas.microsoft.com/office/powerpoint/2010/main" val="2228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Continuous Integration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How to Implement 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Team Responsibilities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Continuous Integration Workflow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Hudson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Jenkins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Top 2 CI Tools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Continuous Integration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How to Implement CI Practices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Team Responsibilities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Continuous Integration Workflow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Hudson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Jenkins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Top 2 CI Tools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development practice that requires developers to integrate code into a SCM repository regularly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Teams perform daily builds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commit is verified by an automated build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integrating regularly, teams 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detect errors quickly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locate them more easily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ensure maximum code coverage for integration and regression tests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 a single source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Automate the build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your build self-testing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commit should build on an integration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the build 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in a clone of the production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it easy for anyone to get the latest executable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Everyone can see what’s happening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Automate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CI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Developers check out code into their private workspaces.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done, the commit changes to the repository.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 server monitors the repository and checks out changes when they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 server builds the system and runs unit and integration tests.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 server releases deployable artifacts for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 server assigns a build label to the version of the code it just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 server informs the team of the successful build.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build or tests fail, the CI server alerts the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team fix the issue at the earliest opportunity.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Continue to continually integrate and test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37110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in frequently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broken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untested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check in when the build is broken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go home after checking in until the system builds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301159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75" y="1335420"/>
            <a:ext cx="8241809" cy="45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Hudson is a continuous integration and continuous delivery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by Sun Microsystems in 2004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your productivity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and test your software projects continuously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for developers to integrate changes to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to detect build problems early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Easier for users to obtain a fresh build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Allows continuous delivery your software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define your build pipelines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integrate with testing and deployment technologies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49" y="3529263"/>
            <a:ext cx="2339831" cy="23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2010, project contributors and Oracle disputed control of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2011, Jenkins forked away from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Jenkins is also a continuous integration and continuous delivery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Shares the same code base and functionality as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Jenkins has many more contributors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Releases new functionality faster than Hudson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by: Dell, LinkedIn, Facebook, eBay, </a:t>
            </a:r>
            <a:r>
              <a:rPr lang="en-US" dirty="0" err="1"/>
              <a:t>Github</a:t>
            </a:r>
            <a:r>
              <a:rPr lang="en-US" dirty="0"/>
              <a:t>, Netflix, NASA, Sony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240194"/>
            <a:ext cx="1905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1689</TotalTime>
  <Words>495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Goudy Stout</vt:lpstr>
      <vt:lpstr>Wingdings</vt:lpstr>
      <vt:lpstr>Retrospect</vt:lpstr>
      <vt:lpstr>Continuous Integration</vt:lpstr>
      <vt:lpstr>Topics</vt:lpstr>
      <vt:lpstr>Continuous Integration (CI)</vt:lpstr>
      <vt:lpstr>CI Practices</vt:lpstr>
      <vt:lpstr>How to Implement CI Practices</vt:lpstr>
      <vt:lpstr>Team Responsibilities</vt:lpstr>
      <vt:lpstr> </vt:lpstr>
      <vt:lpstr>Hudson</vt:lpstr>
      <vt:lpstr>Jenkins</vt:lpstr>
      <vt:lpstr>Hudson GUI</vt:lpstr>
      <vt:lpstr>Jenkins GUI</vt:lpstr>
      <vt:lpstr>Top 2 CI Tools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steven kelsey</cp:lastModifiedBy>
  <cp:revision>212</cp:revision>
  <dcterms:created xsi:type="dcterms:W3CDTF">2015-08-15T21:36:19Z</dcterms:created>
  <dcterms:modified xsi:type="dcterms:W3CDTF">2016-09-26T23:36:18Z</dcterms:modified>
</cp:coreProperties>
</file>