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0" r:id="rId3"/>
    <p:sldId id="261" r:id="rId4"/>
    <p:sldId id="262" r:id="rId5"/>
    <p:sldId id="263" r:id="rId6"/>
    <p:sldId id="258" r:id="rId7"/>
    <p:sldId id="259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AE81982-1BCC-3A46-BF30-810E6D6497A6}" v="308" dt="2023-01-25T21:04:32.42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5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2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theridge, Revel (raetheridg42)" userId="8a165c40-c315-43d0-9f3b-3d84a47ab4d5" providerId="ADAL" clId="{7AE81982-1BCC-3A46-BF30-810E6D6497A6}"/>
    <pc:docChg chg="undo custSel addSld modSld sldOrd">
      <pc:chgData name="Etheridge, Revel (raetheridg42)" userId="8a165c40-c315-43d0-9f3b-3d84a47ab4d5" providerId="ADAL" clId="{7AE81982-1BCC-3A46-BF30-810E6D6497A6}" dt="2023-01-26T02:25:07.497" v="1823" actId="1076"/>
      <pc:docMkLst>
        <pc:docMk/>
      </pc:docMkLst>
      <pc:sldChg chg="modSp mod">
        <pc:chgData name="Etheridge, Revel (raetheridg42)" userId="8a165c40-c315-43d0-9f3b-3d84a47ab4d5" providerId="ADAL" clId="{7AE81982-1BCC-3A46-BF30-810E6D6497A6}" dt="2023-01-25T20:31:29.449" v="12" actId="1076"/>
        <pc:sldMkLst>
          <pc:docMk/>
          <pc:sldMk cId="3750474486" sldId="258"/>
        </pc:sldMkLst>
        <pc:spChg chg="mod">
          <ac:chgData name="Etheridge, Revel (raetheridg42)" userId="8a165c40-c315-43d0-9f3b-3d84a47ab4d5" providerId="ADAL" clId="{7AE81982-1BCC-3A46-BF30-810E6D6497A6}" dt="2023-01-25T20:31:29.449" v="12" actId="1076"/>
          <ac:spMkLst>
            <pc:docMk/>
            <pc:sldMk cId="3750474486" sldId="258"/>
            <ac:spMk id="2" creationId="{3BB99F3A-A5B1-42D1-8037-E39FB69DD890}"/>
          </ac:spMkLst>
        </pc:spChg>
        <pc:spChg chg="mod">
          <ac:chgData name="Etheridge, Revel (raetheridg42)" userId="8a165c40-c315-43d0-9f3b-3d84a47ab4d5" providerId="ADAL" clId="{7AE81982-1BCC-3A46-BF30-810E6D6497A6}" dt="2023-01-25T20:30:57.133" v="7" actId="1076"/>
          <ac:spMkLst>
            <pc:docMk/>
            <pc:sldMk cId="3750474486" sldId="258"/>
            <ac:spMk id="3" creationId="{B14CF42F-B9D5-4DA2-81E6-46E6014E065B}"/>
          </ac:spMkLst>
        </pc:spChg>
        <pc:picChg chg="mod modCrop">
          <ac:chgData name="Etheridge, Revel (raetheridg42)" userId="8a165c40-c315-43d0-9f3b-3d84a47ab4d5" providerId="ADAL" clId="{7AE81982-1BCC-3A46-BF30-810E6D6497A6}" dt="2023-01-25T20:30:36.433" v="6" actId="732"/>
          <ac:picMkLst>
            <pc:docMk/>
            <pc:sldMk cId="3750474486" sldId="258"/>
            <ac:picMk id="9" creationId="{EFD28D5C-72EA-41E3-ABA8-11DF1579504E}"/>
          </ac:picMkLst>
        </pc:picChg>
      </pc:sldChg>
      <pc:sldChg chg="addSp delSp modSp new mod modClrScheme chgLayout">
        <pc:chgData name="Etheridge, Revel (raetheridg42)" userId="8a165c40-c315-43d0-9f3b-3d84a47ab4d5" providerId="ADAL" clId="{7AE81982-1BCC-3A46-BF30-810E6D6497A6}" dt="2023-01-26T02:25:07.497" v="1823" actId="1076"/>
        <pc:sldMkLst>
          <pc:docMk/>
          <pc:sldMk cId="396978030" sldId="259"/>
        </pc:sldMkLst>
        <pc:spChg chg="del mod ord">
          <ac:chgData name="Etheridge, Revel (raetheridg42)" userId="8a165c40-c315-43d0-9f3b-3d84a47ab4d5" providerId="ADAL" clId="{7AE81982-1BCC-3A46-BF30-810E6D6497A6}" dt="2023-01-25T20:31:52.325" v="14" actId="700"/>
          <ac:spMkLst>
            <pc:docMk/>
            <pc:sldMk cId="396978030" sldId="259"/>
            <ac:spMk id="2" creationId="{47E9FFA6-1E70-D615-5E63-2BD935028C61}"/>
          </ac:spMkLst>
        </pc:spChg>
        <pc:spChg chg="del mod ord">
          <ac:chgData name="Etheridge, Revel (raetheridg42)" userId="8a165c40-c315-43d0-9f3b-3d84a47ab4d5" providerId="ADAL" clId="{7AE81982-1BCC-3A46-BF30-810E6D6497A6}" dt="2023-01-25T20:31:52.325" v="14" actId="700"/>
          <ac:spMkLst>
            <pc:docMk/>
            <pc:sldMk cId="396978030" sldId="259"/>
            <ac:spMk id="3" creationId="{3DD715DE-019D-E0ED-A360-474BC5D6381A}"/>
          </ac:spMkLst>
        </pc:spChg>
        <pc:spChg chg="del">
          <ac:chgData name="Etheridge, Revel (raetheridg42)" userId="8a165c40-c315-43d0-9f3b-3d84a47ab4d5" providerId="ADAL" clId="{7AE81982-1BCC-3A46-BF30-810E6D6497A6}" dt="2023-01-25T20:31:52.325" v="14" actId="700"/>
          <ac:spMkLst>
            <pc:docMk/>
            <pc:sldMk cId="396978030" sldId="259"/>
            <ac:spMk id="4" creationId="{2A2A828D-13D3-1798-D370-CECC9341F4AC}"/>
          </ac:spMkLst>
        </pc:spChg>
        <pc:spChg chg="add mod ord">
          <ac:chgData name="Etheridge, Revel (raetheridg42)" userId="8a165c40-c315-43d0-9f3b-3d84a47ab4d5" providerId="ADAL" clId="{7AE81982-1BCC-3A46-BF30-810E6D6497A6}" dt="2023-01-26T02:25:07.497" v="1823" actId="1076"/>
          <ac:spMkLst>
            <pc:docMk/>
            <pc:sldMk cId="396978030" sldId="259"/>
            <ac:spMk id="5" creationId="{9B58AEC4-2034-6881-3FC0-A063A8CC1094}"/>
          </ac:spMkLst>
        </pc:spChg>
        <pc:spChg chg="add del mod ord">
          <ac:chgData name="Etheridge, Revel (raetheridg42)" userId="8a165c40-c315-43d0-9f3b-3d84a47ab4d5" providerId="ADAL" clId="{7AE81982-1BCC-3A46-BF30-810E6D6497A6}" dt="2023-01-25T20:33:42.823" v="108" actId="1032"/>
          <ac:spMkLst>
            <pc:docMk/>
            <pc:sldMk cId="396978030" sldId="259"/>
            <ac:spMk id="6" creationId="{E3A9973D-8427-0EFC-4848-57398C71FD52}"/>
          </ac:spMkLst>
        </pc:spChg>
        <pc:graphicFrameChg chg="add mod modGraphic">
          <ac:chgData name="Etheridge, Revel (raetheridg42)" userId="8a165c40-c315-43d0-9f3b-3d84a47ab4d5" providerId="ADAL" clId="{7AE81982-1BCC-3A46-BF30-810E6D6497A6}" dt="2023-01-25T20:40:58.298" v="479"/>
          <ac:graphicFrameMkLst>
            <pc:docMk/>
            <pc:sldMk cId="396978030" sldId="259"/>
            <ac:graphicFrameMk id="7" creationId="{5DA2D4EB-7535-64E6-33A8-7038C6BEA231}"/>
          </ac:graphicFrameMkLst>
        </pc:graphicFrameChg>
      </pc:sldChg>
      <pc:sldChg chg="modSp new mod ord">
        <pc:chgData name="Etheridge, Revel (raetheridg42)" userId="8a165c40-c315-43d0-9f3b-3d84a47ab4d5" providerId="ADAL" clId="{7AE81982-1BCC-3A46-BF30-810E6D6497A6}" dt="2023-01-25T20:45:42.193" v="937" actId="5793"/>
        <pc:sldMkLst>
          <pc:docMk/>
          <pc:sldMk cId="941727066" sldId="260"/>
        </pc:sldMkLst>
        <pc:spChg chg="mod">
          <ac:chgData name="Etheridge, Revel (raetheridg42)" userId="8a165c40-c315-43d0-9f3b-3d84a47ab4d5" providerId="ADAL" clId="{7AE81982-1BCC-3A46-BF30-810E6D6497A6}" dt="2023-01-25T20:42:50.949" v="667" actId="20577"/>
          <ac:spMkLst>
            <pc:docMk/>
            <pc:sldMk cId="941727066" sldId="260"/>
            <ac:spMk id="2" creationId="{0229CEDE-29EB-764D-F112-C942CCC21BF1}"/>
          </ac:spMkLst>
        </pc:spChg>
        <pc:spChg chg="mod">
          <ac:chgData name="Etheridge, Revel (raetheridg42)" userId="8a165c40-c315-43d0-9f3b-3d84a47ab4d5" providerId="ADAL" clId="{7AE81982-1BCC-3A46-BF30-810E6D6497A6}" dt="2023-01-25T20:45:42.193" v="937" actId="5793"/>
          <ac:spMkLst>
            <pc:docMk/>
            <pc:sldMk cId="941727066" sldId="260"/>
            <ac:spMk id="3" creationId="{EAE4DDDC-7F45-87C7-0F45-4ED03BC9E728}"/>
          </ac:spMkLst>
        </pc:spChg>
      </pc:sldChg>
      <pc:sldChg chg="addSp delSp modSp new mod setBg setClrOvrMap">
        <pc:chgData name="Etheridge, Revel (raetheridg42)" userId="8a165c40-c315-43d0-9f3b-3d84a47ab4d5" providerId="ADAL" clId="{7AE81982-1BCC-3A46-BF30-810E6D6497A6}" dt="2023-01-26T02:20:55.769" v="1820" actId="20577"/>
        <pc:sldMkLst>
          <pc:docMk/>
          <pc:sldMk cId="2125672905" sldId="261"/>
        </pc:sldMkLst>
        <pc:spChg chg="mod">
          <ac:chgData name="Etheridge, Revel (raetheridg42)" userId="8a165c40-c315-43d0-9f3b-3d84a47ab4d5" providerId="ADAL" clId="{7AE81982-1BCC-3A46-BF30-810E6D6497A6}" dt="2023-01-25T20:49:19.983" v="1108" actId="26606"/>
          <ac:spMkLst>
            <pc:docMk/>
            <pc:sldMk cId="2125672905" sldId="261"/>
            <ac:spMk id="2" creationId="{272759A1-6AEF-0F00-3858-78417582DBA8}"/>
          </ac:spMkLst>
        </pc:spChg>
        <pc:spChg chg="del">
          <ac:chgData name="Etheridge, Revel (raetheridg42)" userId="8a165c40-c315-43d0-9f3b-3d84a47ab4d5" providerId="ADAL" clId="{7AE81982-1BCC-3A46-BF30-810E6D6497A6}" dt="2023-01-25T20:49:12.897" v="1105"/>
          <ac:spMkLst>
            <pc:docMk/>
            <pc:sldMk cId="2125672905" sldId="261"/>
            <ac:spMk id="3" creationId="{006286B5-4E71-C4DA-1E39-357964E9D177}"/>
          </ac:spMkLst>
        </pc:spChg>
        <pc:spChg chg="mod">
          <ac:chgData name="Etheridge, Revel (raetheridg42)" userId="8a165c40-c315-43d0-9f3b-3d84a47ab4d5" providerId="ADAL" clId="{7AE81982-1BCC-3A46-BF30-810E6D6497A6}" dt="2023-01-26T02:20:55.769" v="1820" actId="20577"/>
          <ac:spMkLst>
            <pc:docMk/>
            <pc:sldMk cId="2125672905" sldId="261"/>
            <ac:spMk id="4" creationId="{9A0328F9-0381-7E6A-D740-D6669389BAC4}"/>
          </ac:spMkLst>
        </pc:spChg>
        <pc:spChg chg="add">
          <ac:chgData name="Etheridge, Revel (raetheridg42)" userId="8a165c40-c315-43d0-9f3b-3d84a47ab4d5" providerId="ADAL" clId="{7AE81982-1BCC-3A46-BF30-810E6D6497A6}" dt="2023-01-25T20:49:19.983" v="1108" actId="26606"/>
          <ac:spMkLst>
            <pc:docMk/>
            <pc:sldMk cId="2125672905" sldId="261"/>
            <ac:spMk id="13" creationId="{1FDFF85F-F105-40D5-9793-90419158C3BD}"/>
          </ac:spMkLst>
        </pc:spChg>
        <pc:spChg chg="add">
          <ac:chgData name="Etheridge, Revel (raetheridg42)" userId="8a165c40-c315-43d0-9f3b-3d84a47ab4d5" providerId="ADAL" clId="{7AE81982-1BCC-3A46-BF30-810E6D6497A6}" dt="2023-01-25T20:49:19.983" v="1108" actId="26606"/>
          <ac:spMkLst>
            <pc:docMk/>
            <pc:sldMk cId="2125672905" sldId="261"/>
            <ac:spMk id="15" creationId="{35AB47A4-BA8C-4250-88BD-D49C68C5F9E9}"/>
          </ac:spMkLst>
        </pc:spChg>
        <pc:picChg chg="add mod ord">
          <ac:chgData name="Etheridge, Revel (raetheridg42)" userId="8a165c40-c315-43d0-9f3b-3d84a47ab4d5" providerId="ADAL" clId="{7AE81982-1BCC-3A46-BF30-810E6D6497A6}" dt="2023-01-25T20:49:44.321" v="1111" actId="1076"/>
          <ac:picMkLst>
            <pc:docMk/>
            <pc:sldMk cId="2125672905" sldId="261"/>
            <ac:picMk id="6" creationId="{8E5992D0-A0B8-60E0-F416-C7B522F2EC05}"/>
          </ac:picMkLst>
        </pc:picChg>
        <pc:picChg chg="add">
          <ac:chgData name="Etheridge, Revel (raetheridg42)" userId="8a165c40-c315-43d0-9f3b-3d84a47ab4d5" providerId="ADAL" clId="{7AE81982-1BCC-3A46-BF30-810E6D6497A6}" dt="2023-01-25T20:49:19.983" v="1108" actId="26606"/>
          <ac:picMkLst>
            <pc:docMk/>
            <pc:sldMk cId="2125672905" sldId="261"/>
            <ac:picMk id="11" creationId="{BDFADFB3-3D44-49A8-AE3B-A87C61607F7E}"/>
          </ac:picMkLst>
        </pc:picChg>
        <pc:picChg chg="add">
          <ac:chgData name="Etheridge, Revel (raetheridg42)" userId="8a165c40-c315-43d0-9f3b-3d84a47ab4d5" providerId="ADAL" clId="{7AE81982-1BCC-3A46-BF30-810E6D6497A6}" dt="2023-01-25T20:49:19.983" v="1108" actId="26606"/>
          <ac:picMkLst>
            <pc:docMk/>
            <pc:sldMk cId="2125672905" sldId="261"/>
            <ac:picMk id="17" creationId="{66C8958D-EB99-414F-B735-863B67BB14D3}"/>
          </ac:picMkLst>
        </pc:picChg>
        <pc:picChg chg="add">
          <ac:chgData name="Etheridge, Revel (raetheridg42)" userId="8a165c40-c315-43d0-9f3b-3d84a47ab4d5" providerId="ADAL" clId="{7AE81982-1BCC-3A46-BF30-810E6D6497A6}" dt="2023-01-25T20:49:19.983" v="1108" actId="26606"/>
          <ac:picMkLst>
            <pc:docMk/>
            <pc:sldMk cId="2125672905" sldId="261"/>
            <ac:picMk id="19" creationId="{39E5F3CB-7BDD-4E64-B274-CD900F08C6F3}"/>
          </ac:picMkLst>
        </pc:picChg>
      </pc:sldChg>
      <pc:sldChg chg="addSp modSp new mod">
        <pc:chgData name="Etheridge, Revel (raetheridg42)" userId="8a165c40-c315-43d0-9f3b-3d84a47ab4d5" providerId="ADAL" clId="{7AE81982-1BCC-3A46-BF30-810E6D6497A6}" dt="2023-01-25T20:56:15.200" v="1306" actId="14100"/>
        <pc:sldMkLst>
          <pc:docMk/>
          <pc:sldMk cId="313404478" sldId="262"/>
        </pc:sldMkLst>
        <pc:spChg chg="mod">
          <ac:chgData name="Etheridge, Revel (raetheridg42)" userId="8a165c40-c315-43d0-9f3b-3d84a47ab4d5" providerId="ADAL" clId="{7AE81982-1BCC-3A46-BF30-810E6D6497A6}" dt="2023-01-25T20:54:29.436" v="1256" actId="20577"/>
          <ac:spMkLst>
            <pc:docMk/>
            <pc:sldMk cId="313404478" sldId="262"/>
            <ac:spMk id="2" creationId="{0FDE5FCA-F65F-03DD-DFFD-90C8552FB6E5}"/>
          </ac:spMkLst>
        </pc:spChg>
        <pc:spChg chg="mod">
          <ac:chgData name="Etheridge, Revel (raetheridg42)" userId="8a165c40-c315-43d0-9f3b-3d84a47ab4d5" providerId="ADAL" clId="{7AE81982-1BCC-3A46-BF30-810E6D6497A6}" dt="2023-01-25T20:55:45.884" v="1304" actId="1076"/>
          <ac:spMkLst>
            <pc:docMk/>
            <pc:sldMk cId="313404478" sldId="262"/>
            <ac:spMk id="3" creationId="{33E01861-CAC9-B3C6-CC5F-6AE7307B453C}"/>
          </ac:spMkLst>
        </pc:spChg>
        <pc:spChg chg="mod">
          <ac:chgData name="Etheridge, Revel (raetheridg42)" userId="8a165c40-c315-43d0-9f3b-3d84a47ab4d5" providerId="ADAL" clId="{7AE81982-1BCC-3A46-BF30-810E6D6497A6}" dt="2023-01-25T20:55:42.348" v="1303" actId="1076"/>
          <ac:spMkLst>
            <pc:docMk/>
            <pc:sldMk cId="313404478" sldId="262"/>
            <ac:spMk id="4" creationId="{F25F57DD-D633-02F2-80DB-FF7C974BCD82}"/>
          </ac:spMkLst>
        </pc:spChg>
        <pc:picChg chg="add mod">
          <ac:chgData name="Etheridge, Revel (raetheridg42)" userId="8a165c40-c315-43d0-9f3b-3d84a47ab4d5" providerId="ADAL" clId="{7AE81982-1BCC-3A46-BF30-810E6D6497A6}" dt="2023-01-25T20:55:19.085" v="1295" actId="1076"/>
          <ac:picMkLst>
            <pc:docMk/>
            <pc:sldMk cId="313404478" sldId="262"/>
            <ac:picMk id="6" creationId="{89B50777-82A9-6C87-0A95-F6AF1308BB95}"/>
          </ac:picMkLst>
        </pc:picChg>
        <pc:picChg chg="add mod">
          <ac:chgData name="Etheridge, Revel (raetheridg42)" userId="8a165c40-c315-43d0-9f3b-3d84a47ab4d5" providerId="ADAL" clId="{7AE81982-1BCC-3A46-BF30-810E6D6497A6}" dt="2023-01-25T20:56:15.200" v="1306" actId="14100"/>
          <ac:picMkLst>
            <pc:docMk/>
            <pc:sldMk cId="313404478" sldId="262"/>
            <ac:picMk id="8" creationId="{12594F3B-3FFA-B19F-D2DE-99564EF9519C}"/>
          </ac:picMkLst>
        </pc:picChg>
      </pc:sldChg>
      <pc:sldChg chg="modSp new mod">
        <pc:chgData name="Etheridge, Revel (raetheridg42)" userId="8a165c40-c315-43d0-9f3b-3d84a47ab4d5" providerId="ADAL" clId="{7AE81982-1BCC-3A46-BF30-810E6D6497A6}" dt="2023-01-25T21:07:42.862" v="1812" actId="20577"/>
        <pc:sldMkLst>
          <pc:docMk/>
          <pc:sldMk cId="3691080223" sldId="263"/>
        </pc:sldMkLst>
        <pc:spChg chg="mod">
          <ac:chgData name="Etheridge, Revel (raetheridg42)" userId="8a165c40-c315-43d0-9f3b-3d84a47ab4d5" providerId="ADAL" clId="{7AE81982-1BCC-3A46-BF30-810E6D6497A6}" dt="2023-01-25T21:00:14.044" v="1342" actId="20577"/>
          <ac:spMkLst>
            <pc:docMk/>
            <pc:sldMk cId="3691080223" sldId="263"/>
            <ac:spMk id="2" creationId="{26A0B181-15A2-8BD6-31E4-4B32A992516E}"/>
          </ac:spMkLst>
        </pc:spChg>
        <pc:spChg chg="mod">
          <ac:chgData name="Etheridge, Revel (raetheridg42)" userId="8a165c40-c315-43d0-9f3b-3d84a47ab4d5" providerId="ADAL" clId="{7AE81982-1BCC-3A46-BF30-810E6D6497A6}" dt="2023-01-25T21:07:42.862" v="1812" actId="20577"/>
          <ac:spMkLst>
            <pc:docMk/>
            <pc:sldMk cId="3691080223" sldId="263"/>
            <ac:spMk id="3" creationId="{383E104A-2330-432B-90EE-9E38492AD98A}"/>
          </ac:spMkLst>
        </pc:spChg>
      </pc:sldChg>
      <pc:sldChg chg="modSp new mod">
        <pc:chgData name="Etheridge, Revel (raetheridg42)" userId="8a165c40-c315-43d0-9f3b-3d84a47ab4d5" providerId="ADAL" clId="{7AE81982-1BCC-3A46-BF30-810E6D6497A6}" dt="2023-01-25T21:05:41.487" v="1750" actId="255"/>
        <pc:sldMkLst>
          <pc:docMk/>
          <pc:sldMk cId="3089467573" sldId="264"/>
        </pc:sldMkLst>
        <pc:spChg chg="mod">
          <ac:chgData name="Etheridge, Revel (raetheridg42)" userId="8a165c40-c315-43d0-9f3b-3d84a47ab4d5" providerId="ADAL" clId="{7AE81982-1BCC-3A46-BF30-810E6D6497A6}" dt="2023-01-25T21:05:41.487" v="1750" actId="255"/>
          <ac:spMkLst>
            <pc:docMk/>
            <pc:sldMk cId="3089467573" sldId="264"/>
            <ac:spMk id="2" creationId="{4B2F9B6F-FE8F-F172-8FE0-8D676A2E12EE}"/>
          </ac:spMkLst>
        </pc:spChg>
        <pc:spChg chg="mod">
          <ac:chgData name="Etheridge, Revel (raetheridg42)" userId="8a165c40-c315-43d0-9f3b-3d84a47ab4d5" providerId="ADAL" clId="{7AE81982-1BCC-3A46-BF30-810E6D6497A6}" dt="2023-01-25T21:05:27.414" v="1748" actId="20577"/>
          <ac:spMkLst>
            <pc:docMk/>
            <pc:sldMk cId="3089467573" sldId="264"/>
            <ac:spMk id="3" creationId="{A9D6997A-2170-2000-5B03-D67A7C0E787B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9EC9198-CBF9-9D4D-B619-029512D0A931}" type="doc">
      <dgm:prSet loTypeId="urn:microsoft.com/office/officeart/2005/8/layout/vList3" loCatId="" qsTypeId="urn:microsoft.com/office/officeart/2005/8/quickstyle/simple1" qsCatId="simple" csTypeId="urn:microsoft.com/office/officeart/2005/8/colors/accent6_4" csCatId="accent6" phldr="1"/>
      <dgm:spPr/>
    </dgm:pt>
    <dgm:pt modelId="{E7860F39-0AE8-274C-84F3-1FECC6ADC7FB}">
      <dgm:prSet phldrT="[Text]" custT="1"/>
      <dgm:spPr/>
      <dgm:t>
        <a:bodyPr/>
        <a:lstStyle/>
        <a:p>
          <a:r>
            <a:rPr lang="en-US" sz="2300" dirty="0"/>
            <a:t>What are you wanting your code to do?</a:t>
          </a:r>
        </a:p>
      </dgm:t>
    </dgm:pt>
    <dgm:pt modelId="{08315F99-1988-9A40-8B16-FC0BF65B12A9}" type="parTrans" cxnId="{5A4917A1-0781-124E-A59B-CA31853FB610}">
      <dgm:prSet/>
      <dgm:spPr/>
      <dgm:t>
        <a:bodyPr/>
        <a:lstStyle/>
        <a:p>
          <a:endParaRPr lang="en-US"/>
        </a:p>
      </dgm:t>
    </dgm:pt>
    <dgm:pt modelId="{120516D9-8821-6547-932A-6FC3347F5378}" type="sibTrans" cxnId="{5A4917A1-0781-124E-A59B-CA31853FB610}">
      <dgm:prSet/>
      <dgm:spPr/>
      <dgm:t>
        <a:bodyPr/>
        <a:lstStyle/>
        <a:p>
          <a:endParaRPr lang="en-US"/>
        </a:p>
      </dgm:t>
    </dgm:pt>
    <dgm:pt modelId="{38206281-627C-8440-AF65-74A65E006996}">
      <dgm:prSet phldrT="[Text]" custT="1"/>
      <dgm:spPr/>
      <dgm:t>
        <a:bodyPr/>
        <a:lstStyle/>
        <a:p>
          <a:r>
            <a:rPr lang="en-US" sz="2300" dirty="0"/>
            <a:t>How can you break it down to a process?</a:t>
          </a:r>
        </a:p>
      </dgm:t>
    </dgm:pt>
    <dgm:pt modelId="{1CB9CDFD-37EE-C641-8403-7A801C002082}" type="parTrans" cxnId="{DD47C475-45D6-714D-AF03-DF78C63E6C74}">
      <dgm:prSet/>
      <dgm:spPr/>
      <dgm:t>
        <a:bodyPr/>
        <a:lstStyle/>
        <a:p>
          <a:endParaRPr lang="en-US"/>
        </a:p>
      </dgm:t>
    </dgm:pt>
    <dgm:pt modelId="{A9E1B522-993D-3143-9C08-73DE80FCA459}" type="sibTrans" cxnId="{DD47C475-45D6-714D-AF03-DF78C63E6C74}">
      <dgm:prSet/>
      <dgm:spPr/>
      <dgm:t>
        <a:bodyPr/>
        <a:lstStyle/>
        <a:p>
          <a:endParaRPr lang="en-US"/>
        </a:p>
      </dgm:t>
    </dgm:pt>
    <dgm:pt modelId="{2D5C834B-E3AA-8C46-895E-D8901F1A816E}">
      <dgm:prSet phldrT="[Text]" custT="1"/>
      <dgm:spPr/>
      <dgm:t>
        <a:bodyPr/>
        <a:lstStyle/>
        <a:p>
          <a:r>
            <a:rPr lang="en-US" sz="2300" dirty="0"/>
            <a:t>What coding devices or techniques relate?</a:t>
          </a:r>
        </a:p>
      </dgm:t>
    </dgm:pt>
    <dgm:pt modelId="{59193A50-C74D-5142-940E-FC66BC0598BA}" type="parTrans" cxnId="{530684F0-C409-9543-B66D-DB1638152B01}">
      <dgm:prSet/>
      <dgm:spPr/>
      <dgm:t>
        <a:bodyPr/>
        <a:lstStyle/>
        <a:p>
          <a:endParaRPr lang="en-US"/>
        </a:p>
      </dgm:t>
    </dgm:pt>
    <dgm:pt modelId="{7616B3E3-CD93-BC43-B582-503E4EE49A60}" type="sibTrans" cxnId="{530684F0-C409-9543-B66D-DB1638152B01}">
      <dgm:prSet/>
      <dgm:spPr/>
      <dgm:t>
        <a:bodyPr/>
        <a:lstStyle/>
        <a:p>
          <a:endParaRPr lang="en-US"/>
        </a:p>
      </dgm:t>
    </dgm:pt>
    <dgm:pt modelId="{89305A5C-2102-CA4D-8F0D-E82F03684414}" type="pres">
      <dgm:prSet presAssocID="{39EC9198-CBF9-9D4D-B619-029512D0A931}" presName="linearFlow" presStyleCnt="0">
        <dgm:presLayoutVars>
          <dgm:dir/>
          <dgm:resizeHandles val="exact"/>
        </dgm:presLayoutVars>
      </dgm:prSet>
      <dgm:spPr/>
    </dgm:pt>
    <dgm:pt modelId="{0FACDBD0-A9DD-2F4F-84B4-4291577146EE}" type="pres">
      <dgm:prSet presAssocID="{E7860F39-0AE8-274C-84F3-1FECC6ADC7FB}" presName="composite" presStyleCnt="0"/>
      <dgm:spPr/>
    </dgm:pt>
    <dgm:pt modelId="{247C174C-8EC0-0742-9AEF-D519E4C94830}" type="pres">
      <dgm:prSet presAssocID="{E7860F39-0AE8-274C-84F3-1FECC6ADC7FB}" presName="imgShp" presStyleLbl="fgImgPlace1" presStyleIdx="0" presStyleCnt="3"/>
      <dgm:spPr/>
    </dgm:pt>
    <dgm:pt modelId="{2E69EF1C-72E4-6C45-B824-02B15B3E4761}" type="pres">
      <dgm:prSet presAssocID="{E7860F39-0AE8-274C-84F3-1FECC6ADC7FB}" presName="txShp" presStyleLbl="node1" presStyleIdx="0" presStyleCnt="3">
        <dgm:presLayoutVars>
          <dgm:bulletEnabled val="1"/>
        </dgm:presLayoutVars>
      </dgm:prSet>
      <dgm:spPr/>
    </dgm:pt>
    <dgm:pt modelId="{666E80D8-7D59-A849-8581-1157DE2818DF}" type="pres">
      <dgm:prSet presAssocID="{120516D9-8821-6547-932A-6FC3347F5378}" presName="spacing" presStyleCnt="0"/>
      <dgm:spPr/>
    </dgm:pt>
    <dgm:pt modelId="{F14F96DB-CB3F-BC40-8C9B-B037D1233A3D}" type="pres">
      <dgm:prSet presAssocID="{38206281-627C-8440-AF65-74A65E006996}" presName="composite" presStyleCnt="0"/>
      <dgm:spPr/>
    </dgm:pt>
    <dgm:pt modelId="{99F8DBA3-D24E-214B-923A-0B3F2C83FF87}" type="pres">
      <dgm:prSet presAssocID="{38206281-627C-8440-AF65-74A65E006996}" presName="imgShp" presStyleLbl="fgImgPlace1" presStyleIdx="1" presStyleCnt="3"/>
      <dgm:spPr/>
    </dgm:pt>
    <dgm:pt modelId="{87C7CD8C-F665-A24E-8D45-F7CC948D09EE}" type="pres">
      <dgm:prSet presAssocID="{38206281-627C-8440-AF65-74A65E006996}" presName="txShp" presStyleLbl="node1" presStyleIdx="1" presStyleCnt="3">
        <dgm:presLayoutVars>
          <dgm:bulletEnabled val="1"/>
        </dgm:presLayoutVars>
      </dgm:prSet>
      <dgm:spPr/>
    </dgm:pt>
    <dgm:pt modelId="{8408DE4E-AA09-674D-8750-4AC726B0085A}" type="pres">
      <dgm:prSet presAssocID="{A9E1B522-993D-3143-9C08-73DE80FCA459}" presName="spacing" presStyleCnt="0"/>
      <dgm:spPr/>
    </dgm:pt>
    <dgm:pt modelId="{01893593-AB6B-5D40-8415-66C70CD205A0}" type="pres">
      <dgm:prSet presAssocID="{2D5C834B-E3AA-8C46-895E-D8901F1A816E}" presName="composite" presStyleCnt="0"/>
      <dgm:spPr/>
    </dgm:pt>
    <dgm:pt modelId="{946EAC5A-5E58-324D-AC4A-1E065F60B9ED}" type="pres">
      <dgm:prSet presAssocID="{2D5C834B-E3AA-8C46-895E-D8901F1A816E}" presName="imgShp" presStyleLbl="fgImgPlace1" presStyleIdx="2" presStyleCnt="3"/>
      <dgm:spPr/>
    </dgm:pt>
    <dgm:pt modelId="{992F5A1E-9E69-8042-9ED5-366B687DA8CF}" type="pres">
      <dgm:prSet presAssocID="{2D5C834B-E3AA-8C46-895E-D8901F1A816E}" presName="txShp" presStyleLbl="node1" presStyleIdx="2" presStyleCnt="3">
        <dgm:presLayoutVars>
          <dgm:bulletEnabled val="1"/>
        </dgm:presLayoutVars>
      </dgm:prSet>
      <dgm:spPr/>
    </dgm:pt>
  </dgm:ptLst>
  <dgm:cxnLst>
    <dgm:cxn modelId="{F0B8556B-AE8B-D042-987C-D3966D48A1A4}" type="presOf" srcId="{38206281-627C-8440-AF65-74A65E006996}" destId="{87C7CD8C-F665-A24E-8D45-F7CC948D09EE}" srcOrd="0" destOrd="0" presId="urn:microsoft.com/office/officeart/2005/8/layout/vList3"/>
    <dgm:cxn modelId="{DD47C475-45D6-714D-AF03-DF78C63E6C74}" srcId="{39EC9198-CBF9-9D4D-B619-029512D0A931}" destId="{38206281-627C-8440-AF65-74A65E006996}" srcOrd="1" destOrd="0" parTransId="{1CB9CDFD-37EE-C641-8403-7A801C002082}" sibTransId="{A9E1B522-993D-3143-9C08-73DE80FCA459}"/>
    <dgm:cxn modelId="{5A4917A1-0781-124E-A59B-CA31853FB610}" srcId="{39EC9198-CBF9-9D4D-B619-029512D0A931}" destId="{E7860F39-0AE8-274C-84F3-1FECC6ADC7FB}" srcOrd="0" destOrd="0" parTransId="{08315F99-1988-9A40-8B16-FC0BF65B12A9}" sibTransId="{120516D9-8821-6547-932A-6FC3347F5378}"/>
    <dgm:cxn modelId="{F5BBE1C1-974E-6040-B4D0-1EF4C4B7E16A}" type="presOf" srcId="{E7860F39-0AE8-274C-84F3-1FECC6ADC7FB}" destId="{2E69EF1C-72E4-6C45-B824-02B15B3E4761}" srcOrd="0" destOrd="0" presId="urn:microsoft.com/office/officeart/2005/8/layout/vList3"/>
    <dgm:cxn modelId="{73C07FE0-D3B8-4846-863B-0EFCDD6A9CE3}" type="presOf" srcId="{39EC9198-CBF9-9D4D-B619-029512D0A931}" destId="{89305A5C-2102-CA4D-8F0D-E82F03684414}" srcOrd="0" destOrd="0" presId="urn:microsoft.com/office/officeart/2005/8/layout/vList3"/>
    <dgm:cxn modelId="{530684F0-C409-9543-B66D-DB1638152B01}" srcId="{39EC9198-CBF9-9D4D-B619-029512D0A931}" destId="{2D5C834B-E3AA-8C46-895E-D8901F1A816E}" srcOrd="2" destOrd="0" parTransId="{59193A50-C74D-5142-940E-FC66BC0598BA}" sibTransId="{7616B3E3-CD93-BC43-B582-503E4EE49A60}"/>
    <dgm:cxn modelId="{A66534FE-BF50-0C40-87DC-AC7BCB3A70D2}" type="presOf" srcId="{2D5C834B-E3AA-8C46-895E-D8901F1A816E}" destId="{992F5A1E-9E69-8042-9ED5-366B687DA8CF}" srcOrd="0" destOrd="0" presId="urn:microsoft.com/office/officeart/2005/8/layout/vList3"/>
    <dgm:cxn modelId="{1EA069F7-0835-2A42-831F-251CC1A254B7}" type="presParOf" srcId="{89305A5C-2102-CA4D-8F0D-E82F03684414}" destId="{0FACDBD0-A9DD-2F4F-84B4-4291577146EE}" srcOrd="0" destOrd="0" presId="urn:microsoft.com/office/officeart/2005/8/layout/vList3"/>
    <dgm:cxn modelId="{87416587-F590-4242-9C32-4455E515CDF3}" type="presParOf" srcId="{0FACDBD0-A9DD-2F4F-84B4-4291577146EE}" destId="{247C174C-8EC0-0742-9AEF-D519E4C94830}" srcOrd="0" destOrd="0" presId="urn:microsoft.com/office/officeart/2005/8/layout/vList3"/>
    <dgm:cxn modelId="{9E8AB2FD-CE87-2B4C-8115-53E234F47DD7}" type="presParOf" srcId="{0FACDBD0-A9DD-2F4F-84B4-4291577146EE}" destId="{2E69EF1C-72E4-6C45-B824-02B15B3E4761}" srcOrd="1" destOrd="0" presId="urn:microsoft.com/office/officeart/2005/8/layout/vList3"/>
    <dgm:cxn modelId="{6FC2556C-D0D0-804B-A217-A1C6544E820A}" type="presParOf" srcId="{89305A5C-2102-CA4D-8F0D-E82F03684414}" destId="{666E80D8-7D59-A849-8581-1157DE2818DF}" srcOrd="1" destOrd="0" presId="urn:microsoft.com/office/officeart/2005/8/layout/vList3"/>
    <dgm:cxn modelId="{8AEDC8EE-9A4C-2742-9115-4FDB543510D0}" type="presParOf" srcId="{89305A5C-2102-CA4D-8F0D-E82F03684414}" destId="{F14F96DB-CB3F-BC40-8C9B-B037D1233A3D}" srcOrd="2" destOrd="0" presId="urn:microsoft.com/office/officeart/2005/8/layout/vList3"/>
    <dgm:cxn modelId="{FEDAD876-0689-2948-9BE6-811E80DF05C7}" type="presParOf" srcId="{F14F96DB-CB3F-BC40-8C9B-B037D1233A3D}" destId="{99F8DBA3-D24E-214B-923A-0B3F2C83FF87}" srcOrd="0" destOrd="0" presId="urn:microsoft.com/office/officeart/2005/8/layout/vList3"/>
    <dgm:cxn modelId="{D77EB1E8-2F7E-3446-BAF4-72A9E9713027}" type="presParOf" srcId="{F14F96DB-CB3F-BC40-8C9B-B037D1233A3D}" destId="{87C7CD8C-F665-A24E-8D45-F7CC948D09EE}" srcOrd="1" destOrd="0" presId="urn:microsoft.com/office/officeart/2005/8/layout/vList3"/>
    <dgm:cxn modelId="{2490007B-5E70-F544-B8C9-82717226FC98}" type="presParOf" srcId="{89305A5C-2102-CA4D-8F0D-E82F03684414}" destId="{8408DE4E-AA09-674D-8750-4AC726B0085A}" srcOrd="3" destOrd="0" presId="urn:microsoft.com/office/officeart/2005/8/layout/vList3"/>
    <dgm:cxn modelId="{8D5D28DB-FB70-A244-BB0E-707731848B4F}" type="presParOf" srcId="{89305A5C-2102-CA4D-8F0D-E82F03684414}" destId="{01893593-AB6B-5D40-8415-66C70CD205A0}" srcOrd="4" destOrd="0" presId="urn:microsoft.com/office/officeart/2005/8/layout/vList3"/>
    <dgm:cxn modelId="{C301C10E-1EAF-0547-B0D7-888A00DF1384}" type="presParOf" srcId="{01893593-AB6B-5D40-8415-66C70CD205A0}" destId="{946EAC5A-5E58-324D-AC4A-1E065F60B9ED}" srcOrd="0" destOrd="0" presId="urn:microsoft.com/office/officeart/2005/8/layout/vList3"/>
    <dgm:cxn modelId="{88451395-3520-D443-86E5-E7E53310EFD7}" type="presParOf" srcId="{01893593-AB6B-5D40-8415-66C70CD205A0}" destId="{992F5A1E-9E69-8042-9ED5-366B687DA8CF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69EF1C-72E4-6C45-B824-02B15B3E4761}">
      <dsp:nvSpPr>
        <dsp:cNvPr id="0" name=""/>
        <dsp:cNvSpPr/>
      </dsp:nvSpPr>
      <dsp:spPr>
        <a:xfrm rot="10800000">
          <a:off x="2095164" y="1762"/>
          <a:ext cx="7195566" cy="1130990"/>
        </a:xfrm>
        <a:prstGeom prst="homePlate">
          <a:avLst/>
        </a:prstGeom>
        <a:solidFill>
          <a:schemeClr val="accent6">
            <a:shade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8735" tIns="87630" rIns="163576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What are you wanting your code to do?</a:t>
          </a:r>
        </a:p>
      </dsp:txBody>
      <dsp:txXfrm rot="10800000">
        <a:off x="2377911" y="1762"/>
        <a:ext cx="6912819" cy="1130990"/>
      </dsp:txXfrm>
    </dsp:sp>
    <dsp:sp modelId="{247C174C-8EC0-0742-9AEF-D519E4C94830}">
      <dsp:nvSpPr>
        <dsp:cNvPr id="0" name=""/>
        <dsp:cNvSpPr/>
      </dsp:nvSpPr>
      <dsp:spPr>
        <a:xfrm>
          <a:off x="1529669" y="1762"/>
          <a:ext cx="1130990" cy="1130990"/>
        </a:xfrm>
        <a:prstGeom prst="ellipse">
          <a:avLst/>
        </a:prstGeom>
        <a:solidFill>
          <a:schemeClr val="accent6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C7CD8C-F665-A24E-8D45-F7CC948D09EE}">
      <dsp:nvSpPr>
        <dsp:cNvPr id="0" name=""/>
        <dsp:cNvSpPr/>
      </dsp:nvSpPr>
      <dsp:spPr>
        <a:xfrm rot="10800000">
          <a:off x="2095164" y="1446661"/>
          <a:ext cx="7195566" cy="1130990"/>
        </a:xfrm>
        <a:prstGeom prst="homePlate">
          <a:avLst/>
        </a:prstGeom>
        <a:solidFill>
          <a:schemeClr val="accent6">
            <a:shade val="50000"/>
            <a:hueOff val="276129"/>
            <a:satOff val="4579"/>
            <a:lumOff val="2729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8735" tIns="87630" rIns="163576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How can you break it down to a process?</a:t>
          </a:r>
        </a:p>
      </dsp:txBody>
      <dsp:txXfrm rot="10800000">
        <a:off x="2377911" y="1446661"/>
        <a:ext cx="6912819" cy="1130990"/>
      </dsp:txXfrm>
    </dsp:sp>
    <dsp:sp modelId="{99F8DBA3-D24E-214B-923A-0B3F2C83FF87}">
      <dsp:nvSpPr>
        <dsp:cNvPr id="0" name=""/>
        <dsp:cNvSpPr/>
      </dsp:nvSpPr>
      <dsp:spPr>
        <a:xfrm>
          <a:off x="1529669" y="1446661"/>
          <a:ext cx="1130990" cy="1130990"/>
        </a:xfrm>
        <a:prstGeom prst="ellipse">
          <a:avLst/>
        </a:prstGeom>
        <a:solidFill>
          <a:schemeClr val="accent6">
            <a:tint val="50000"/>
            <a:hueOff val="-9663"/>
            <a:satOff val="294"/>
            <a:lumOff val="-93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2F5A1E-9E69-8042-9ED5-366B687DA8CF}">
      <dsp:nvSpPr>
        <dsp:cNvPr id="0" name=""/>
        <dsp:cNvSpPr/>
      </dsp:nvSpPr>
      <dsp:spPr>
        <a:xfrm rot="10800000">
          <a:off x="2095164" y="2891560"/>
          <a:ext cx="7195566" cy="1130990"/>
        </a:xfrm>
        <a:prstGeom prst="homePlate">
          <a:avLst/>
        </a:prstGeom>
        <a:solidFill>
          <a:schemeClr val="accent6">
            <a:shade val="50000"/>
            <a:hueOff val="276129"/>
            <a:satOff val="4579"/>
            <a:lumOff val="2729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8735" tIns="87630" rIns="163576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What coding devices or techniques relate?</a:t>
          </a:r>
        </a:p>
      </dsp:txBody>
      <dsp:txXfrm rot="10800000">
        <a:off x="2377911" y="2891560"/>
        <a:ext cx="6912819" cy="1130990"/>
      </dsp:txXfrm>
    </dsp:sp>
    <dsp:sp modelId="{946EAC5A-5E58-324D-AC4A-1E065F60B9ED}">
      <dsp:nvSpPr>
        <dsp:cNvPr id="0" name=""/>
        <dsp:cNvSpPr/>
      </dsp:nvSpPr>
      <dsp:spPr>
        <a:xfrm>
          <a:off x="1529669" y="2891560"/>
          <a:ext cx="1130990" cy="1130990"/>
        </a:xfrm>
        <a:prstGeom prst="ellipse">
          <a:avLst/>
        </a:prstGeom>
        <a:solidFill>
          <a:schemeClr val="accent6">
            <a:tint val="50000"/>
            <a:hueOff val="-19326"/>
            <a:satOff val="588"/>
            <a:lumOff val="-18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03909036-2E83-4FE9-A201-9504EFA4F087}" type="datetimeFigureOut">
              <a:rPr lang="en-US" smtClean="0"/>
              <a:t>1/23/24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B2B4F91E-4637-4BC3-8858-661343129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308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09036-2E83-4FE9-A201-9504EFA4F087}" type="datetimeFigureOut">
              <a:rPr lang="en-US" smtClean="0"/>
              <a:t>1/23/24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4F91E-4637-4BC3-8858-661343129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978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3909036-2E83-4FE9-A201-9504EFA4F087}" type="datetimeFigureOut">
              <a:rPr lang="en-US" smtClean="0"/>
              <a:t>1/23/24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2B4F91E-4637-4BC3-8858-661343129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5137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3909036-2E83-4FE9-A201-9504EFA4F087}" type="datetimeFigureOut">
              <a:rPr lang="en-US" smtClean="0"/>
              <a:t>1/23/24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2B4F91E-4637-4BC3-8858-66134312925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007485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3909036-2E83-4FE9-A201-9504EFA4F087}" type="datetimeFigureOut">
              <a:rPr lang="en-US" smtClean="0"/>
              <a:t>1/23/24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2B4F91E-4637-4BC3-8858-661343129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9139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09036-2E83-4FE9-A201-9504EFA4F087}" type="datetimeFigureOut">
              <a:rPr lang="en-US" smtClean="0"/>
              <a:t>1/23/24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4F91E-4637-4BC3-8858-661343129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3350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09036-2E83-4FE9-A201-9504EFA4F087}" type="datetimeFigureOut">
              <a:rPr lang="en-US" smtClean="0"/>
              <a:t>1/23/24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4F91E-4637-4BC3-8858-661343129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3910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09036-2E83-4FE9-A201-9504EFA4F087}" type="datetimeFigureOut">
              <a:rPr lang="en-US" smtClean="0"/>
              <a:t>1/23/24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4F91E-4637-4BC3-8858-661343129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4241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3909036-2E83-4FE9-A201-9504EFA4F087}" type="datetimeFigureOut">
              <a:rPr lang="en-US" smtClean="0"/>
              <a:t>1/23/24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2B4F91E-4637-4BC3-8858-661343129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453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09036-2E83-4FE9-A201-9504EFA4F087}" type="datetimeFigureOut">
              <a:rPr lang="en-US" smtClean="0"/>
              <a:t>1/23/24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4F91E-4637-4BC3-8858-661343129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298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3909036-2E83-4FE9-A201-9504EFA4F087}" type="datetimeFigureOut">
              <a:rPr lang="en-US" smtClean="0"/>
              <a:t>1/23/24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2B4F91E-4637-4BC3-8858-661343129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269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09036-2E83-4FE9-A201-9504EFA4F087}" type="datetimeFigureOut">
              <a:rPr lang="en-US" smtClean="0"/>
              <a:t>1/23/24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4F91E-4637-4BC3-8858-661343129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252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09036-2E83-4FE9-A201-9504EFA4F087}" type="datetimeFigureOut">
              <a:rPr lang="en-US" smtClean="0"/>
              <a:t>1/23/24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4F91E-4637-4BC3-8858-661343129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795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09036-2E83-4FE9-A201-9504EFA4F087}" type="datetimeFigureOut">
              <a:rPr lang="en-US" smtClean="0"/>
              <a:t>1/23/24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4F91E-4637-4BC3-8858-661343129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077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09036-2E83-4FE9-A201-9504EFA4F087}" type="datetimeFigureOut">
              <a:rPr lang="en-US" smtClean="0"/>
              <a:t>1/23/24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4F91E-4637-4BC3-8858-661343129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566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09036-2E83-4FE9-A201-9504EFA4F087}" type="datetimeFigureOut">
              <a:rPr lang="en-US" smtClean="0"/>
              <a:t>1/23/24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4F91E-4637-4BC3-8858-661343129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601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09036-2E83-4FE9-A201-9504EFA4F087}" type="datetimeFigureOut">
              <a:rPr lang="en-US" smtClean="0"/>
              <a:t>1/23/24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4F91E-4637-4BC3-8858-661343129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46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909036-2E83-4FE9-A201-9504EFA4F087}" type="datetimeFigureOut">
              <a:rPr lang="en-US" smtClean="0"/>
              <a:t>1/23/24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B4F91E-4637-4BC3-8858-661343129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8701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aestheticblasphemy.com/blog/technical/hardware-ish/avr-first-breath-hello-world/18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creativecommons.org/licenses/by-sa/3.0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49575-6434-4E48-80A7-66168A85BF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Welcome to Lab!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250271-93CF-49DD-8BD6-C58C31E3F6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Getting started with 1300</a:t>
            </a:r>
          </a:p>
        </p:txBody>
      </p:sp>
    </p:spTree>
    <p:extLst>
      <p:ext uri="{BB962C8B-B14F-4D97-AF65-F5344CB8AC3E}">
        <p14:creationId xmlns:p14="http://schemas.microsoft.com/office/powerpoint/2010/main" val="3273937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9CEDE-29EB-764D-F112-C942CCC21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Starting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E4DDDC-7F45-87C7-0F45-4ED03BC9E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arenR"/>
            </a:pPr>
            <a:r>
              <a:rPr lang="en-US" sz="3200" dirty="0"/>
              <a:t>Is your computer set up?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3200" dirty="0"/>
              <a:t>Can you create a file/folder system?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3200" dirty="0"/>
              <a:t>Can you navigate your command line?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3200" dirty="0"/>
              <a:t>Is VS Code prepped?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3200" dirty="0"/>
              <a:t>Are you familiar with </a:t>
            </a:r>
            <a:r>
              <a:rPr lang="en-US" sz="3200" dirty="0" err="1"/>
              <a:t>iLearn</a:t>
            </a:r>
            <a:r>
              <a:rPr lang="en-US" sz="3200" dirty="0"/>
              <a:t>?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3200" dirty="0"/>
              <a:t>Do you understand the submission process?</a:t>
            </a:r>
          </a:p>
        </p:txBody>
      </p:sp>
    </p:spTree>
    <p:extLst>
      <p:ext uri="{BB962C8B-B14F-4D97-AF65-F5344CB8AC3E}">
        <p14:creationId xmlns:p14="http://schemas.microsoft.com/office/powerpoint/2010/main" val="941727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BDFADFB3-3D44-49A8-AE3B-A87C61607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 useBgFill="1">
        <p:nvSpPr>
          <p:cNvPr id="13" name="Rounded Rectangle 14">
            <a:extLst>
              <a:ext uri="{FF2B5EF4-FFF2-40B4-BE49-F238E27FC236}">
                <a16:creationId xmlns:a16="http://schemas.microsoft.com/office/drawing/2014/main" id="{1FDFF85F-F105-40D5-9793-90419158C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0"/>
            <a:ext cx="7555992" cy="6858000"/>
          </a:xfrm>
          <a:prstGeom prst="roundRect">
            <a:avLst>
              <a:gd name="adj" fmla="val 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5AB47A4-BA8C-4250-88BD-D49C68C5F9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6C8958D-EB99-414F-B735-863B67BB14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0"/>
            <a:ext cx="4636008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72759A1-6AEF-0F00-3858-78417582D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3687417" cy="192037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Setting up your computer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9E5F3CB-7BDD-4E64-B274-CD900F08C6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4375150"/>
            <a:ext cx="4636008" cy="2482850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0328F9-0381-7E6A-D740-D6669389BA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5800" y="2821774"/>
            <a:ext cx="3687417" cy="3148329"/>
          </a:xfrm>
        </p:spPr>
        <p:txBody>
          <a:bodyPr vert="horz" lIns="91440" tIns="45720" rIns="91440" bIns="45720" rtlCol="0">
            <a:noAutofit/>
          </a:bodyPr>
          <a:lstStyle/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Check </a:t>
            </a:r>
            <a:r>
              <a:rPr lang="en-US" sz="2000" dirty="0" err="1">
                <a:solidFill>
                  <a:schemeClr val="bg1"/>
                </a:solidFill>
              </a:rPr>
              <a:t>iLearn</a:t>
            </a:r>
            <a:r>
              <a:rPr lang="en-US" sz="2000" dirty="0">
                <a:solidFill>
                  <a:schemeClr val="bg1"/>
                </a:solidFill>
              </a:rPr>
              <a:t> for a pdf on setting up your computer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Process differs based on whether you’re working on Mac, Windows, etc. </a:t>
            </a:r>
          </a:p>
        </p:txBody>
      </p:sp>
      <p:pic>
        <p:nvPicPr>
          <p:cNvPr id="6" name="Content Placeholder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E5992D0-A0B8-60E0-F416-C7B522F2EC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5517" y="938202"/>
            <a:ext cx="6776973" cy="5031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6729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E5FCA-F65F-03DD-DFFD-90C8552FB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Files and Folders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E01861-CAC9-B3C6-CC5F-6AE7307B45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4390" y="2194559"/>
            <a:ext cx="5334000" cy="4024125"/>
          </a:xfrm>
        </p:spPr>
        <p:txBody>
          <a:bodyPr/>
          <a:lstStyle/>
          <a:p>
            <a:r>
              <a:rPr lang="en-US" dirty="0"/>
              <a:t>Folders (containers)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5F57DD-D633-02F2-80DB-FF7C974BCD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19800" y="2194559"/>
            <a:ext cx="5334000" cy="4024125"/>
          </a:xfrm>
        </p:spPr>
        <p:txBody>
          <a:bodyPr/>
          <a:lstStyle/>
          <a:p>
            <a:r>
              <a:rPr lang="en-US" dirty="0"/>
              <a:t>Files (code)</a:t>
            </a:r>
          </a:p>
        </p:txBody>
      </p:sp>
      <p:pic>
        <p:nvPicPr>
          <p:cNvPr id="6" name="Picture 5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89B50777-82A9-6C87-0A95-F6AF1308BB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390" y="3335784"/>
            <a:ext cx="2882900" cy="2882900"/>
          </a:xfrm>
          <a:prstGeom prst="rect">
            <a:avLst/>
          </a:prstGeom>
        </p:spPr>
      </p:pic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12594F3B-3FFA-B19F-D2DE-99564EF951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3335784"/>
            <a:ext cx="5796280" cy="288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04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0B181-15A2-8BD6-31E4-4B32A9925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Advice and Suggestions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E104A-2330-432B-90EE-9E38492AD9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Please zip your files and name them correctly!!!</a:t>
            </a:r>
          </a:p>
          <a:p>
            <a:r>
              <a:rPr lang="en-US" sz="3200" dirty="0"/>
              <a:t>Double check all submissions</a:t>
            </a:r>
          </a:p>
          <a:p>
            <a:r>
              <a:rPr lang="en-US" sz="3200" dirty="0"/>
              <a:t>Don’t forget documentation</a:t>
            </a:r>
          </a:p>
          <a:p>
            <a:r>
              <a:rPr lang="en-US" sz="3200" dirty="0"/>
              <a:t>Test your code throughout (for your sake &amp; ours)</a:t>
            </a:r>
          </a:p>
          <a:p>
            <a:r>
              <a:rPr lang="en-US" sz="3200" dirty="0"/>
              <a:t>Asking for help is expected and for your benefit!</a:t>
            </a:r>
          </a:p>
          <a:p>
            <a:endParaRPr lang="en-US" sz="3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080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99F3A-A5B1-42D1-8037-E39FB69DD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6605" y="822203"/>
            <a:ext cx="4423414" cy="1293028"/>
          </a:xfrm>
        </p:spPr>
        <p:txBody>
          <a:bodyPr/>
          <a:lstStyle/>
          <a:p>
            <a:pPr algn="ctr"/>
            <a:r>
              <a:rPr lang="en-US" cap="none" dirty="0"/>
              <a:t>What is Coding?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4CF42F-B9D5-4DA2-81E6-46E6014E06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797" y="2445388"/>
            <a:ext cx="10820399" cy="1619053"/>
          </a:xfrm>
        </p:spPr>
        <p:txBody>
          <a:bodyPr/>
          <a:lstStyle/>
          <a:p>
            <a:pPr lvl="0"/>
            <a:r>
              <a:rPr lang="en-US" sz="2400" dirty="0">
                <a:solidFill>
                  <a:prstClr val="white"/>
                </a:solidFill>
              </a:rPr>
              <a:t>Coding is a language, just like English and Spanish</a:t>
            </a:r>
          </a:p>
          <a:p>
            <a:pPr lvl="0"/>
            <a:r>
              <a:rPr lang="en-US" sz="2400" dirty="0">
                <a:solidFill>
                  <a:prstClr val="white"/>
                </a:solidFill>
              </a:rPr>
              <a:t>Coding is how we communicate with computers</a:t>
            </a:r>
          </a:p>
          <a:p>
            <a:pPr lvl="0"/>
            <a:r>
              <a:rPr lang="en-US" sz="2400" dirty="0">
                <a:solidFill>
                  <a:prstClr val="white"/>
                </a:solidFill>
              </a:rPr>
              <a:t>Coding is taking a set of instructions, and translating it for a computer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FD28D5C-72EA-41E3-ABA8-11DF1579504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19145" b="23063"/>
          <a:stretch/>
        </p:blipFill>
        <p:spPr>
          <a:xfrm>
            <a:off x="3458065" y="4227853"/>
            <a:ext cx="4980494" cy="161905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67F0D45-AFA9-465F-8547-4FFE374C4112}"/>
              </a:ext>
            </a:extLst>
          </p:cNvPr>
          <p:cNvSpPr txBox="1"/>
          <p:nvPr/>
        </p:nvSpPr>
        <p:spPr>
          <a:xfrm>
            <a:off x="5948312" y="6996658"/>
            <a:ext cx="62436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://aestheticblasphemy.com/blog/technical/hardware-ish/avr-first-breath-hello-world/18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sa/3.0/"/>
              </a:rPr>
              <a:t>CC BY-SA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3750474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B58AEC4-2034-6881-3FC0-A063A8CC1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8932" y="639762"/>
            <a:ext cx="6014136" cy="1293028"/>
          </a:xfrm>
        </p:spPr>
        <p:txBody>
          <a:bodyPr>
            <a:normAutofit/>
          </a:bodyPr>
          <a:lstStyle/>
          <a:p>
            <a:r>
              <a:rPr lang="en-US" sz="3800" cap="none" dirty="0"/>
              <a:t>General Coding Method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5DA2D4EB-7535-64E6-33A8-7038C6BEA2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6531345"/>
              </p:ext>
            </p:extLst>
          </p:nvPr>
        </p:nvGraphicFramePr>
        <p:xfrm>
          <a:off x="685800" y="2193925"/>
          <a:ext cx="10820400" cy="4024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6978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F9B6F-FE8F-F172-8FE0-8D676A2E1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cap="none" dirty="0"/>
              <a:t>Let’s try out an example!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D6997A-2170-2000-5B03-D67A7C0E787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(Don’t worry, we aren’t grading you on this example. We just want to make sure you know the basics)</a:t>
            </a:r>
          </a:p>
        </p:txBody>
      </p:sp>
    </p:spTree>
    <p:extLst>
      <p:ext uri="{BB962C8B-B14F-4D97-AF65-F5344CB8AC3E}">
        <p14:creationId xmlns:p14="http://schemas.microsoft.com/office/powerpoint/2010/main" val="3089467573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90</TotalTime>
  <Words>232</Words>
  <Application>Microsoft Macintosh PowerPoint</Application>
  <PresentationFormat>Widescreen</PresentationFormat>
  <Paragraphs>32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Century Gothic</vt:lpstr>
      <vt:lpstr>Vapor Trail</vt:lpstr>
      <vt:lpstr>Welcome to Lab!</vt:lpstr>
      <vt:lpstr>Starting Objectives</vt:lpstr>
      <vt:lpstr>Setting up your computer</vt:lpstr>
      <vt:lpstr>Files and Folders</vt:lpstr>
      <vt:lpstr>Advice and Suggestions</vt:lpstr>
      <vt:lpstr>What is Coding?</vt:lpstr>
      <vt:lpstr>General Coding Method</vt:lpstr>
      <vt:lpstr>Let’s try out an example!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Lab!</dc:title>
  <dc:creator>Etheridge, Revel (raetheridg42)</dc:creator>
  <cp:lastModifiedBy>Etheridge, Revel (raetheridg42)</cp:lastModifiedBy>
  <cp:revision>7</cp:revision>
  <dcterms:created xsi:type="dcterms:W3CDTF">2023-01-25T02:26:10Z</dcterms:created>
  <dcterms:modified xsi:type="dcterms:W3CDTF">2024-01-23T16:31:36Z</dcterms:modified>
</cp:coreProperties>
</file>