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80E7-4E83-5AC5-EAB4-B1F7BE94C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CFC65-82F8-A54A-67F0-EDCDFDA52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FC2FC-7C76-5CD9-11D0-97103EAA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20CC-D44C-234F-A476-2CBD40B33CF2}" type="datetimeFigureOut">
              <a:rPr lang="en-IT" smtClean="0"/>
              <a:t>24/10/24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EAFB1-198A-3DD3-81CE-71F6D5AD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EAE96-4FBE-E806-9B29-91BEDA7A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8A15-F9E9-2D4C-BFE2-C5B98EAE53D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334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B91A-3FFC-E844-1002-80157A29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AE3FA-966D-7943-96AF-2D0370257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D802C-D334-F3D8-7C34-29363E79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20CC-D44C-234F-A476-2CBD40B33CF2}" type="datetimeFigureOut">
              <a:rPr lang="en-IT" smtClean="0"/>
              <a:t>24/10/24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89360-3DA9-D35F-3B3F-F67AF858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17264-F1EA-3E65-9E06-E7B8CB1C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8A15-F9E9-2D4C-BFE2-C5B98EAE53D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309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C6FA44-8237-C031-6FEB-155E6E4E1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D499A-F5DF-8822-3B0C-EB2B5CAC2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44C96-D03C-F742-BBC0-82796B94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20CC-D44C-234F-A476-2CBD40B33CF2}" type="datetimeFigureOut">
              <a:rPr lang="en-IT" smtClean="0"/>
              <a:t>24/10/24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52B7-7853-C7B0-EA1B-4EBC750CE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C0F23-0987-65C5-CE2A-6A1CFBCC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8A15-F9E9-2D4C-BFE2-C5B98EAE53D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6378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3F72E-4EAE-88D2-85DF-E88A57B0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18728-18F2-020F-A566-03D2862EC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E121B-1C8B-B50E-3820-52B28681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20CC-D44C-234F-A476-2CBD40B33CF2}" type="datetimeFigureOut">
              <a:rPr lang="en-IT" smtClean="0"/>
              <a:t>24/10/24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8B67D-ABFB-530B-0095-AE7C0677E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C3766-7D98-BD0C-DD2A-E1BD02AC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8A15-F9E9-2D4C-BFE2-C5B98EAE53D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861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4477-6F08-152A-E9BA-232E30841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3323D-445F-3A80-F25B-59034BCE8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243CD-B967-95DA-4DF8-736C2F36F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20CC-D44C-234F-A476-2CBD40B33CF2}" type="datetimeFigureOut">
              <a:rPr lang="en-IT" smtClean="0"/>
              <a:t>24/10/24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89172-C0BF-5B32-CAF5-C55FC5760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54B13-3E00-E45C-86E3-DF502255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8A15-F9E9-2D4C-BFE2-C5B98EAE53D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5697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82C1-8A35-0A47-6434-1ADC3E19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E3F5B-BAE3-8D1C-A1A2-79541DF03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A6C76-1164-6B43-1A7F-F2B379504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F8B2D-FF33-BC03-FD4E-AA5B7F25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20CC-D44C-234F-A476-2CBD40B33CF2}" type="datetimeFigureOut">
              <a:rPr lang="en-IT" smtClean="0"/>
              <a:t>24/10/24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1AB0B-C900-8415-7D29-9E056CFB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DA51D-FC87-BE47-CC2C-45DF23D1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8A15-F9E9-2D4C-BFE2-C5B98EAE53D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1919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1D14D-53F3-C462-CCB9-5DCDC8210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E2AFF-C14D-A2E9-6A40-0ECC5EA4C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0B8AF-B67C-4345-762E-3A4993BA2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D1C1A-60DC-4176-5839-808CD1077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896A6-008E-6FA4-02D6-C1FD8F47B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AB67E-BCFC-2C61-83D5-19776FA62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20CC-D44C-234F-A476-2CBD40B33CF2}" type="datetimeFigureOut">
              <a:rPr lang="en-IT" smtClean="0"/>
              <a:t>24/10/24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16F1A-EBDC-33E9-48ED-89E26A5D4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20D190-EDD9-5289-1C82-7CEF7DD9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8A15-F9E9-2D4C-BFE2-C5B98EAE53D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3243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911E3-3234-6591-3043-6FEA059E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C29E8-B098-2C2B-4301-7209CE83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20CC-D44C-234F-A476-2CBD40B33CF2}" type="datetimeFigureOut">
              <a:rPr lang="en-IT" smtClean="0"/>
              <a:t>24/10/24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349E6-49A8-3927-6419-084BDA46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7E129-8480-8E99-C25A-B697BA10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8A15-F9E9-2D4C-BFE2-C5B98EAE53D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0113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C0394B-2559-D4AA-02A6-169CB4CA7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20CC-D44C-234F-A476-2CBD40B33CF2}" type="datetimeFigureOut">
              <a:rPr lang="en-IT" smtClean="0"/>
              <a:t>24/10/24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EB3790-617D-28CA-1424-0FB923F2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DEFD7-7F3E-40CD-5DBA-F0CED26A3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8A15-F9E9-2D4C-BFE2-C5B98EAE53D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0380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CF61-2A10-A39F-150F-A3725AB32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EBA5B-0A70-75C7-B7A3-35E7DEE9E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FF722-20C6-0C56-4BE3-D77F17095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10616-7273-9874-83D5-008773C65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20CC-D44C-234F-A476-2CBD40B33CF2}" type="datetimeFigureOut">
              <a:rPr lang="en-IT" smtClean="0"/>
              <a:t>24/10/24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D1EB4-B668-C72D-3C43-C0CC4AD8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D652B-4E59-9998-9BD4-1E2E930C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8A15-F9E9-2D4C-BFE2-C5B98EAE53D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602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52CDE-78A2-9A12-7CA7-6E8A0F1D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9CCA9-BFD2-E2EA-6B74-BE7456FF2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EB975-30DC-0307-297D-3892D713C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B51A9-DD37-F593-6A1C-54DB2066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20CC-D44C-234F-A476-2CBD40B33CF2}" type="datetimeFigureOut">
              <a:rPr lang="en-IT" smtClean="0"/>
              <a:t>24/10/24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3B479-D5DB-33AF-A07D-2F479843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FBBAB-52F9-A96E-E5B3-A924DA739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8A15-F9E9-2D4C-BFE2-C5B98EAE53D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6303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0B346-BD98-EC68-27B7-90EED2C4B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185C1-A8A4-7C46-CADF-9A6EA02CF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624D7-23D5-2F8E-7227-170F50F48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AB20CC-D44C-234F-A476-2CBD40B33CF2}" type="datetimeFigureOut">
              <a:rPr lang="en-IT" smtClean="0"/>
              <a:t>24/10/24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7B295-258F-BCD7-4547-E87A82E2D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79A73-1793-EFBF-83C4-F9489F3BE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1D8A15-F9E9-2D4C-BFE2-C5B98EAE53D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4473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41">
            <a:extLst>
              <a:ext uri="{FF2B5EF4-FFF2-40B4-BE49-F238E27FC236}">
                <a16:creationId xmlns:a16="http://schemas.microsoft.com/office/drawing/2014/main" id="{BAC9CDF4-974F-E090-B13C-9A65008934A9}"/>
              </a:ext>
            </a:extLst>
          </p:cNvPr>
          <p:cNvSpPr/>
          <p:nvPr/>
        </p:nvSpPr>
        <p:spPr>
          <a:xfrm>
            <a:off x="4403311" y="2535672"/>
            <a:ext cx="1534510" cy="367863"/>
          </a:xfrm>
          <a:custGeom>
            <a:avLst/>
            <a:gdLst>
              <a:gd name="connsiteX0" fmla="*/ 0 w 1534510"/>
              <a:gd name="connsiteY0" fmla="*/ 0 h 504496"/>
              <a:gd name="connsiteX1" fmla="*/ 262758 w 1534510"/>
              <a:gd name="connsiteY1" fmla="*/ 0 h 504496"/>
              <a:gd name="connsiteX2" fmla="*/ 378372 w 1534510"/>
              <a:gd name="connsiteY2" fmla="*/ 378372 h 504496"/>
              <a:gd name="connsiteX3" fmla="*/ 1030013 w 1534510"/>
              <a:gd name="connsiteY3" fmla="*/ 378372 h 504496"/>
              <a:gd name="connsiteX4" fmla="*/ 1187669 w 1534510"/>
              <a:gd name="connsiteY4" fmla="*/ 0 h 504496"/>
              <a:gd name="connsiteX5" fmla="*/ 1534510 w 1534510"/>
              <a:gd name="connsiteY5" fmla="*/ 0 h 504496"/>
              <a:gd name="connsiteX6" fmla="*/ 1524000 w 1534510"/>
              <a:gd name="connsiteY6" fmla="*/ 115614 h 504496"/>
              <a:gd name="connsiteX7" fmla="*/ 1303282 w 1534510"/>
              <a:gd name="connsiteY7" fmla="*/ 115614 h 504496"/>
              <a:gd name="connsiteX8" fmla="*/ 1124606 w 1534510"/>
              <a:gd name="connsiteY8" fmla="*/ 504496 h 504496"/>
              <a:gd name="connsiteX9" fmla="*/ 262758 w 1534510"/>
              <a:gd name="connsiteY9" fmla="*/ 504496 h 504496"/>
              <a:gd name="connsiteX10" fmla="*/ 147144 w 1534510"/>
              <a:gd name="connsiteY10" fmla="*/ 136634 h 504496"/>
              <a:gd name="connsiteX11" fmla="*/ 52551 w 1534510"/>
              <a:gd name="connsiteY11" fmla="*/ 126124 h 504496"/>
              <a:gd name="connsiteX12" fmla="*/ 0 w 1534510"/>
              <a:gd name="connsiteY12" fmla="*/ 0 h 50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34510" h="504496">
                <a:moveTo>
                  <a:pt x="0" y="0"/>
                </a:moveTo>
                <a:lnTo>
                  <a:pt x="262758" y="0"/>
                </a:lnTo>
                <a:lnTo>
                  <a:pt x="378372" y="378372"/>
                </a:lnTo>
                <a:lnTo>
                  <a:pt x="1030013" y="378372"/>
                </a:lnTo>
                <a:lnTo>
                  <a:pt x="1187669" y="0"/>
                </a:lnTo>
                <a:lnTo>
                  <a:pt x="1534510" y="0"/>
                </a:lnTo>
                <a:lnTo>
                  <a:pt x="1524000" y="115614"/>
                </a:lnTo>
                <a:lnTo>
                  <a:pt x="1303282" y="115614"/>
                </a:lnTo>
                <a:lnTo>
                  <a:pt x="1124606" y="504496"/>
                </a:lnTo>
                <a:lnTo>
                  <a:pt x="262758" y="504496"/>
                </a:lnTo>
                <a:lnTo>
                  <a:pt x="147144" y="136634"/>
                </a:lnTo>
                <a:lnTo>
                  <a:pt x="52551" y="12612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67A9E0C-32E8-113F-F93C-A019C0F82AEA}"/>
              </a:ext>
            </a:extLst>
          </p:cNvPr>
          <p:cNvSpPr/>
          <p:nvPr/>
        </p:nvSpPr>
        <p:spPr>
          <a:xfrm>
            <a:off x="462455" y="2525107"/>
            <a:ext cx="11214538" cy="10510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6B1CB2E-3ED3-57DD-76D0-E16313D2D677}"/>
              </a:ext>
            </a:extLst>
          </p:cNvPr>
          <p:cNvSpPr/>
          <p:nvPr/>
        </p:nvSpPr>
        <p:spPr>
          <a:xfrm>
            <a:off x="331075" y="2393728"/>
            <a:ext cx="367863" cy="36786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11B2E3-6B96-AD2E-6B3B-2D7232DD39E2}"/>
              </a:ext>
            </a:extLst>
          </p:cNvPr>
          <p:cNvSpPr/>
          <p:nvPr/>
        </p:nvSpPr>
        <p:spPr>
          <a:xfrm>
            <a:off x="1250688" y="2393728"/>
            <a:ext cx="367863" cy="36786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4B31CD-BD52-279C-C1EA-9E1713CFE9D5}"/>
              </a:ext>
            </a:extLst>
          </p:cNvPr>
          <p:cNvSpPr/>
          <p:nvPr/>
        </p:nvSpPr>
        <p:spPr>
          <a:xfrm>
            <a:off x="2170301" y="2393728"/>
            <a:ext cx="367863" cy="36786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136CE7-6571-56D0-DB3A-0648828F7BC9}"/>
              </a:ext>
            </a:extLst>
          </p:cNvPr>
          <p:cNvSpPr/>
          <p:nvPr/>
        </p:nvSpPr>
        <p:spPr>
          <a:xfrm>
            <a:off x="3089914" y="2393728"/>
            <a:ext cx="367863" cy="36786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08B48B-974E-092C-A083-5A026DF393FA}"/>
              </a:ext>
            </a:extLst>
          </p:cNvPr>
          <p:cNvSpPr/>
          <p:nvPr/>
        </p:nvSpPr>
        <p:spPr>
          <a:xfrm>
            <a:off x="4009527" y="2393728"/>
            <a:ext cx="367863" cy="36786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DB9D2D-5A38-2A86-B1D4-ADE5A54FDE37}"/>
              </a:ext>
            </a:extLst>
          </p:cNvPr>
          <p:cNvSpPr/>
          <p:nvPr/>
        </p:nvSpPr>
        <p:spPr>
          <a:xfrm>
            <a:off x="4929140" y="2393728"/>
            <a:ext cx="367863" cy="36786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86093DB-ECCF-3C47-D16E-EC6A192061EC}"/>
              </a:ext>
            </a:extLst>
          </p:cNvPr>
          <p:cNvSpPr/>
          <p:nvPr/>
        </p:nvSpPr>
        <p:spPr>
          <a:xfrm>
            <a:off x="5848753" y="2393728"/>
            <a:ext cx="367863" cy="36786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158247-24AD-83FB-B9E0-72B2AFD45497}"/>
              </a:ext>
            </a:extLst>
          </p:cNvPr>
          <p:cNvSpPr txBox="1"/>
          <p:nvPr/>
        </p:nvSpPr>
        <p:spPr>
          <a:xfrm rot="18942700">
            <a:off x="231225" y="1604897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Import</a:t>
            </a:r>
            <a:endParaRPr lang="en-IT" dirty="0">
              <a:latin typeface="Eurostile" panose="020B0504020202050204" pitchFamily="34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7C7C71-6D1B-48F6-71A8-057A69FF064E}"/>
              </a:ext>
            </a:extLst>
          </p:cNvPr>
          <p:cNvSpPr txBox="1"/>
          <p:nvPr/>
        </p:nvSpPr>
        <p:spPr>
          <a:xfrm rot="18942700">
            <a:off x="1004206" y="1304671"/>
            <a:ext cx="223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Experimental Design</a:t>
            </a:r>
            <a:endParaRPr lang="en-IT" dirty="0">
              <a:latin typeface="Eurostile" panose="020B0504020202050204" pitchFamily="34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C6BDD2-5A49-26B4-8079-68AA407783B2}"/>
              </a:ext>
            </a:extLst>
          </p:cNvPr>
          <p:cNvSpPr txBox="1"/>
          <p:nvPr/>
        </p:nvSpPr>
        <p:spPr>
          <a:xfrm rot="18942700">
            <a:off x="2111592" y="1741388"/>
            <a:ext cx="98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Filtering</a:t>
            </a:r>
            <a:endParaRPr lang="en-IT" dirty="0">
              <a:latin typeface="Eurostile" panose="020B0504020202050204" pitchFamily="34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27065E-6549-DD75-D39F-3B9C40BF9B45}"/>
              </a:ext>
            </a:extLst>
          </p:cNvPr>
          <p:cNvSpPr txBox="1"/>
          <p:nvPr/>
        </p:nvSpPr>
        <p:spPr>
          <a:xfrm rot="18942700">
            <a:off x="5680535" y="1510873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DESeq2 Model</a:t>
            </a:r>
            <a:endParaRPr lang="en-IT" dirty="0">
              <a:latin typeface="Eurostile" panose="020B0504020202050204" pitchFamily="34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DB250C-F9DD-1AAA-A38A-B1135516735F}"/>
              </a:ext>
            </a:extLst>
          </p:cNvPr>
          <p:cNvSpPr txBox="1"/>
          <p:nvPr/>
        </p:nvSpPr>
        <p:spPr>
          <a:xfrm rot="18942700">
            <a:off x="7612145" y="1743694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DESeq2</a:t>
            </a:r>
            <a:endParaRPr lang="en-IT" dirty="0">
              <a:latin typeface="Eurostile" panose="020B0504020202050204" pitchFamily="34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3D162B-9E73-712A-9710-4AC0C78CC118}"/>
              </a:ext>
            </a:extLst>
          </p:cNvPr>
          <p:cNvSpPr txBox="1"/>
          <p:nvPr/>
        </p:nvSpPr>
        <p:spPr>
          <a:xfrm rot="18942700">
            <a:off x="4756386" y="1445706"/>
            <a:ext cx="18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Exploration</a:t>
            </a:r>
            <a:endParaRPr lang="en-IT" dirty="0">
              <a:latin typeface="Eurostile" panose="020B0504020202050204" pitchFamily="34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B125A9-35D6-8800-02E2-2DB29BE32BA9}"/>
              </a:ext>
            </a:extLst>
          </p:cNvPr>
          <p:cNvSpPr txBox="1"/>
          <p:nvPr/>
        </p:nvSpPr>
        <p:spPr>
          <a:xfrm rot="18942700">
            <a:off x="3754108" y="1304671"/>
            <a:ext cx="223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Transformation</a:t>
            </a:r>
            <a:endParaRPr lang="en-IT" dirty="0">
              <a:latin typeface="Eurostile" panose="020B0504020202050204" pitchFamily="34" charset="7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055106-E5A5-D91A-C473-3AB57F5EB04B}"/>
              </a:ext>
            </a:extLst>
          </p:cNvPr>
          <p:cNvSpPr txBox="1"/>
          <p:nvPr/>
        </p:nvSpPr>
        <p:spPr>
          <a:xfrm rot="18942700">
            <a:off x="2903535" y="1445706"/>
            <a:ext cx="18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Exploration</a:t>
            </a:r>
            <a:endParaRPr lang="en-IT" dirty="0">
              <a:latin typeface="Eurostile" panose="020B0504020202050204" pitchFamily="34" charset="7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403D34-09FE-5AD3-DA3F-A7528ABD520B}"/>
              </a:ext>
            </a:extLst>
          </p:cNvPr>
          <p:cNvSpPr txBox="1"/>
          <p:nvPr/>
        </p:nvSpPr>
        <p:spPr>
          <a:xfrm rot="18942700">
            <a:off x="8376464" y="1351436"/>
            <a:ext cx="210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Results Exploration</a:t>
            </a:r>
            <a:endParaRPr lang="en-IT" dirty="0">
              <a:latin typeface="Eurostile" panose="020B0504020202050204" pitchFamily="34" charset="7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023790-757C-E2A7-D9F0-78E75A3073AC}"/>
              </a:ext>
            </a:extLst>
          </p:cNvPr>
          <p:cNvSpPr txBox="1"/>
          <p:nvPr/>
        </p:nvSpPr>
        <p:spPr>
          <a:xfrm rot="18942700">
            <a:off x="10210928" y="1337937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 Visualization</a:t>
            </a:r>
            <a:endParaRPr lang="en-IT" dirty="0">
              <a:latin typeface="Eurostile" panose="020B0504020202050204" pitchFamily="34" charset="7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AAE3C4-3104-703F-D67A-B5447F1F2039}"/>
              </a:ext>
            </a:extLst>
          </p:cNvPr>
          <p:cNvSpPr txBox="1"/>
          <p:nvPr/>
        </p:nvSpPr>
        <p:spPr>
          <a:xfrm rot="18942700">
            <a:off x="9433984" y="1698921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Shrinking</a:t>
            </a:r>
            <a:endParaRPr lang="en-IT" dirty="0">
              <a:latin typeface="Eurostile" panose="020B0504020202050204" pitchFamily="34" charset="7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94EBDC-860A-D097-017B-79B1E0662951}"/>
              </a:ext>
            </a:extLst>
          </p:cNvPr>
          <p:cNvSpPr txBox="1"/>
          <p:nvPr/>
        </p:nvSpPr>
        <p:spPr>
          <a:xfrm rot="18942700">
            <a:off x="6649251" y="1678034"/>
            <a:ext cx="116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Contrasts</a:t>
            </a:r>
            <a:endParaRPr lang="en-IT" dirty="0">
              <a:latin typeface="Eurostile" panose="020B0504020202050204" pitchFamily="34" charset="77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868E292-A6FF-E590-2D60-D4F8B3EDB495}"/>
              </a:ext>
            </a:extLst>
          </p:cNvPr>
          <p:cNvSpPr/>
          <p:nvPr/>
        </p:nvSpPr>
        <p:spPr>
          <a:xfrm>
            <a:off x="6768366" y="2389646"/>
            <a:ext cx="367863" cy="36786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BAB4E03-AF65-70A3-8302-EE6EC0D0ECEF}"/>
              </a:ext>
            </a:extLst>
          </p:cNvPr>
          <p:cNvSpPr/>
          <p:nvPr/>
        </p:nvSpPr>
        <p:spPr>
          <a:xfrm>
            <a:off x="7687979" y="2389646"/>
            <a:ext cx="367863" cy="36786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106605D-ADD3-EDD4-9A25-49CC9A8AC5D5}"/>
              </a:ext>
            </a:extLst>
          </p:cNvPr>
          <p:cNvSpPr/>
          <p:nvPr/>
        </p:nvSpPr>
        <p:spPr>
          <a:xfrm>
            <a:off x="8607592" y="2389646"/>
            <a:ext cx="367863" cy="36786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1B47007-BF0F-938C-D7B3-FFCD51E211AF}"/>
              </a:ext>
            </a:extLst>
          </p:cNvPr>
          <p:cNvSpPr/>
          <p:nvPr/>
        </p:nvSpPr>
        <p:spPr>
          <a:xfrm>
            <a:off x="9527205" y="2389646"/>
            <a:ext cx="367863" cy="36786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61FCBAD-DAE3-6ED6-36D8-487894AEF0CD}"/>
              </a:ext>
            </a:extLst>
          </p:cNvPr>
          <p:cNvSpPr/>
          <p:nvPr/>
        </p:nvSpPr>
        <p:spPr>
          <a:xfrm>
            <a:off x="10446821" y="2389646"/>
            <a:ext cx="367863" cy="36786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8845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fcaca1c-04b8-40d7-944e-e72f4105afe1}" enabled="1" method="Standard" siteId="{a9c0bc09-8b46-4206-9351-2ba12fb4a5c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20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Eurostile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CHIAPELLO,MARCO (Agilent ITA)</dc:creator>
  <cp:lastModifiedBy>CHIAPELLO,MARCO (Agilent ITA)</cp:lastModifiedBy>
  <cp:revision>1</cp:revision>
  <dcterms:created xsi:type="dcterms:W3CDTF">2024-10-24T07:28:29Z</dcterms:created>
  <dcterms:modified xsi:type="dcterms:W3CDTF">2024-10-24T08:10:33Z</dcterms:modified>
</cp:coreProperties>
</file>