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2"/>
  </p:notesMasterIdLst>
  <p:sldIdLst>
    <p:sldId id="256" r:id="rId2"/>
    <p:sldId id="261" r:id="rId3"/>
    <p:sldId id="257" r:id="rId4"/>
    <p:sldId id="268" r:id="rId5"/>
    <p:sldId id="259" r:id="rId6"/>
    <p:sldId id="265" r:id="rId7"/>
    <p:sldId id="266" r:id="rId8"/>
    <p:sldId id="267" r:id="rId9"/>
    <p:sldId id="260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на Ревельская" initials="АР" lastIdx="2" clrIdx="0">
    <p:extLst>
      <p:ext uri="{19B8F6BF-5375-455C-9EA6-DF929625EA0E}">
        <p15:presenceInfo xmlns:p15="http://schemas.microsoft.com/office/powerpoint/2012/main" userId="b820fcd50baa4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86393" autoAdjust="0"/>
  </p:normalViewPr>
  <p:slideViewPr>
    <p:cSldViewPr snapToGrid="0">
      <p:cViewPr varScale="1">
        <p:scale>
          <a:sx n="37" d="100"/>
          <a:sy n="37" d="100"/>
        </p:scale>
        <p:origin x="36" y="544"/>
      </p:cViewPr>
      <p:guideLst/>
    </p:cSldViewPr>
  </p:slideViewPr>
  <p:outlineViewPr>
    <p:cViewPr>
      <p:scale>
        <a:sx n="33" d="100"/>
        <a:sy n="33" d="100"/>
      </p:scale>
      <p:origin x="0" y="-30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7E2D7-B1A1-4E00-8A67-BDFDAE2629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DA801-6218-4C35-879D-FB293906F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1)Александр Владиславович Жигулёв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DA801-6218-4C35-879D-FB293906F62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тип задачек,</a:t>
            </a:r>
            <a:r>
              <a:rPr lang="ru-RU" baseline="0" dirty="0" smtClean="0"/>
              <a:t> проверяющий умение детей анализировать </a:t>
            </a:r>
            <a:r>
              <a:rPr lang="ru-RU" dirty="0" smtClean="0"/>
              <a:t>– демонстрация.</a:t>
            </a:r>
          </a:p>
          <a:p>
            <a:r>
              <a:rPr lang="ru-RU" dirty="0" smtClean="0"/>
              <a:t>Ее используют на наборах и кружках</a:t>
            </a:r>
          </a:p>
          <a:p>
            <a:r>
              <a:rPr lang="ru-RU" dirty="0" smtClean="0"/>
              <a:t>Следовательно</a:t>
            </a:r>
            <a:r>
              <a:rPr lang="ru-RU" baseline="0" dirty="0" smtClean="0"/>
              <a:t> нужна программа оптимизирующая процесс создания задач</a:t>
            </a:r>
          </a:p>
          <a:p>
            <a:r>
              <a:rPr lang="ru-RU" baseline="0" dirty="0" smtClean="0"/>
              <a:t>Благодаря ей задач будет много, а сил и времени </a:t>
            </a:r>
            <a:r>
              <a:rPr lang="ru-RU" baseline="0" dirty="0" err="1" smtClean="0"/>
              <a:t>препов</a:t>
            </a:r>
            <a:r>
              <a:rPr lang="ru-RU" baseline="0" dirty="0" smtClean="0"/>
              <a:t> будет тратиться мало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DA801-6218-4C35-879D-FB293906F6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5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DA801-6218-4C35-879D-FB293906F6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7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DA801-6218-4C35-879D-FB293906F6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3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D34-C2A2-462E-9BA8-9897DA90DD8A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61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043-4AC6-4136-8F6C-20BC0A7B9B18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828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043-4AC6-4136-8F6C-20BC0A7B9B18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3236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043-4AC6-4136-8F6C-20BC0A7B9B18}" type="datetime1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763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043-4AC6-4136-8F6C-20BC0A7B9B18}" type="datetime1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9539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043-4AC6-4136-8F6C-20BC0A7B9B18}" type="datetime1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565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824-B014-44F2-A16F-C998C60F7243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7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4CFE-AA84-46CC-8C22-FB6761548454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3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057E-E0C1-4CF7-AA98-E8555EA70038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7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2AA3-0FF3-46E5-9A22-E721A65F7514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F709-41CE-482D-A4B7-31D859727068}" type="datetime1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691-A4A1-403E-9666-D4D6260EA03F}" type="datetime1">
              <a:rPr lang="ru-RU" smtClean="0"/>
              <a:t>05.11.2019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83D-C1D8-4E38-8D23-4E5ACA17A46F}" type="datetime1">
              <a:rPr lang="ru-RU" smtClean="0"/>
              <a:t>05.11.2019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7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79F-5C74-4BA6-A0AC-D08802F6C9BF}" type="datetime1">
              <a:rPr lang="ru-RU" smtClean="0"/>
              <a:t>05.11.2019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1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CB2-CB48-4A54-9853-DB5724C4B3B8}" type="datetime1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F0DC-603B-4691-A893-81DDC11E0D2C}" type="datetime1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4043-4AC6-4136-8F6C-20BC0A7B9B18}" type="datetime1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8EBAF2-21C6-44E6-B730-1A1401C5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23842"/>
            <a:ext cx="9144000" cy="1218501"/>
          </a:xfrm>
        </p:spPr>
        <p:txBody>
          <a:bodyPr/>
          <a:lstStyle/>
          <a:p>
            <a:r>
              <a:rPr lang="ru-RU" dirty="0" smtClean="0"/>
              <a:t>Генератор путей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6124" y="5599053"/>
            <a:ext cx="6228272" cy="767242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Ученица 9е	                          Ревельская А.А </a:t>
            </a:r>
            <a:endParaRPr lang="ru-RU" sz="2000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6124" y="5086701"/>
            <a:ext cx="555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Научный руководитель 	Жигулёв А.В.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20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0671" y="1456661"/>
            <a:ext cx="8856921" cy="2562446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accent5">
                    <a:lumMod val="50000"/>
                  </a:schemeClr>
                </a:solidFill>
              </a:rPr>
              <a:t>Спасибо за внимание</a:t>
            </a:r>
            <a:endParaRPr lang="ru-RU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10</a:t>
            </a:fld>
            <a:endParaRPr lang="ru-RU"/>
          </a:p>
        </p:txBody>
      </p:sp>
      <p:pic>
        <p:nvPicPr>
          <p:cNvPr id="2050" name="Picture 2" descr="Картинки по запросу &quot;картинки спасибо за внимание болотного цвет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25" y="2737884"/>
            <a:ext cx="2769671" cy="28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проекта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6084" y="1745510"/>
            <a:ext cx="8878528" cy="2837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925" y="5057701"/>
            <a:ext cx="1236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ACADC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u="sng" dirty="0"/>
              <a:t>Создать программу, генерирующую файлы с особыми </a:t>
            </a:r>
            <a:r>
              <a:rPr lang="ru-RU" u="sng" dirty="0" smtClean="0"/>
              <a:t>задачками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Условие </a:t>
            </a:r>
            <a:r>
              <a:rPr lang="ru-RU" dirty="0"/>
              <a:t>задач</a:t>
            </a:r>
            <a:r>
              <a:rPr lang="ru-RU" dirty="0" smtClean="0"/>
              <a:t>: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Сверху изображены возможные кусочки пути. </a:t>
            </a:r>
          </a:p>
          <a:p>
            <a:pPr marL="0" indent="0" algn="ctr">
              <a:buNone/>
            </a:pPr>
            <a:r>
              <a:rPr lang="ru-RU" dirty="0"/>
              <a:t>Каждый кусочек обозначен соответствующей буквой.</a:t>
            </a:r>
          </a:p>
          <a:p>
            <a:pPr marL="0" indent="0" algn="ctr">
              <a:buNone/>
            </a:pPr>
            <a:r>
              <a:rPr lang="ru-RU" dirty="0"/>
              <a:t>Внизу дан путь.</a:t>
            </a:r>
          </a:p>
          <a:p>
            <a:pPr marL="0" indent="0" algn="ctr">
              <a:buNone/>
            </a:pPr>
            <a:r>
              <a:rPr lang="ru-RU" dirty="0"/>
              <a:t>Найдите и запишите из каких кусочков он состоит.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5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39050" y="1436843"/>
            <a:ext cx="2000964" cy="1242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200" dirty="0" smtClean="0"/>
              <a:t>ВВОД</a:t>
            </a:r>
            <a:endParaRPr lang="ru-RU" sz="42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23668" y="188464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38427" y="1436843"/>
            <a:ext cx="3996453" cy="1242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200" dirty="0" smtClean="0"/>
              <a:t>ПРОГРАММА</a:t>
            </a:r>
            <a:endParaRPr lang="ru-RU" sz="42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8516691" y="1980623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619016" y="1436843"/>
            <a:ext cx="2397779" cy="1242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200" dirty="0" smtClean="0"/>
              <a:t>ВЫХОД</a:t>
            </a:r>
            <a:endParaRPr lang="ru-RU" sz="4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9050" y="2997268"/>
            <a:ext cx="4951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Параметры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Условия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Шаблоны</a:t>
            </a:r>
            <a:endParaRPr lang="ru-RU" sz="2400" dirty="0"/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217605" y="2997268"/>
            <a:ext cx="2974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Файлы </a:t>
            </a:r>
            <a:r>
              <a:rPr lang="en-US" sz="2400" dirty="0"/>
              <a:t>PNG</a:t>
            </a:r>
            <a:r>
              <a:rPr lang="ru-RU" sz="2400" dirty="0"/>
              <a:t> со списком </a:t>
            </a:r>
            <a:r>
              <a:rPr lang="ru-RU" sz="2400" dirty="0" smtClean="0"/>
              <a:t>шаблонов, их </a:t>
            </a:r>
            <a:r>
              <a:rPr lang="ru-RU" sz="2400" dirty="0"/>
              <a:t>названиями, путём  и условиями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Постоянно обновляющийся файл </a:t>
            </a:r>
            <a:r>
              <a:rPr lang="en-US" sz="2400" dirty="0"/>
              <a:t>TXT </a:t>
            </a:r>
            <a:r>
              <a:rPr lang="ru-RU" sz="2400" dirty="0"/>
              <a:t>с ответами </a:t>
            </a:r>
          </a:p>
        </p:txBody>
      </p:sp>
    </p:spTree>
    <p:extLst>
      <p:ext uri="{BB962C8B-B14F-4D97-AF65-F5344CB8AC3E}">
        <p14:creationId xmlns:p14="http://schemas.microsoft.com/office/powerpoint/2010/main" val="137871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746" y="604090"/>
            <a:ext cx="8911687" cy="1280890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4033" y="2020446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 smtClean="0"/>
              <a:t>Запрос параметров</a:t>
            </a:r>
            <a:endParaRPr lang="en-US" sz="2200" dirty="0" smtClean="0"/>
          </a:p>
          <a:p>
            <a:r>
              <a:rPr lang="ru-RU" sz="2200" dirty="0" smtClean="0"/>
              <a:t>«Скачивание шаблонов»</a:t>
            </a:r>
          </a:p>
          <a:p>
            <a:r>
              <a:rPr lang="ru-RU" sz="2200" dirty="0" smtClean="0"/>
              <a:t>Сетчатый экран</a:t>
            </a:r>
          </a:p>
          <a:p>
            <a:r>
              <a:rPr lang="ru-RU" sz="2200" dirty="0" smtClean="0"/>
              <a:t>Процедуры рисовки</a:t>
            </a:r>
          </a:p>
          <a:p>
            <a:r>
              <a:rPr lang="ru-RU" sz="2200" dirty="0" smtClean="0"/>
              <a:t>Вывод всех шаблонов с их названиями</a:t>
            </a:r>
          </a:p>
          <a:p>
            <a:r>
              <a:rPr lang="ru-RU" sz="2200" dirty="0" smtClean="0"/>
              <a:t>Генерация пути</a:t>
            </a:r>
          </a:p>
          <a:p>
            <a:r>
              <a:rPr lang="ru-RU" sz="2200" dirty="0" smtClean="0"/>
              <a:t>Условия </a:t>
            </a:r>
          </a:p>
          <a:p>
            <a:r>
              <a:rPr lang="ru-RU" sz="2200" dirty="0" smtClean="0"/>
              <a:t>Нумерация</a:t>
            </a:r>
          </a:p>
          <a:p>
            <a:r>
              <a:rPr lang="ru-RU" sz="2200" dirty="0"/>
              <a:t>Файл с </a:t>
            </a:r>
            <a:r>
              <a:rPr lang="ru-RU" sz="2200" dirty="0" smtClean="0"/>
              <a:t>ответами</a:t>
            </a:r>
          </a:p>
          <a:p>
            <a:r>
              <a:rPr lang="ru-RU" sz="2200" dirty="0"/>
              <a:t>Файл с </a:t>
            </a:r>
            <a:r>
              <a:rPr lang="ru-RU" sz="2200" dirty="0" smtClean="0"/>
              <a:t>задачками</a:t>
            </a:r>
            <a:endParaRPr lang="ru-RU" sz="2200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данные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15" b="81125"/>
          <a:stretch/>
        </p:blipFill>
        <p:spPr>
          <a:xfrm>
            <a:off x="1311579" y="2635332"/>
            <a:ext cx="3219263" cy="1480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579" y="2004385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dirty="0" smtClean="0"/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51" b="80433"/>
          <a:stretch/>
        </p:blipFill>
        <p:spPr>
          <a:xfrm>
            <a:off x="4572204" y="2573862"/>
            <a:ext cx="1815085" cy="1519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5771" y="2023244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221" b="83549"/>
          <a:stretch/>
        </p:blipFill>
        <p:spPr>
          <a:xfrm>
            <a:off x="7048768" y="2573862"/>
            <a:ext cx="5003909" cy="150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1739" y="20053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19394" r="71072" b="55671"/>
          <a:stretch/>
        </p:blipFill>
        <p:spPr>
          <a:xfrm>
            <a:off x="2921210" y="4154658"/>
            <a:ext cx="5556870" cy="27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901" y="348222"/>
            <a:ext cx="8911687" cy="1280890"/>
          </a:xfrm>
        </p:spPr>
        <p:txBody>
          <a:bodyPr/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19394" r="71072" b="56941"/>
          <a:stretch/>
        </p:blipFill>
        <p:spPr>
          <a:xfrm>
            <a:off x="2476260" y="4470216"/>
            <a:ext cx="5171577" cy="23877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19568" r="70779" b="45842"/>
          <a:stretch/>
        </p:blipFill>
        <p:spPr>
          <a:xfrm>
            <a:off x="2476260" y="1234559"/>
            <a:ext cx="4810718" cy="3235658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 t="19567" r="71169" b="41645"/>
          <a:stretch/>
        </p:blipFill>
        <p:spPr>
          <a:xfrm>
            <a:off x="7333528" y="1234558"/>
            <a:ext cx="4261763" cy="32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346" r="89189" b="85281"/>
          <a:stretch/>
        </p:blipFill>
        <p:spPr>
          <a:xfrm>
            <a:off x="7025430" y="2066179"/>
            <a:ext cx="3053419" cy="2262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768" y="1443335"/>
            <a:ext cx="133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20139" r="67148" b="47706"/>
          <a:stretch/>
        </p:blipFill>
        <p:spPr>
          <a:xfrm>
            <a:off x="2114162" y="1443335"/>
            <a:ext cx="4190385" cy="3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Сложности в программе с вводимыми </a:t>
            </a:r>
            <a:r>
              <a:rPr lang="ru-RU" dirty="0" smtClean="0">
                <a:solidFill>
                  <a:srgbClr val="00B050"/>
                </a:solidFill>
              </a:rPr>
              <a:t>шаблонами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Недостаток времени</a:t>
            </a:r>
          </a:p>
          <a:p>
            <a:r>
              <a:rPr lang="ru-RU" dirty="0" smtClean="0"/>
              <a:t>Обработка вводных данных</a:t>
            </a:r>
          </a:p>
          <a:p>
            <a:r>
              <a:rPr lang="ru-RU" dirty="0" smtClean="0"/>
              <a:t>Данные вводятся так, как их видит пользователь, а не программа</a:t>
            </a:r>
          </a:p>
          <a:p>
            <a:r>
              <a:rPr lang="ru-RU" dirty="0" smtClean="0"/>
              <a:t>Долго не работал прежний метод вывода в файл</a:t>
            </a:r>
          </a:p>
          <a:p>
            <a:r>
              <a:rPr lang="ru-RU" dirty="0" smtClean="0"/>
              <a:t>Вылет программы</a:t>
            </a:r>
          </a:p>
          <a:p>
            <a:r>
              <a:rPr lang="ru-RU" dirty="0" smtClean="0"/>
              <a:t>Неполное стирание картинки</a:t>
            </a:r>
          </a:p>
          <a:p>
            <a:r>
              <a:rPr lang="ru-RU" dirty="0" smtClean="0"/>
              <a:t>Вылезание за края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Разнонаправленные шаблоны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Залезание на верхнюю линию шаблонов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AF2-21C6-44E6-B730-1A1401C5F4A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1998</TotalTime>
  <Words>218</Words>
  <Application>Microsoft Office PowerPoint</Application>
  <PresentationFormat>Широкоэкранный</PresentationFormat>
  <Paragraphs>70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Генератор путей</vt:lpstr>
      <vt:lpstr>Применение проекта</vt:lpstr>
      <vt:lpstr>Цель проекта</vt:lpstr>
      <vt:lpstr>Презентация PowerPoint</vt:lpstr>
      <vt:lpstr>Задачи</vt:lpstr>
      <vt:lpstr>Входные данные </vt:lpstr>
      <vt:lpstr>Выходные данные</vt:lpstr>
      <vt:lpstr>Выходные данные</vt:lpstr>
      <vt:lpstr>Сложности в программе с вводимыми шаблонами</vt:lpstr>
      <vt:lpstr>Спасибо за внимание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путей</dc:title>
  <dc:creator>Анна Ревельская</dc:creator>
  <cp:lastModifiedBy>Анна Ревельская</cp:lastModifiedBy>
  <cp:revision>68</cp:revision>
  <dcterms:created xsi:type="dcterms:W3CDTF">2019-11-02T07:50:49Z</dcterms:created>
  <dcterms:modified xsi:type="dcterms:W3CDTF">2019-11-05T17:57:53Z</dcterms:modified>
</cp:coreProperties>
</file>