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6" r:id="rId3"/>
    <p:sldId id="265" r:id="rId4"/>
    <p:sldId id="267" r:id="rId5"/>
    <p:sldId id="258" r:id="rId6"/>
    <p:sldId id="259" r:id="rId7"/>
    <p:sldId id="274" r:id="rId8"/>
    <p:sldId id="260" r:id="rId9"/>
    <p:sldId id="261" r:id="rId10"/>
    <p:sldId id="273" r:id="rId11"/>
    <p:sldId id="279" r:id="rId12"/>
    <p:sldId id="280" r:id="rId13"/>
    <p:sldId id="275" r:id="rId14"/>
    <p:sldId id="278" r:id="rId15"/>
    <p:sldId id="26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38C4D-6A44-4B87-B7D1-A7AD935456B9}" v="136" dt="2023-03-09T18:57:33.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Subhash Brahmankar" userId="96de4612-57b8-4dff-a4b2-dd0fad9b0b98" providerId="ADAL" clId="{58638C4D-6A44-4B87-B7D1-A7AD935456B9}"/>
    <pc:docChg chg="undo redo custSel addSld delSld modSld">
      <pc:chgData name="Nikhil Subhash Brahmankar" userId="96de4612-57b8-4dff-a4b2-dd0fad9b0b98" providerId="ADAL" clId="{58638C4D-6A44-4B87-B7D1-A7AD935456B9}" dt="2023-03-09T18:57:33.568" v="4570" actId="14100"/>
      <pc:docMkLst>
        <pc:docMk/>
      </pc:docMkLst>
      <pc:sldChg chg="modSp mod">
        <pc:chgData name="Nikhil Subhash Brahmankar" userId="96de4612-57b8-4dff-a4b2-dd0fad9b0b98" providerId="ADAL" clId="{58638C4D-6A44-4B87-B7D1-A7AD935456B9}" dt="2022-05-03T01:56:22.494" v="80" actId="1076"/>
        <pc:sldMkLst>
          <pc:docMk/>
          <pc:sldMk cId="238569183" sldId="256"/>
        </pc:sldMkLst>
        <pc:spChg chg="mod">
          <ac:chgData name="Nikhil Subhash Brahmankar" userId="96de4612-57b8-4dff-a4b2-dd0fad9b0b98" providerId="ADAL" clId="{58638C4D-6A44-4B87-B7D1-A7AD935456B9}" dt="2022-05-03T01:55:29.215" v="74" actId="1076"/>
          <ac:spMkLst>
            <pc:docMk/>
            <pc:sldMk cId="238569183" sldId="256"/>
            <ac:spMk id="2" creationId="{7894EE26-2C5A-4FB8-847A-42D8F6DA4098}"/>
          </ac:spMkLst>
        </pc:spChg>
        <pc:spChg chg="mod">
          <ac:chgData name="Nikhil Subhash Brahmankar" userId="96de4612-57b8-4dff-a4b2-dd0fad9b0b98" providerId="ADAL" clId="{58638C4D-6A44-4B87-B7D1-A7AD935456B9}" dt="2022-05-03T01:56:22.494" v="80" actId="1076"/>
          <ac:spMkLst>
            <pc:docMk/>
            <pc:sldMk cId="238569183" sldId="256"/>
            <ac:spMk id="3" creationId="{CA1ECDB1-3063-445B-9D19-A45A22DBC252}"/>
          </ac:spMkLst>
        </pc:spChg>
      </pc:sldChg>
      <pc:sldChg chg="addSp delSp modSp mod">
        <pc:chgData name="Nikhil Subhash Brahmankar" userId="96de4612-57b8-4dff-a4b2-dd0fad9b0b98" providerId="ADAL" clId="{58638C4D-6A44-4B87-B7D1-A7AD935456B9}" dt="2023-03-09T17:05:44.597" v="4080" actId="14100"/>
        <pc:sldMkLst>
          <pc:docMk/>
          <pc:sldMk cId="2575023049" sldId="258"/>
        </pc:sldMkLst>
        <pc:spChg chg="mod">
          <ac:chgData name="Nikhil Subhash Brahmankar" userId="96de4612-57b8-4dff-a4b2-dd0fad9b0b98" providerId="ADAL" clId="{58638C4D-6A44-4B87-B7D1-A7AD935456B9}" dt="2023-03-09T16:02:23.005" v="2558" actId="122"/>
          <ac:spMkLst>
            <pc:docMk/>
            <pc:sldMk cId="2575023049" sldId="258"/>
            <ac:spMk id="2" creationId="{4D4F4F8C-82C7-4A75-BDDE-C1B760C2C9DD}"/>
          </ac:spMkLst>
        </pc:spChg>
        <pc:spChg chg="mod">
          <ac:chgData name="Nikhil Subhash Brahmankar" userId="96de4612-57b8-4dff-a4b2-dd0fad9b0b98" providerId="ADAL" clId="{58638C4D-6A44-4B87-B7D1-A7AD935456B9}" dt="2023-03-09T17:05:44.597" v="4080" actId="14100"/>
          <ac:spMkLst>
            <pc:docMk/>
            <pc:sldMk cId="2575023049" sldId="258"/>
            <ac:spMk id="9" creationId="{6A02CD96-D376-4809-9E95-EDF84909A920}"/>
          </ac:spMkLst>
        </pc:spChg>
        <pc:picChg chg="add mod ord">
          <ac:chgData name="Nikhil Subhash Brahmankar" userId="96de4612-57b8-4dff-a4b2-dd0fad9b0b98" providerId="ADAL" clId="{58638C4D-6A44-4B87-B7D1-A7AD935456B9}" dt="2023-01-03T14:58:57.956" v="1974" actId="171"/>
          <ac:picMkLst>
            <pc:docMk/>
            <pc:sldMk cId="2575023049" sldId="258"/>
            <ac:picMk id="4" creationId="{C0DB87B7-B3BF-4E28-95E7-EF5C1C522EFD}"/>
          </ac:picMkLst>
        </pc:picChg>
        <pc:picChg chg="del">
          <ac:chgData name="Nikhil Subhash Brahmankar" userId="96de4612-57b8-4dff-a4b2-dd0fad9b0b98" providerId="ADAL" clId="{58638C4D-6A44-4B87-B7D1-A7AD935456B9}" dt="2023-01-03T14:58:26.934" v="1968" actId="478"/>
          <ac:picMkLst>
            <pc:docMk/>
            <pc:sldMk cId="2575023049" sldId="258"/>
            <ac:picMk id="5" creationId="{8C085386-A860-4F2D-81B1-2B15B4C52626}"/>
          </ac:picMkLst>
        </pc:picChg>
        <pc:cxnChg chg="mod">
          <ac:chgData name="Nikhil Subhash Brahmankar" userId="96de4612-57b8-4dff-a4b2-dd0fad9b0b98" providerId="ADAL" clId="{58638C4D-6A44-4B87-B7D1-A7AD935456B9}" dt="2023-01-03T14:59:53.260" v="1985" actId="14100"/>
          <ac:cxnSpMkLst>
            <pc:docMk/>
            <pc:sldMk cId="2575023049" sldId="258"/>
            <ac:cxnSpMk id="7" creationId="{14174147-5014-45C8-A5C8-C2BF5BB48D01}"/>
          </ac:cxnSpMkLst>
        </pc:cxnChg>
        <pc:cxnChg chg="mod">
          <ac:chgData name="Nikhil Subhash Brahmankar" userId="96de4612-57b8-4dff-a4b2-dd0fad9b0b98" providerId="ADAL" clId="{58638C4D-6A44-4B87-B7D1-A7AD935456B9}" dt="2023-01-03T15:00:10.827" v="1986" actId="14100"/>
          <ac:cxnSpMkLst>
            <pc:docMk/>
            <pc:sldMk cId="2575023049" sldId="258"/>
            <ac:cxnSpMk id="12" creationId="{01D71F19-4418-40CE-AA18-0522C5ED5032}"/>
          </ac:cxnSpMkLst>
        </pc:cxnChg>
      </pc:sldChg>
      <pc:sldChg chg="addSp delSp modSp mod">
        <pc:chgData name="Nikhil Subhash Brahmankar" userId="96de4612-57b8-4dff-a4b2-dd0fad9b0b98" providerId="ADAL" clId="{58638C4D-6A44-4B87-B7D1-A7AD935456B9}" dt="2023-03-09T17:05:35.267" v="4078" actId="14100"/>
        <pc:sldMkLst>
          <pc:docMk/>
          <pc:sldMk cId="4027866235" sldId="259"/>
        </pc:sldMkLst>
        <pc:spChg chg="mod">
          <ac:chgData name="Nikhil Subhash Brahmankar" userId="96de4612-57b8-4dff-a4b2-dd0fad9b0b98" providerId="ADAL" clId="{58638C4D-6A44-4B87-B7D1-A7AD935456B9}" dt="2023-03-09T16:02:36.077" v="2560" actId="122"/>
          <ac:spMkLst>
            <pc:docMk/>
            <pc:sldMk cId="4027866235" sldId="259"/>
            <ac:spMk id="2" creationId="{4D4F4F8C-82C7-4A75-BDDE-C1B760C2C9DD}"/>
          </ac:spMkLst>
        </pc:spChg>
        <pc:spChg chg="mod">
          <ac:chgData name="Nikhil Subhash Brahmankar" userId="96de4612-57b8-4dff-a4b2-dd0fad9b0b98" providerId="ADAL" clId="{58638C4D-6A44-4B87-B7D1-A7AD935456B9}" dt="2023-03-09T16:04:32.596" v="2594" actId="1036"/>
          <ac:spMkLst>
            <pc:docMk/>
            <pc:sldMk cId="4027866235" sldId="259"/>
            <ac:spMk id="8" creationId="{1F605525-F806-4117-80FB-013F0A6E3D01}"/>
          </ac:spMkLst>
        </pc:spChg>
        <pc:spChg chg="mod">
          <ac:chgData name="Nikhil Subhash Brahmankar" userId="96de4612-57b8-4dff-a4b2-dd0fad9b0b98" providerId="ADAL" clId="{58638C4D-6A44-4B87-B7D1-A7AD935456B9}" dt="2023-03-09T17:05:35.267" v="4078" actId="14100"/>
          <ac:spMkLst>
            <pc:docMk/>
            <pc:sldMk cId="4027866235" sldId="259"/>
            <ac:spMk id="9" creationId="{6A02CD96-D376-4809-9E95-EDF84909A920}"/>
          </ac:spMkLst>
        </pc:spChg>
        <pc:spChg chg="mod">
          <ac:chgData name="Nikhil Subhash Brahmankar" userId="96de4612-57b8-4dff-a4b2-dd0fad9b0b98" providerId="ADAL" clId="{58638C4D-6A44-4B87-B7D1-A7AD935456B9}" dt="2023-03-09T16:04:32.596" v="2594" actId="1036"/>
          <ac:spMkLst>
            <pc:docMk/>
            <pc:sldMk cId="4027866235" sldId="259"/>
            <ac:spMk id="12" creationId="{4CCEAA74-58E1-4164-9E47-4F49D0C72B79}"/>
          </ac:spMkLst>
        </pc:spChg>
        <pc:spChg chg="mod">
          <ac:chgData name="Nikhil Subhash Brahmankar" userId="96de4612-57b8-4dff-a4b2-dd0fad9b0b98" providerId="ADAL" clId="{58638C4D-6A44-4B87-B7D1-A7AD935456B9}" dt="2023-03-09T16:04:32.596" v="2594" actId="1036"/>
          <ac:spMkLst>
            <pc:docMk/>
            <pc:sldMk cId="4027866235" sldId="259"/>
            <ac:spMk id="43" creationId="{BFCF1596-5153-4BDE-9B5F-27A04A219FDB}"/>
          </ac:spMkLst>
        </pc:spChg>
        <pc:picChg chg="del">
          <ac:chgData name="Nikhil Subhash Brahmankar" userId="96de4612-57b8-4dff-a4b2-dd0fad9b0b98" providerId="ADAL" clId="{58638C4D-6A44-4B87-B7D1-A7AD935456B9}" dt="2023-01-03T15:04:15.537" v="2003" actId="478"/>
          <ac:picMkLst>
            <pc:docMk/>
            <pc:sldMk cId="4027866235" sldId="259"/>
            <ac:picMk id="4" creationId="{AEC98317-CA4A-4752-A454-30AE958F6753}"/>
          </ac:picMkLst>
        </pc:picChg>
        <pc:picChg chg="add del mod">
          <ac:chgData name="Nikhil Subhash Brahmankar" userId="96de4612-57b8-4dff-a4b2-dd0fad9b0b98" providerId="ADAL" clId="{58638C4D-6A44-4B87-B7D1-A7AD935456B9}" dt="2023-01-03T15:03:12.598" v="2000" actId="478"/>
          <ac:picMkLst>
            <pc:docMk/>
            <pc:sldMk cId="4027866235" sldId="259"/>
            <ac:picMk id="5" creationId="{28AC5863-59C6-4CAA-9294-91D1540098D2}"/>
          </ac:picMkLst>
        </pc:picChg>
        <pc:picChg chg="del">
          <ac:chgData name="Nikhil Subhash Brahmankar" userId="96de4612-57b8-4dff-a4b2-dd0fad9b0b98" providerId="ADAL" clId="{58638C4D-6A44-4B87-B7D1-A7AD935456B9}" dt="2023-01-03T15:05:41.924" v="2028" actId="478"/>
          <ac:picMkLst>
            <pc:docMk/>
            <pc:sldMk cId="4027866235" sldId="259"/>
            <ac:picMk id="7" creationId="{10B3863E-7F9F-4709-8045-A59DABDA9634}"/>
          </ac:picMkLst>
        </pc:picChg>
        <pc:picChg chg="add mod ord">
          <ac:chgData name="Nikhil Subhash Brahmankar" userId="96de4612-57b8-4dff-a4b2-dd0fad9b0b98" providerId="ADAL" clId="{58638C4D-6A44-4B87-B7D1-A7AD935456B9}" dt="2023-03-09T16:04:32.596" v="2594" actId="1036"/>
          <ac:picMkLst>
            <pc:docMk/>
            <pc:sldMk cId="4027866235" sldId="259"/>
            <ac:picMk id="10" creationId="{582918F4-D595-4CBB-BE65-E2345C0A4571}"/>
          </ac:picMkLst>
        </pc:picChg>
        <pc:picChg chg="add mod ord">
          <ac:chgData name="Nikhil Subhash Brahmankar" userId="96de4612-57b8-4dff-a4b2-dd0fad9b0b98" providerId="ADAL" clId="{58638C4D-6A44-4B87-B7D1-A7AD935456B9}" dt="2023-03-09T16:04:32.596" v="2594" actId="1036"/>
          <ac:picMkLst>
            <pc:docMk/>
            <pc:sldMk cId="4027866235" sldId="259"/>
            <ac:picMk id="14" creationId="{04446E76-E60A-4153-8105-E46C6B435903}"/>
          </ac:picMkLst>
        </pc:picChg>
        <pc:cxnChg chg="mod">
          <ac:chgData name="Nikhil Subhash Brahmankar" userId="96de4612-57b8-4dff-a4b2-dd0fad9b0b98" providerId="ADAL" clId="{58638C4D-6A44-4B87-B7D1-A7AD935456B9}" dt="2023-03-09T16:04:32.596" v="2594" actId="1036"/>
          <ac:cxnSpMkLst>
            <pc:docMk/>
            <pc:sldMk cId="4027866235" sldId="259"/>
            <ac:cxnSpMk id="11" creationId="{790851E8-B24F-4271-A492-AA766E7A371C}"/>
          </ac:cxnSpMkLst>
        </pc:cxnChg>
        <pc:cxnChg chg="mod">
          <ac:chgData name="Nikhil Subhash Brahmankar" userId="96de4612-57b8-4dff-a4b2-dd0fad9b0b98" providerId="ADAL" clId="{58638C4D-6A44-4B87-B7D1-A7AD935456B9}" dt="2023-03-09T16:04:32.596" v="2594" actId="1036"/>
          <ac:cxnSpMkLst>
            <pc:docMk/>
            <pc:sldMk cId="4027866235" sldId="259"/>
            <ac:cxnSpMk id="37" creationId="{F07E4FB5-5431-41F7-822F-80DE62F6CDED}"/>
          </ac:cxnSpMkLst>
        </pc:cxnChg>
        <pc:cxnChg chg="mod">
          <ac:chgData name="Nikhil Subhash Brahmankar" userId="96de4612-57b8-4dff-a4b2-dd0fad9b0b98" providerId="ADAL" clId="{58638C4D-6A44-4B87-B7D1-A7AD935456B9}" dt="2023-03-09T16:04:32.596" v="2594" actId="1036"/>
          <ac:cxnSpMkLst>
            <pc:docMk/>
            <pc:sldMk cId="4027866235" sldId="259"/>
            <ac:cxnSpMk id="41" creationId="{E47B57EE-3FBA-4DD1-8C9A-D21A4A5C0AF0}"/>
          </ac:cxnSpMkLst>
        </pc:cxnChg>
        <pc:cxnChg chg="mod">
          <ac:chgData name="Nikhil Subhash Brahmankar" userId="96de4612-57b8-4dff-a4b2-dd0fad9b0b98" providerId="ADAL" clId="{58638C4D-6A44-4B87-B7D1-A7AD935456B9}" dt="2023-03-09T16:04:32.596" v="2594" actId="1036"/>
          <ac:cxnSpMkLst>
            <pc:docMk/>
            <pc:sldMk cId="4027866235" sldId="259"/>
            <ac:cxnSpMk id="44" creationId="{8374FEE7-227C-4615-B733-35B676DBDFE4}"/>
          </ac:cxnSpMkLst>
        </pc:cxnChg>
      </pc:sldChg>
      <pc:sldChg chg="addSp delSp modSp mod">
        <pc:chgData name="Nikhil Subhash Brahmankar" userId="96de4612-57b8-4dff-a4b2-dd0fad9b0b98" providerId="ADAL" clId="{58638C4D-6A44-4B87-B7D1-A7AD935456B9}" dt="2023-03-09T17:05:12.459" v="4074" actId="14100"/>
        <pc:sldMkLst>
          <pc:docMk/>
          <pc:sldMk cId="4077212009" sldId="260"/>
        </pc:sldMkLst>
        <pc:spChg chg="mod">
          <ac:chgData name="Nikhil Subhash Brahmankar" userId="96de4612-57b8-4dff-a4b2-dd0fad9b0b98" providerId="ADAL" clId="{58638C4D-6A44-4B87-B7D1-A7AD935456B9}" dt="2023-03-09T16:01:58.372" v="2554" actId="122"/>
          <ac:spMkLst>
            <pc:docMk/>
            <pc:sldMk cId="4077212009" sldId="260"/>
            <ac:spMk id="2" creationId="{4D4F4F8C-82C7-4A75-BDDE-C1B760C2C9DD}"/>
          </ac:spMkLst>
        </pc:spChg>
        <pc:spChg chg="mod">
          <ac:chgData name="Nikhil Subhash Brahmankar" userId="96de4612-57b8-4dff-a4b2-dd0fad9b0b98" providerId="ADAL" clId="{58638C4D-6A44-4B87-B7D1-A7AD935456B9}" dt="2023-01-03T14:47:07.800" v="1690" actId="1037"/>
          <ac:spMkLst>
            <pc:docMk/>
            <pc:sldMk cId="4077212009" sldId="260"/>
            <ac:spMk id="7" creationId="{1D659583-B7F7-47C1-9A32-15E405E4BA54}"/>
          </ac:spMkLst>
        </pc:spChg>
        <pc:spChg chg="mod">
          <ac:chgData name="Nikhil Subhash Brahmankar" userId="96de4612-57b8-4dff-a4b2-dd0fad9b0b98" providerId="ADAL" clId="{58638C4D-6A44-4B87-B7D1-A7AD935456B9}" dt="2023-03-09T17:05:12.459" v="4074" actId="14100"/>
          <ac:spMkLst>
            <pc:docMk/>
            <pc:sldMk cId="4077212009" sldId="260"/>
            <ac:spMk id="9" creationId="{6A02CD96-D376-4809-9E95-EDF84909A920}"/>
          </ac:spMkLst>
        </pc:spChg>
        <pc:spChg chg="mod">
          <ac:chgData name="Nikhil Subhash Brahmankar" userId="96de4612-57b8-4dff-a4b2-dd0fad9b0b98" providerId="ADAL" clId="{58638C4D-6A44-4B87-B7D1-A7AD935456B9}" dt="2023-01-03T14:46:20.224" v="1605" actId="1035"/>
          <ac:spMkLst>
            <pc:docMk/>
            <pc:sldMk cId="4077212009" sldId="260"/>
            <ac:spMk id="16" creationId="{C2BEBE69-A2C8-4205-B6F3-555D3DF054CD}"/>
          </ac:spMkLst>
        </pc:spChg>
        <pc:spChg chg="mod">
          <ac:chgData name="Nikhil Subhash Brahmankar" userId="96de4612-57b8-4dff-a4b2-dd0fad9b0b98" providerId="ADAL" clId="{58638C4D-6A44-4B87-B7D1-A7AD935456B9}" dt="2023-01-03T14:50:21.290" v="1922" actId="1076"/>
          <ac:spMkLst>
            <pc:docMk/>
            <pc:sldMk cId="4077212009" sldId="260"/>
            <ac:spMk id="33" creationId="{199F25DA-5509-4563-8691-1FBB68BD2CD1}"/>
          </ac:spMkLst>
        </pc:spChg>
        <pc:grpChg chg="add mod">
          <ac:chgData name="Nikhil Subhash Brahmankar" userId="96de4612-57b8-4dff-a4b2-dd0fad9b0b98" providerId="ADAL" clId="{58638C4D-6A44-4B87-B7D1-A7AD935456B9}" dt="2023-01-03T14:48:38.258" v="1858" actId="1036"/>
          <ac:grpSpMkLst>
            <pc:docMk/>
            <pc:sldMk cId="4077212009" sldId="260"/>
            <ac:grpSpMk id="32" creationId="{7B051E5C-2E82-4853-AC09-7AC1145BD71C}"/>
          </ac:grpSpMkLst>
        </pc:grpChg>
        <pc:picChg chg="add del mod ord">
          <ac:chgData name="Nikhil Subhash Brahmankar" userId="96de4612-57b8-4dff-a4b2-dd0fad9b0b98" providerId="ADAL" clId="{58638C4D-6A44-4B87-B7D1-A7AD935456B9}" dt="2023-01-03T14:28:25.503" v="1536" actId="478"/>
          <ac:picMkLst>
            <pc:docMk/>
            <pc:sldMk cId="4077212009" sldId="260"/>
            <ac:picMk id="4" creationId="{4A6399B0-0C3A-4907-BF15-5D864E1DFEDB}"/>
          </ac:picMkLst>
        </pc:picChg>
        <pc:picChg chg="del">
          <ac:chgData name="Nikhil Subhash Brahmankar" userId="96de4612-57b8-4dff-a4b2-dd0fad9b0b98" providerId="ADAL" clId="{58638C4D-6A44-4B87-B7D1-A7AD935456B9}" dt="2023-01-03T14:24:03.623" v="1421" actId="478"/>
          <ac:picMkLst>
            <pc:docMk/>
            <pc:sldMk cId="4077212009" sldId="260"/>
            <ac:picMk id="5" creationId="{E41303CE-9AAC-4C42-8AA3-CF987D6A4FA3}"/>
          </ac:picMkLst>
        </pc:picChg>
        <pc:picChg chg="add del mod ord">
          <ac:chgData name="Nikhil Subhash Brahmankar" userId="96de4612-57b8-4dff-a4b2-dd0fad9b0b98" providerId="ADAL" clId="{58638C4D-6A44-4B87-B7D1-A7AD935456B9}" dt="2023-01-03T14:32:29.060" v="1544" actId="478"/>
          <ac:picMkLst>
            <pc:docMk/>
            <pc:sldMk cId="4077212009" sldId="260"/>
            <ac:picMk id="10" creationId="{35D827E3-7E5D-4E80-95C7-EC1C2D8B8097}"/>
          </ac:picMkLst>
        </pc:picChg>
        <pc:picChg chg="add del mod">
          <ac:chgData name="Nikhil Subhash Brahmankar" userId="96de4612-57b8-4dff-a4b2-dd0fad9b0b98" providerId="ADAL" clId="{58638C4D-6A44-4B87-B7D1-A7AD935456B9}" dt="2023-01-03T14:34:40.878" v="1552" actId="478"/>
          <ac:picMkLst>
            <pc:docMk/>
            <pc:sldMk cId="4077212009" sldId="260"/>
            <ac:picMk id="12" creationId="{B468F6D5-79D0-4955-8D2D-CA06E8B01252}"/>
          </ac:picMkLst>
        </pc:picChg>
        <pc:picChg chg="add del mod ord">
          <ac:chgData name="Nikhil Subhash Brahmankar" userId="96de4612-57b8-4dff-a4b2-dd0fad9b0b98" providerId="ADAL" clId="{58638C4D-6A44-4B87-B7D1-A7AD935456B9}" dt="2023-01-03T14:44:41.374" v="1570" actId="478"/>
          <ac:picMkLst>
            <pc:docMk/>
            <pc:sldMk cId="4077212009" sldId="260"/>
            <ac:picMk id="14" creationId="{0D456DD4-07BA-43A6-8466-D59B4BA72119}"/>
          </ac:picMkLst>
        </pc:picChg>
        <pc:picChg chg="add mod ord">
          <ac:chgData name="Nikhil Subhash Brahmankar" userId="96de4612-57b8-4dff-a4b2-dd0fad9b0b98" providerId="ADAL" clId="{58638C4D-6A44-4B87-B7D1-A7AD935456B9}" dt="2023-01-03T14:45:38.527" v="1583" actId="171"/>
          <ac:picMkLst>
            <pc:docMk/>
            <pc:sldMk cId="4077212009" sldId="260"/>
            <ac:picMk id="24" creationId="{3620F251-4E0A-4C7B-85B5-210B4A96AC78}"/>
          </ac:picMkLst>
        </pc:picChg>
        <pc:cxnChg chg="mod">
          <ac:chgData name="Nikhil Subhash Brahmankar" userId="96de4612-57b8-4dff-a4b2-dd0fad9b0b98" providerId="ADAL" clId="{58638C4D-6A44-4B87-B7D1-A7AD935456B9}" dt="2023-01-03T14:46:41.721" v="1635" actId="14100"/>
          <ac:cxnSpMkLst>
            <pc:docMk/>
            <pc:sldMk cId="4077212009" sldId="260"/>
            <ac:cxnSpMk id="17" creationId="{1148D3C7-C552-4545-AF61-4065960F5420}"/>
          </ac:cxnSpMkLst>
        </pc:cxnChg>
        <pc:cxnChg chg="mod">
          <ac:chgData name="Nikhil Subhash Brahmankar" userId="96de4612-57b8-4dff-a4b2-dd0fad9b0b98" providerId="ADAL" clId="{58638C4D-6A44-4B87-B7D1-A7AD935456B9}" dt="2023-01-03T14:47:43.290" v="1785" actId="14100"/>
          <ac:cxnSpMkLst>
            <pc:docMk/>
            <pc:sldMk cId="4077212009" sldId="260"/>
            <ac:cxnSpMk id="18" creationId="{1CF3EE27-80BE-494E-98AB-840EA8AE5BE6}"/>
          </ac:cxnSpMkLst>
        </pc:cxnChg>
        <pc:cxnChg chg="mod">
          <ac:chgData name="Nikhil Subhash Brahmankar" userId="96de4612-57b8-4dff-a4b2-dd0fad9b0b98" providerId="ADAL" clId="{58638C4D-6A44-4B87-B7D1-A7AD935456B9}" dt="2023-01-03T14:47:57.881" v="1787" actId="14100"/>
          <ac:cxnSpMkLst>
            <pc:docMk/>
            <pc:sldMk cId="4077212009" sldId="260"/>
            <ac:cxnSpMk id="20" creationId="{E8F70057-8B7A-4E3A-A045-4B7BF023ABAC}"/>
          </ac:cxnSpMkLst>
        </pc:cxnChg>
        <pc:cxnChg chg="mod">
          <ac:chgData name="Nikhil Subhash Brahmankar" userId="96de4612-57b8-4dff-a4b2-dd0fad9b0b98" providerId="ADAL" clId="{58638C4D-6A44-4B87-B7D1-A7AD935456B9}" dt="2023-01-03T14:49:42.106" v="1920" actId="14100"/>
          <ac:cxnSpMkLst>
            <pc:docMk/>
            <pc:sldMk cId="4077212009" sldId="260"/>
            <ac:cxnSpMk id="34" creationId="{7A1DC449-CFD6-495E-ADF8-3273A4580F87}"/>
          </ac:cxnSpMkLst>
        </pc:cxnChg>
      </pc:sldChg>
      <pc:sldChg chg="addSp delSp modSp mod">
        <pc:chgData name="Nikhil Subhash Brahmankar" userId="96de4612-57b8-4dff-a4b2-dd0fad9b0b98" providerId="ADAL" clId="{58638C4D-6A44-4B87-B7D1-A7AD935456B9}" dt="2023-03-09T17:04:42.036" v="4071" actId="14100"/>
        <pc:sldMkLst>
          <pc:docMk/>
          <pc:sldMk cId="1774013810" sldId="261"/>
        </pc:sldMkLst>
        <pc:spChg chg="mod">
          <ac:chgData name="Nikhil Subhash Brahmankar" userId="96de4612-57b8-4dff-a4b2-dd0fad9b0b98" providerId="ADAL" clId="{58638C4D-6A44-4B87-B7D1-A7AD935456B9}" dt="2023-03-09T16:01:52.301" v="2552" actId="122"/>
          <ac:spMkLst>
            <pc:docMk/>
            <pc:sldMk cId="1774013810" sldId="261"/>
            <ac:spMk id="2" creationId="{4D4F4F8C-82C7-4A75-BDDE-C1B760C2C9DD}"/>
          </ac:spMkLst>
        </pc:spChg>
        <pc:spChg chg="mod">
          <ac:chgData name="Nikhil Subhash Brahmankar" userId="96de4612-57b8-4dff-a4b2-dd0fad9b0b98" providerId="ADAL" clId="{58638C4D-6A44-4B87-B7D1-A7AD935456B9}" dt="2023-03-09T17:04:42.036" v="4071" actId="14100"/>
          <ac:spMkLst>
            <pc:docMk/>
            <pc:sldMk cId="1774013810" sldId="261"/>
            <ac:spMk id="9" creationId="{6A02CD96-D376-4809-9E95-EDF84909A920}"/>
          </ac:spMkLst>
        </pc:spChg>
        <pc:picChg chg="del">
          <ac:chgData name="Nikhil Subhash Brahmankar" userId="96de4612-57b8-4dff-a4b2-dd0fad9b0b98" providerId="ADAL" clId="{58638C4D-6A44-4B87-B7D1-A7AD935456B9}" dt="2023-01-03T15:12:44.971" v="2116" actId="478"/>
          <ac:picMkLst>
            <pc:docMk/>
            <pc:sldMk cId="1774013810" sldId="261"/>
            <ac:picMk id="4" creationId="{B96E3100-1B38-42C1-A4D8-CEBBDD1CD6CE}"/>
          </ac:picMkLst>
        </pc:picChg>
        <pc:picChg chg="add del">
          <ac:chgData name="Nikhil Subhash Brahmankar" userId="96de4612-57b8-4dff-a4b2-dd0fad9b0b98" providerId="ADAL" clId="{58638C4D-6A44-4B87-B7D1-A7AD935456B9}" dt="2023-01-03T15:12:50.251" v="2118" actId="22"/>
          <ac:picMkLst>
            <pc:docMk/>
            <pc:sldMk cId="1774013810" sldId="261"/>
            <ac:picMk id="5" creationId="{AD1D6B58-7418-448E-A076-CE8EE97E49FE}"/>
          </ac:picMkLst>
        </pc:picChg>
        <pc:picChg chg="add del mod">
          <ac:chgData name="Nikhil Subhash Brahmankar" userId="96de4612-57b8-4dff-a4b2-dd0fad9b0b98" providerId="ADAL" clId="{58638C4D-6A44-4B87-B7D1-A7AD935456B9}" dt="2023-01-03T15:13:38.356" v="2123" actId="478"/>
          <ac:picMkLst>
            <pc:docMk/>
            <pc:sldMk cId="1774013810" sldId="261"/>
            <ac:picMk id="7" creationId="{7DB03EB0-1DB6-4E87-93FD-FF8D301BBAAE}"/>
          </ac:picMkLst>
        </pc:picChg>
        <pc:picChg chg="add del mod">
          <ac:chgData name="Nikhil Subhash Brahmankar" userId="96de4612-57b8-4dff-a4b2-dd0fad9b0b98" providerId="ADAL" clId="{58638C4D-6A44-4B87-B7D1-A7AD935456B9}" dt="2023-01-03T15:14:26.308" v="2126" actId="478"/>
          <ac:picMkLst>
            <pc:docMk/>
            <pc:sldMk cId="1774013810" sldId="261"/>
            <ac:picMk id="10" creationId="{05B30FF0-9F1F-4184-9600-B8EC0F045E41}"/>
          </ac:picMkLst>
        </pc:picChg>
        <pc:picChg chg="add del mod">
          <ac:chgData name="Nikhil Subhash Brahmankar" userId="96de4612-57b8-4dff-a4b2-dd0fad9b0b98" providerId="ADAL" clId="{58638C4D-6A44-4B87-B7D1-A7AD935456B9}" dt="2023-01-03T15:15:33.292" v="2129" actId="478"/>
          <ac:picMkLst>
            <pc:docMk/>
            <pc:sldMk cId="1774013810" sldId="261"/>
            <ac:picMk id="12" creationId="{D7AD84F7-FE84-4FC1-9DF8-0442201524AD}"/>
          </ac:picMkLst>
        </pc:picChg>
        <pc:picChg chg="add mod">
          <ac:chgData name="Nikhil Subhash Brahmankar" userId="96de4612-57b8-4dff-a4b2-dd0fad9b0b98" providerId="ADAL" clId="{58638C4D-6A44-4B87-B7D1-A7AD935456B9}" dt="2023-01-03T15:16:30.622" v="2152" actId="1036"/>
          <ac:picMkLst>
            <pc:docMk/>
            <pc:sldMk cId="1774013810" sldId="261"/>
            <ac:picMk id="14" creationId="{A37FFBE0-4A12-440B-95B9-F707AAC6A106}"/>
          </ac:picMkLst>
        </pc:picChg>
      </pc:sldChg>
      <pc:sldChg chg="addSp delSp modSp mod">
        <pc:chgData name="Nikhil Subhash Brahmankar" userId="96de4612-57b8-4dff-a4b2-dd0fad9b0b98" providerId="ADAL" clId="{58638C4D-6A44-4B87-B7D1-A7AD935456B9}" dt="2023-03-09T17:06:11.821" v="4085" actId="14100"/>
        <pc:sldMkLst>
          <pc:docMk/>
          <pc:sldMk cId="1661167256" sldId="265"/>
        </pc:sldMkLst>
        <pc:spChg chg="mod">
          <ac:chgData name="Nikhil Subhash Brahmankar" userId="96de4612-57b8-4dff-a4b2-dd0fad9b0b98" providerId="ADAL" clId="{58638C4D-6A44-4B87-B7D1-A7AD935456B9}" dt="2023-03-09T16:02:14.398" v="2556" actId="122"/>
          <ac:spMkLst>
            <pc:docMk/>
            <pc:sldMk cId="1661167256" sldId="265"/>
            <ac:spMk id="2" creationId="{4D4F4F8C-82C7-4A75-BDDE-C1B760C2C9DD}"/>
          </ac:spMkLst>
        </pc:spChg>
        <pc:spChg chg="mod">
          <ac:chgData name="Nikhil Subhash Brahmankar" userId="96de4612-57b8-4dff-a4b2-dd0fad9b0b98" providerId="ADAL" clId="{58638C4D-6A44-4B87-B7D1-A7AD935456B9}" dt="2023-03-09T17:06:11.821" v="4085" actId="14100"/>
          <ac:spMkLst>
            <pc:docMk/>
            <pc:sldMk cId="1661167256" sldId="265"/>
            <ac:spMk id="9" creationId="{6A02CD96-D376-4809-9E95-EDF84909A920}"/>
          </ac:spMkLst>
        </pc:spChg>
        <pc:picChg chg="add del mod">
          <ac:chgData name="Nikhil Subhash Brahmankar" userId="96de4612-57b8-4dff-a4b2-dd0fad9b0b98" providerId="ADAL" clId="{58638C4D-6A44-4B87-B7D1-A7AD935456B9}" dt="2022-12-06T17:12:22.500" v="131" actId="478"/>
          <ac:picMkLst>
            <pc:docMk/>
            <pc:sldMk cId="1661167256" sldId="265"/>
            <ac:picMk id="4" creationId="{1B50D216-F5D9-4181-8A72-365CE4B68325}"/>
          </ac:picMkLst>
        </pc:picChg>
        <pc:picChg chg="add mod">
          <ac:chgData name="Nikhil Subhash Brahmankar" userId="96de4612-57b8-4dff-a4b2-dd0fad9b0b98" providerId="ADAL" clId="{58638C4D-6A44-4B87-B7D1-A7AD935456B9}" dt="2023-03-09T17:06:01.597" v="4083" actId="14100"/>
          <ac:picMkLst>
            <pc:docMk/>
            <pc:sldMk cId="1661167256" sldId="265"/>
            <ac:picMk id="13" creationId="{1EC7E900-FB1A-4D70-B8D9-B36149FC79E4}"/>
          </ac:picMkLst>
        </pc:picChg>
      </pc:sldChg>
      <pc:sldChg chg="addSp delSp modSp mod">
        <pc:chgData name="Nikhil Subhash Brahmankar" userId="96de4612-57b8-4dff-a4b2-dd0fad9b0b98" providerId="ADAL" clId="{58638C4D-6A44-4B87-B7D1-A7AD935456B9}" dt="2023-03-09T17:06:58.141" v="4096" actId="14100"/>
        <pc:sldMkLst>
          <pc:docMk/>
          <pc:sldMk cId="760859242" sldId="266"/>
        </pc:sldMkLst>
        <pc:spChg chg="mod">
          <ac:chgData name="Nikhil Subhash Brahmankar" userId="96de4612-57b8-4dff-a4b2-dd0fad9b0b98" providerId="ADAL" clId="{58638C4D-6A44-4B87-B7D1-A7AD935456B9}" dt="2023-03-09T17:06:58.141" v="4096" actId="14100"/>
          <ac:spMkLst>
            <pc:docMk/>
            <pc:sldMk cId="760859242" sldId="266"/>
            <ac:spMk id="2" creationId="{458E212B-93D8-4C44-9EA6-275D71BB23F2}"/>
          </ac:spMkLst>
        </pc:spChg>
        <pc:spChg chg="add del mod">
          <ac:chgData name="Nikhil Subhash Brahmankar" userId="96de4612-57b8-4dff-a4b2-dd0fad9b0b98" providerId="ADAL" clId="{58638C4D-6A44-4B87-B7D1-A7AD935456B9}" dt="2022-12-06T17:01:16.542" v="95" actId="478"/>
          <ac:spMkLst>
            <pc:docMk/>
            <pc:sldMk cId="760859242" sldId="266"/>
            <ac:spMk id="8" creationId="{FBF49366-CDF4-4F98-9314-E11939E8DB35}"/>
          </ac:spMkLst>
        </pc:spChg>
        <pc:picChg chg="add mod">
          <ac:chgData name="Nikhil Subhash Brahmankar" userId="96de4612-57b8-4dff-a4b2-dd0fad9b0b98" providerId="ADAL" clId="{58638C4D-6A44-4B87-B7D1-A7AD935456B9}" dt="2022-12-06T17:08:17.825" v="96" actId="1076"/>
          <ac:picMkLst>
            <pc:docMk/>
            <pc:sldMk cId="760859242" sldId="266"/>
            <ac:picMk id="4" creationId="{8232DE1F-0C30-4C63-A43F-495BC42D5759}"/>
          </ac:picMkLst>
        </pc:picChg>
        <pc:picChg chg="del mod">
          <ac:chgData name="Nikhil Subhash Brahmankar" userId="96de4612-57b8-4dff-a4b2-dd0fad9b0b98" providerId="ADAL" clId="{58638C4D-6A44-4B87-B7D1-A7AD935456B9}" dt="2022-12-06T17:00:39.045" v="92" actId="478"/>
          <ac:picMkLst>
            <pc:docMk/>
            <pc:sldMk cId="760859242" sldId="266"/>
            <ac:picMk id="5" creationId="{85401CA2-7080-4487-A4EE-0AC61070E4F3}"/>
          </ac:picMkLst>
        </pc:picChg>
      </pc:sldChg>
      <pc:sldChg chg="addSp delSp modSp mod">
        <pc:chgData name="Nikhil Subhash Brahmankar" userId="96de4612-57b8-4dff-a4b2-dd0fad9b0b98" providerId="ADAL" clId="{58638C4D-6A44-4B87-B7D1-A7AD935456B9}" dt="2022-12-06T17:28:40.597" v="1158" actId="20577"/>
        <pc:sldMkLst>
          <pc:docMk/>
          <pc:sldMk cId="2866401516" sldId="267"/>
        </pc:sldMkLst>
        <pc:spChg chg="del">
          <ac:chgData name="Nikhil Subhash Brahmankar" userId="96de4612-57b8-4dff-a4b2-dd0fad9b0b98" providerId="ADAL" clId="{58638C4D-6A44-4B87-B7D1-A7AD935456B9}" dt="2022-12-06T17:21:55.107" v="401" actId="478"/>
          <ac:spMkLst>
            <pc:docMk/>
            <pc:sldMk cId="2866401516" sldId="267"/>
            <ac:spMk id="3" creationId="{6750BA1D-CADD-4B66-8CCF-713FEC4FC02D}"/>
          </ac:spMkLst>
        </pc:spChg>
        <pc:spChg chg="mod topLvl">
          <ac:chgData name="Nikhil Subhash Brahmankar" userId="96de4612-57b8-4dff-a4b2-dd0fad9b0b98" providerId="ADAL" clId="{58638C4D-6A44-4B87-B7D1-A7AD935456B9}" dt="2022-12-06T17:24:36.698" v="777" actId="164"/>
          <ac:spMkLst>
            <pc:docMk/>
            <pc:sldMk cId="2866401516" sldId="267"/>
            <ac:spMk id="8" creationId="{9214458A-8342-4ADA-8E9B-474141DC3E96}"/>
          </ac:spMkLst>
        </pc:spChg>
        <pc:spChg chg="mod">
          <ac:chgData name="Nikhil Subhash Brahmankar" userId="96de4612-57b8-4dff-a4b2-dd0fad9b0b98" providerId="ADAL" clId="{58638C4D-6A44-4B87-B7D1-A7AD935456B9}" dt="2022-12-06T17:26:43.724" v="923" actId="164"/>
          <ac:spMkLst>
            <pc:docMk/>
            <pc:sldMk cId="2866401516" sldId="267"/>
            <ac:spMk id="10" creationId="{67433012-21A6-4E20-BE12-A0ED1C7C8DBD}"/>
          </ac:spMkLst>
        </pc:spChg>
        <pc:spChg chg="mod">
          <ac:chgData name="Nikhil Subhash Brahmankar" userId="96de4612-57b8-4dff-a4b2-dd0fad9b0b98" providerId="ADAL" clId="{58638C4D-6A44-4B87-B7D1-A7AD935456B9}" dt="2022-12-06T17:22:55.019" v="591" actId="1076"/>
          <ac:spMkLst>
            <pc:docMk/>
            <pc:sldMk cId="2866401516" sldId="267"/>
            <ac:spMk id="20" creationId="{AADBAF23-758F-4C93-A439-DFF3FB371D22}"/>
          </ac:spMkLst>
        </pc:spChg>
        <pc:spChg chg="mod">
          <ac:chgData name="Nikhil Subhash Brahmankar" userId="96de4612-57b8-4dff-a4b2-dd0fad9b0b98" providerId="ADAL" clId="{58638C4D-6A44-4B87-B7D1-A7AD935456B9}" dt="2022-12-06T17:18:16.327" v="207" actId="164"/>
          <ac:spMkLst>
            <pc:docMk/>
            <pc:sldMk cId="2866401516" sldId="267"/>
            <ac:spMk id="21" creationId="{D90FF114-514E-4A40-8BA8-25936C94C8B0}"/>
          </ac:spMkLst>
        </pc:spChg>
        <pc:spChg chg="mod">
          <ac:chgData name="Nikhil Subhash Brahmankar" userId="96de4612-57b8-4dff-a4b2-dd0fad9b0b98" providerId="ADAL" clId="{58638C4D-6A44-4B87-B7D1-A7AD935456B9}" dt="2022-12-06T17:18:16.327" v="207" actId="164"/>
          <ac:spMkLst>
            <pc:docMk/>
            <pc:sldMk cId="2866401516" sldId="267"/>
            <ac:spMk id="24" creationId="{535E2B3E-6336-4E5B-B6E9-17E5AF9EF600}"/>
          </ac:spMkLst>
        </pc:spChg>
        <pc:spChg chg="mod">
          <ac:chgData name="Nikhil Subhash Brahmankar" userId="96de4612-57b8-4dff-a4b2-dd0fad9b0b98" providerId="ADAL" clId="{58638C4D-6A44-4B87-B7D1-A7AD935456B9}" dt="2022-12-06T17:21:26.914" v="320" actId="164"/>
          <ac:spMkLst>
            <pc:docMk/>
            <pc:sldMk cId="2866401516" sldId="267"/>
            <ac:spMk id="27" creationId="{02909AD0-9B67-4BF2-BDC7-7C0C3293196D}"/>
          </ac:spMkLst>
        </pc:spChg>
        <pc:spChg chg="mod topLvl">
          <ac:chgData name="Nikhil Subhash Brahmankar" userId="96de4612-57b8-4dff-a4b2-dd0fad9b0b98" providerId="ADAL" clId="{58638C4D-6A44-4B87-B7D1-A7AD935456B9}" dt="2022-12-06T17:28:40.597" v="1158" actId="20577"/>
          <ac:spMkLst>
            <pc:docMk/>
            <pc:sldMk cId="2866401516" sldId="267"/>
            <ac:spMk id="30" creationId="{CE32270C-602E-4BDC-95F1-58DC77FB911D}"/>
          </ac:spMkLst>
        </pc:spChg>
        <pc:spChg chg="add mod">
          <ac:chgData name="Nikhil Subhash Brahmankar" userId="96de4612-57b8-4dff-a4b2-dd0fad9b0b98" providerId="ADAL" clId="{58638C4D-6A44-4B87-B7D1-A7AD935456B9}" dt="2022-12-06T17:28:10.272" v="1148" actId="571"/>
          <ac:spMkLst>
            <pc:docMk/>
            <pc:sldMk cId="2866401516" sldId="267"/>
            <ac:spMk id="34" creationId="{A6EFFB86-4C52-46F2-BA9B-3D35F500ABE9}"/>
          </ac:spMkLst>
        </pc:spChg>
        <pc:grpChg chg="add del mod">
          <ac:chgData name="Nikhil Subhash Brahmankar" userId="96de4612-57b8-4dff-a4b2-dd0fad9b0b98" providerId="ADAL" clId="{58638C4D-6A44-4B87-B7D1-A7AD935456B9}" dt="2022-12-06T17:24:04.389" v="725" actId="165"/>
          <ac:grpSpMkLst>
            <pc:docMk/>
            <pc:sldMk cId="2866401516" sldId="267"/>
            <ac:grpSpMk id="2" creationId="{9B7B8F97-1AF0-4678-B3C7-97385EEF1AD8}"/>
          </ac:grpSpMkLst>
        </pc:grpChg>
        <pc:grpChg chg="add mod">
          <ac:chgData name="Nikhil Subhash Brahmankar" userId="96de4612-57b8-4dff-a4b2-dd0fad9b0b98" providerId="ADAL" clId="{58638C4D-6A44-4B87-B7D1-A7AD935456B9}" dt="2022-12-06T17:18:28.447" v="319" actId="1037"/>
          <ac:grpSpMkLst>
            <pc:docMk/>
            <pc:sldMk cId="2866401516" sldId="267"/>
            <ac:grpSpMk id="5" creationId="{C24D3FAC-17FD-47B1-9825-A661B079D43B}"/>
          </ac:grpSpMkLst>
        </pc:grpChg>
        <pc:grpChg chg="add mod">
          <ac:chgData name="Nikhil Subhash Brahmankar" userId="96de4612-57b8-4dff-a4b2-dd0fad9b0b98" providerId="ADAL" clId="{58638C4D-6A44-4B87-B7D1-A7AD935456B9}" dt="2022-12-06T17:21:37.378" v="393" actId="1036"/>
          <ac:grpSpMkLst>
            <pc:docMk/>
            <pc:sldMk cId="2866401516" sldId="267"/>
            <ac:grpSpMk id="6" creationId="{C874D01B-B281-4F26-9B6C-BA94737E35E0}"/>
          </ac:grpSpMkLst>
        </pc:grpChg>
        <pc:grpChg chg="add mod">
          <ac:chgData name="Nikhil Subhash Brahmankar" userId="96de4612-57b8-4dff-a4b2-dd0fad9b0b98" providerId="ADAL" clId="{58638C4D-6A44-4B87-B7D1-A7AD935456B9}" dt="2022-12-06T17:24:36.698" v="777" actId="164"/>
          <ac:grpSpMkLst>
            <pc:docMk/>
            <pc:sldMk cId="2866401516" sldId="267"/>
            <ac:grpSpMk id="12" creationId="{C49CC8A2-1E8F-4841-8C44-48CA9243A03B}"/>
          </ac:grpSpMkLst>
        </pc:grpChg>
        <pc:grpChg chg="add mod">
          <ac:chgData name="Nikhil Subhash Brahmankar" userId="96de4612-57b8-4dff-a4b2-dd0fad9b0b98" providerId="ADAL" clId="{58638C4D-6A44-4B87-B7D1-A7AD935456B9}" dt="2022-12-06T17:26:43.724" v="923" actId="164"/>
          <ac:grpSpMkLst>
            <pc:docMk/>
            <pc:sldMk cId="2866401516" sldId="267"/>
            <ac:grpSpMk id="26" creationId="{DA290885-D0DA-4421-AC0C-F4DE7B0A77D3}"/>
          </ac:grpSpMkLst>
        </pc:grpChg>
        <pc:grpChg chg="add del mod">
          <ac:chgData name="Nikhil Subhash Brahmankar" userId="96de4612-57b8-4dff-a4b2-dd0fad9b0b98" providerId="ADAL" clId="{58638C4D-6A44-4B87-B7D1-A7AD935456B9}" dt="2022-12-06T17:27:22.974" v="1044" actId="165"/>
          <ac:grpSpMkLst>
            <pc:docMk/>
            <pc:sldMk cId="2866401516" sldId="267"/>
            <ac:grpSpMk id="29" creationId="{8AE8A266-6041-4CF3-9D2D-B99133B7F3F1}"/>
          </ac:grpSpMkLst>
        </pc:grpChg>
        <pc:grpChg chg="add mod">
          <ac:chgData name="Nikhil Subhash Brahmankar" userId="96de4612-57b8-4dff-a4b2-dd0fad9b0b98" providerId="ADAL" clId="{58638C4D-6A44-4B87-B7D1-A7AD935456B9}" dt="2022-12-06T17:28:26.136" v="1149" actId="164"/>
          <ac:grpSpMkLst>
            <pc:docMk/>
            <pc:sldMk cId="2866401516" sldId="267"/>
            <ac:grpSpMk id="36" creationId="{814EF5BD-264F-4FFD-99F9-782DC4FDBCA8}"/>
          </ac:grpSpMkLst>
        </pc:grpChg>
        <pc:picChg chg="del">
          <ac:chgData name="Nikhil Subhash Brahmankar" userId="96de4612-57b8-4dff-a4b2-dd0fad9b0b98" providerId="ADAL" clId="{58638C4D-6A44-4B87-B7D1-A7AD935456B9}" dt="2022-12-06T17:16:19.406" v="173" actId="478"/>
          <ac:picMkLst>
            <pc:docMk/>
            <pc:sldMk cId="2866401516" sldId="267"/>
            <ac:picMk id="7" creationId="{9F7AFE1A-8CF1-4DCC-BAE7-A4221B8E7C92}"/>
          </ac:picMkLst>
        </pc:picChg>
        <pc:picChg chg="add mod ord">
          <ac:chgData name="Nikhil Subhash Brahmankar" userId="96de4612-57b8-4dff-a4b2-dd0fad9b0b98" providerId="ADAL" clId="{58638C4D-6A44-4B87-B7D1-A7AD935456B9}" dt="2022-12-06T17:16:42.357" v="176" actId="167"/>
          <ac:picMkLst>
            <pc:docMk/>
            <pc:sldMk cId="2866401516" sldId="267"/>
            <ac:picMk id="17" creationId="{3EB1E7DA-76F5-4B28-BDB0-D6D60DA291BB}"/>
          </ac:picMkLst>
        </pc:picChg>
        <pc:cxnChg chg="mod">
          <ac:chgData name="Nikhil Subhash Brahmankar" userId="96de4612-57b8-4dff-a4b2-dd0fad9b0b98" providerId="ADAL" clId="{58638C4D-6A44-4B87-B7D1-A7AD935456B9}" dt="2022-12-06T17:26:43.724" v="923" actId="164"/>
          <ac:cxnSpMkLst>
            <pc:docMk/>
            <pc:sldMk cId="2866401516" sldId="267"/>
            <ac:cxnSpMk id="11" creationId="{2F3D3C84-C1FA-427C-BEDA-D7EFA2E385DF}"/>
          </ac:cxnSpMkLst>
        </pc:cxnChg>
        <pc:cxnChg chg="mod topLvl">
          <ac:chgData name="Nikhil Subhash Brahmankar" userId="96de4612-57b8-4dff-a4b2-dd0fad9b0b98" providerId="ADAL" clId="{58638C4D-6A44-4B87-B7D1-A7AD935456B9}" dt="2022-12-06T17:24:36.698" v="777" actId="164"/>
          <ac:cxnSpMkLst>
            <pc:docMk/>
            <pc:sldMk cId="2866401516" sldId="267"/>
            <ac:cxnSpMk id="13" creationId="{533E84C8-887F-4BE4-960D-6640B0E80CB3}"/>
          </ac:cxnSpMkLst>
        </pc:cxnChg>
        <pc:cxnChg chg="mod">
          <ac:chgData name="Nikhil Subhash Brahmankar" userId="96de4612-57b8-4dff-a4b2-dd0fad9b0b98" providerId="ADAL" clId="{58638C4D-6A44-4B87-B7D1-A7AD935456B9}" dt="2022-12-06T17:26:43.724" v="923" actId="164"/>
          <ac:cxnSpMkLst>
            <pc:docMk/>
            <pc:sldMk cId="2866401516" sldId="267"/>
            <ac:cxnSpMk id="15" creationId="{F2409779-C2A9-4B2D-9290-A3A09FD1BB7A}"/>
          </ac:cxnSpMkLst>
        </pc:cxnChg>
        <pc:cxnChg chg="mod">
          <ac:chgData name="Nikhil Subhash Brahmankar" userId="96de4612-57b8-4dff-a4b2-dd0fad9b0b98" providerId="ADAL" clId="{58638C4D-6A44-4B87-B7D1-A7AD935456B9}" dt="2022-12-06T17:26:43.724" v="923" actId="164"/>
          <ac:cxnSpMkLst>
            <pc:docMk/>
            <pc:sldMk cId="2866401516" sldId="267"/>
            <ac:cxnSpMk id="16" creationId="{FBD7C36F-20F7-4E6B-96A6-57156A790D34}"/>
          </ac:cxnSpMkLst>
        </pc:cxnChg>
        <pc:cxnChg chg="mod">
          <ac:chgData name="Nikhil Subhash Brahmankar" userId="96de4612-57b8-4dff-a4b2-dd0fad9b0b98" providerId="ADAL" clId="{58638C4D-6A44-4B87-B7D1-A7AD935456B9}" dt="2022-12-06T17:18:28.447" v="319" actId="1037"/>
          <ac:cxnSpMkLst>
            <pc:docMk/>
            <pc:sldMk cId="2866401516" sldId="267"/>
            <ac:cxnSpMk id="23" creationId="{D7B88C95-D7F3-4C6D-9577-9BEE278936EC}"/>
          </ac:cxnSpMkLst>
        </pc:cxnChg>
        <pc:cxnChg chg="mod">
          <ac:chgData name="Nikhil Subhash Brahmankar" userId="96de4612-57b8-4dff-a4b2-dd0fad9b0b98" providerId="ADAL" clId="{58638C4D-6A44-4B87-B7D1-A7AD935456B9}" dt="2022-12-06T17:21:26.914" v="320" actId="164"/>
          <ac:cxnSpMkLst>
            <pc:docMk/>
            <pc:sldMk cId="2866401516" sldId="267"/>
            <ac:cxnSpMk id="28" creationId="{34275356-B4DB-408A-AF61-DDE63CEE542D}"/>
          </ac:cxnSpMkLst>
        </pc:cxnChg>
        <pc:cxnChg chg="mod topLvl">
          <ac:chgData name="Nikhil Subhash Brahmankar" userId="96de4612-57b8-4dff-a4b2-dd0fad9b0b98" providerId="ADAL" clId="{58638C4D-6A44-4B87-B7D1-A7AD935456B9}" dt="2022-12-06T17:28:26.136" v="1149" actId="164"/>
          <ac:cxnSpMkLst>
            <pc:docMk/>
            <pc:sldMk cId="2866401516" sldId="267"/>
            <ac:cxnSpMk id="31" creationId="{0872B4DA-9ABB-4294-A885-B59CA3878D52}"/>
          </ac:cxnSpMkLst>
        </pc:cxnChg>
        <pc:cxnChg chg="add mod">
          <ac:chgData name="Nikhil Subhash Brahmankar" userId="96de4612-57b8-4dff-a4b2-dd0fad9b0b98" providerId="ADAL" clId="{58638C4D-6A44-4B87-B7D1-A7AD935456B9}" dt="2022-12-06T17:28:10.272" v="1148" actId="571"/>
          <ac:cxnSpMkLst>
            <pc:docMk/>
            <pc:sldMk cId="2866401516" sldId="267"/>
            <ac:cxnSpMk id="35" creationId="{839EE886-541A-4CB1-BAA3-8BEF6E36895B}"/>
          </ac:cxnSpMkLst>
        </pc:cxnChg>
      </pc:sldChg>
      <pc:sldChg chg="del">
        <pc:chgData name="Nikhil Subhash Brahmankar" userId="96de4612-57b8-4dff-a4b2-dd0fad9b0b98" providerId="ADAL" clId="{58638C4D-6A44-4B87-B7D1-A7AD935456B9}" dt="2023-01-03T15:21:54.903" v="2488" actId="2696"/>
        <pc:sldMkLst>
          <pc:docMk/>
          <pc:sldMk cId="2693019512" sldId="269"/>
        </pc:sldMkLst>
      </pc:sldChg>
      <pc:sldChg chg="del">
        <pc:chgData name="Nikhil Subhash Brahmankar" userId="96de4612-57b8-4dff-a4b2-dd0fad9b0b98" providerId="ADAL" clId="{58638C4D-6A44-4B87-B7D1-A7AD935456B9}" dt="2023-01-03T15:21:51.994" v="2487" actId="2696"/>
        <pc:sldMkLst>
          <pc:docMk/>
          <pc:sldMk cId="3348396032" sldId="270"/>
        </pc:sldMkLst>
      </pc:sldChg>
      <pc:sldChg chg="addSp delSp modSp mod">
        <pc:chgData name="Nikhil Subhash Brahmankar" userId="96de4612-57b8-4dff-a4b2-dd0fad9b0b98" providerId="ADAL" clId="{58638C4D-6A44-4B87-B7D1-A7AD935456B9}" dt="2023-03-09T17:04:31.940" v="4069" actId="14100"/>
        <pc:sldMkLst>
          <pc:docMk/>
          <pc:sldMk cId="1261770764" sldId="273"/>
        </pc:sldMkLst>
        <pc:spChg chg="mod">
          <ac:chgData name="Nikhil Subhash Brahmankar" userId="96de4612-57b8-4dff-a4b2-dd0fad9b0b98" providerId="ADAL" clId="{58638C4D-6A44-4B87-B7D1-A7AD935456B9}" dt="2023-03-09T16:01:34.114" v="2549" actId="122"/>
          <ac:spMkLst>
            <pc:docMk/>
            <pc:sldMk cId="1261770764" sldId="273"/>
            <ac:spMk id="2" creationId="{4D4F4F8C-82C7-4A75-BDDE-C1B760C2C9DD}"/>
          </ac:spMkLst>
        </pc:spChg>
        <pc:spChg chg="mod">
          <ac:chgData name="Nikhil Subhash Brahmankar" userId="96de4612-57b8-4dff-a4b2-dd0fad9b0b98" providerId="ADAL" clId="{58638C4D-6A44-4B87-B7D1-A7AD935456B9}" dt="2023-03-09T17:04:31.940" v="4069" actId="14100"/>
          <ac:spMkLst>
            <pc:docMk/>
            <pc:sldMk cId="1261770764" sldId="273"/>
            <ac:spMk id="9" creationId="{6A02CD96-D376-4809-9E95-EDF84909A920}"/>
          </ac:spMkLst>
        </pc:spChg>
        <pc:picChg chg="add mod">
          <ac:chgData name="Nikhil Subhash Brahmankar" userId="96de4612-57b8-4dff-a4b2-dd0fad9b0b98" providerId="ADAL" clId="{58638C4D-6A44-4B87-B7D1-A7AD935456B9}" dt="2023-01-03T15:24:05.076" v="2492" actId="1076"/>
          <ac:picMkLst>
            <pc:docMk/>
            <pc:sldMk cId="1261770764" sldId="273"/>
            <ac:picMk id="4" creationId="{1E5E9718-8E09-4792-9865-AE0BDD367995}"/>
          </ac:picMkLst>
        </pc:picChg>
        <pc:picChg chg="del">
          <ac:chgData name="Nikhil Subhash Brahmankar" userId="96de4612-57b8-4dff-a4b2-dd0fad9b0b98" providerId="ADAL" clId="{58638C4D-6A44-4B87-B7D1-A7AD935456B9}" dt="2023-01-03T15:23:42.420" v="2489" actId="478"/>
          <ac:picMkLst>
            <pc:docMk/>
            <pc:sldMk cId="1261770764" sldId="273"/>
            <ac:picMk id="5" creationId="{B34689A4-F002-49F3-98E2-C61D9323A073}"/>
          </ac:picMkLst>
        </pc:picChg>
      </pc:sldChg>
      <pc:sldChg chg="addSp delSp modSp mod">
        <pc:chgData name="Nikhil Subhash Brahmankar" userId="96de4612-57b8-4dff-a4b2-dd0fad9b0b98" providerId="ADAL" clId="{58638C4D-6A44-4B87-B7D1-A7AD935456B9}" dt="2023-03-09T17:05:20.092" v="4076" actId="14100"/>
        <pc:sldMkLst>
          <pc:docMk/>
          <pc:sldMk cId="3795691192" sldId="274"/>
        </pc:sldMkLst>
        <pc:spChg chg="mod">
          <ac:chgData name="Nikhil Subhash Brahmankar" userId="96de4612-57b8-4dff-a4b2-dd0fad9b0b98" providerId="ADAL" clId="{58638C4D-6A44-4B87-B7D1-A7AD935456B9}" dt="2023-03-09T16:04:45.330" v="2596" actId="122"/>
          <ac:spMkLst>
            <pc:docMk/>
            <pc:sldMk cId="3795691192" sldId="274"/>
            <ac:spMk id="2" creationId="{4D4F4F8C-82C7-4A75-BDDE-C1B760C2C9DD}"/>
          </ac:spMkLst>
        </pc:spChg>
        <pc:spChg chg="mod">
          <ac:chgData name="Nikhil Subhash Brahmankar" userId="96de4612-57b8-4dff-a4b2-dd0fad9b0b98" providerId="ADAL" clId="{58638C4D-6A44-4B87-B7D1-A7AD935456B9}" dt="2022-12-06T17:40:19.608" v="1395" actId="1036"/>
          <ac:spMkLst>
            <pc:docMk/>
            <pc:sldMk cId="3795691192" sldId="274"/>
            <ac:spMk id="3" creationId="{F0C25480-5F51-4275-9F88-4741DF988D4C}"/>
          </ac:spMkLst>
        </pc:spChg>
        <pc:spChg chg="mod">
          <ac:chgData name="Nikhil Subhash Brahmankar" userId="96de4612-57b8-4dff-a4b2-dd0fad9b0b98" providerId="ADAL" clId="{58638C4D-6A44-4B87-B7D1-A7AD935456B9}" dt="2023-03-09T17:05:20.092" v="4076" actId="14100"/>
          <ac:spMkLst>
            <pc:docMk/>
            <pc:sldMk cId="3795691192" sldId="274"/>
            <ac:spMk id="9" creationId="{6A02CD96-D376-4809-9E95-EDF84909A920}"/>
          </ac:spMkLst>
        </pc:spChg>
        <pc:picChg chg="add mod ord">
          <ac:chgData name="Nikhil Subhash Brahmankar" userId="96de4612-57b8-4dff-a4b2-dd0fad9b0b98" providerId="ADAL" clId="{58638C4D-6A44-4B87-B7D1-A7AD935456B9}" dt="2022-12-06T17:40:19.608" v="1395" actId="1036"/>
          <ac:picMkLst>
            <pc:docMk/>
            <pc:sldMk cId="3795691192" sldId="274"/>
            <ac:picMk id="5" creationId="{026770F5-343E-4092-BDAC-E581B60CB4BA}"/>
          </ac:picMkLst>
        </pc:picChg>
        <pc:picChg chg="del mod">
          <ac:chgData name="Nikhil Subhash Brahmankar" userId="96de4612-57b8-4dff-a4b2-dd0fad9b0b98" providerId="ADAL" clId="{58638C4D-6A44-4B87-B7D1-A7AD935456B9}" dt="2022-12-06T17:34:15.600" v="1166" actId="478"/>
          <ac:picMkLst>
            <pc:docMk/>
            <pc:sldMk cId="3795691192" sldId="274"/>
            <ac:picMk id="13" creationId="{62C3DBE4-19D3-45CD-B384-350060E80F39}"/>
          </ac:picMkLst>
        </pc:picChg>
      </pc:sldChg>
      <pc:sldChg chg="addSp delSp modSp mod">
        <pc:chgData name="Nikhil Subhash Brahmankar" userId="96de4612-57b8-4dff-a4b2-dd0fad9b0b98" providerId="ADAL" clId="{58638C4D-6A44-4B87-B7D1-A7AD935456B9}" dt="2023-01-03T15:28:53.421" v="2503" actId="478"/>
        <pc:sldMkLst>
          <pc:docMk/>
          <pc:sldMk cId="3132577484" sldId="275"/>
        </pc:sldMkLst>
        <pc:picChg chg="add del">
          <ac:chgData name="Nikhil Subhash Brahmankar" userId="96de4612-57b8-4dff-a4b2-dd0fad9b0b98" providerId="ADAL" clId="{58638C4D-6A44-4B87-B7D1-A7AD935456B9}" dt="2023-01-03T15:28:23.684" v="2498" actId="478"/>
          <ac:picMkLst>
            <pc:docMk/>
            <pc:sldMk cId="3132577484" sldId="275"/>
            <ac:picMk id="6" creationId="{FD465908-EA6A-451F-97D5-70FDB794B171}"/>
          </ac:picMkLst>
        </pc:picChg>
        <pc:picChg chg="add del">
          <ac:chgData name="Nikhil Subhash Brahmankar" userId="96de4612-57b8-4dff-a4b2-dd0fad9b0b98" providerId="ADAL" clId="{58638C4D-6A44-4B87-B7D1-A7AD935456B9}" dt="2023-01-03T15:28:16.027" v="2495" actId="22"/>
          <ac:picMkLst>
            <pc:docMk/>
            <pc:sldMk cId="3132577484" sldId="275"/>
            <ac:picMk id="8" creationId="{9887A48E-7759-462F-96E0-2C2C587E125D}"/>
          </ac:picMkLst>
        </pc:picChg>
        <pc:picChg chg="add ord">
          <ac:chgData name="Nikhil Subhash Brahmankar" userId="96de4612-57b8-4dff-a4b2-dd0fad9b0b98" providerId="ADAL" clId="{58638C4D-6A44-4B87-B7D1-A7AD935456B9}" dt="2023-01-03T15:28:28.086" v="2502" actId="171"/>
          <ac:picMkLst>
            <pc:docMk/>
            <pc:sldMk cId="3132577484" sldId="275"/>
            <ac:picMk id="13" creationId="{B4035CC5-1983-43D6-8930-84218D739FC5}"/>
          </ac:picMkLst>
        </pc:picChg>
        <pc:cxnChg chg="del">
          <ac:chgData name="Nikhil Subhash Brahmankar" userId="96de4612-57b8-4dff-a4b2-dd0fad9b0b98" providerId="ADAL" clId="{58638C4D-6A44-4B87-B7D1-A7AD935456B9}" dt="2023-01-03T15:28:53.421" v="2503" actId="478"/>
          <ac:cxnSpMkLst>
            <pc:docMk/>
            <pc:sldMk cId="3132577484" sldId="275"/>
            <ac:cxnSpMk id="11" creationId="{FA1714BE-4132-4288-8583-8F28F1B10DFE}"/>
          </ac:cxnSpMkLst>
        </pc:cxnChg>
      </pc:sldChg>
      <pc:sldChg chg="add del">
        <pc:chgData name="Nikhil Subhash Brahmankar" userId="96de4612-57b8-4dff-a4b2-dd0fad9b0b98" providerId="ADAL" clId="{58638C4D-6A44-4B87-B7D1-A7AD935456B9}" dt="2023-01-03T14:52:18.910" v="1953" actId="2696"/>
        <pc:sldMkLst>
          <pc:docMk/>
          <pc:sldMk cId="146801394" sldId="278"/>
        </pc:sldMkLst>
      </pc:sldChg>
      <pc:sldChg chg="modSp add del mod">
        <pc:chgData name="Nikhil Subhash Brahmankar" userId="96de4612-57b8-4dff-a4b2-dd0fad9b0b98" providerId="ADAL" clId="{58638C4D-6A44-4B87-B7D1-A7AD935456B9}" dt="2023-01-03T15:21:48.351" v="2486" actId="2696"/>
        <pc:sldMkLst>
          <pc:docMk/>
          <pc:sldMk cId="1703523713" sldId="278"/>
        </pc:sldMkLst>
        <pc:picChg chg="mod">
          <ac:chgData name="Nikhil Subhash Brahmankar" userId="96de4612-57b8-4dff-a4b2-dd0fad9b0b98" providerId="ADAL" clId="{58638C4D-6A44-4B87-B7D1-A7AD935456B9}" dt="2023-01-03T15:13:06.567" v="2120" actId="1076"/>
          <ac:picMkLst>
            <pc:docMk/>
            <pc:sldMk cId="1703523713" sldId="278"/>
            <ac:picMk id="4" creationId="{B96E3100-1B38-42C1-A4D8-CEBBDD1CD6CE}"/>
          </ac:picMkLst>
        </pc:picChg>
      </pc:sldChg>
      <pc:sldChg chg="add del">
        <pc:chgData name="Nikhil Subhash Brahmankar" userId="96de4612-57b8-4dff-a4b2-dd0fad9b0b98" providerId="ADAL" clId="{58638C4D-6A44-4B87-B7D1-A7AD935456B9}" dt="2023-01-03T14:23:21.008" v="1407" actId="2890"/>
        <pc:sldMkLst>
          <pc:docMk/>
          <pc:sldMk cId="2580511888" sldId="278"/>
        </pc:sldMkLst>
      </pc:sldChg>
      <pc:sldChg chg="add">
        <pc:chgData name="Nikhil Subhash Brahmankar" userId="96de4612-57b8-4dff-a4b2-dd0fad9b0b98" providerId="ADAL" clId="{58638C4D-6A44-4B87-B7D1-A7AD935456B9}" dt="2023-01-03T15:28:20.217" v="2497" actId="2890"/>
        <pc:sldMkLst>
          <pc:docMk/>
          <pc:sldMk cId="2651786568" sldId="278"/>
        </pc:sldMkLst>
      </pc:sldChg>
      <pc:sldChg chg="addSp delSp modSp add mod">
        <pc:chgData name="Nikhil Subhash Brahmankar" userId="96de4612-57b8-4dff-a4b2-dd0fad9b0b98" providerId="ADAL" clId="{58638C4D-6A44-4B87-B7D1-A7AD935456B9}" dt="2023-03-09T17:04:22.396" v="4068" actId="14100"/>
        <pc:sldMkLst>
          <pc:docMk/>
          <pc:sldMk cId="454794925" sldId="279"/>
        </pc:sldMkLst>
        <pc:spChg chg="mod">
          <ac:chgData name="Nikhil Subhash Brahmankar" userId="96de4612-57b8-4dff-a4b2-dd0fad9b0b98" providerId="ADAL" clId="{58638C4D-6A44-4B87-B7D1-A7AD935456B9}" dt="2023-03-09T16:01:38.201" v="2550" actId="122"/>
          <ac:spMkLst>
            <pc:docMk/>
            <pc:sldMk cId="454794925" sldId="279"/>
            <ac:spMk id="2" creationId="{4D4F4F8C-82C7-4A75-BDDE-C1B760C2C9DD}"/>
          </ac:spMkLst>
        </pc:spChg>
        <pc:spChg chg="mod">
          <ac:chgData name="Nikhil Subhash Brahmankar" userId="96de4612-57b8-4dff-a4b2-dd0fad9b0b98" providerId="ADAL" clId="{58638C4D-6A44-4B87-B7D1-A7AD935456B9}" dt="2023-03-09T17:04:22.396" v="4068" actId="14100"/>
          <ac:spMkLst>
            <pc:docMk/>
            <pc:sldMk cId="454794925" sldId="279"/>
            <ac:spMk id="9" creationId="{6A02CD96-D376-4809-9E95-EDF84909A920}"/>
          </ac:spMkLst>
        </pc:spChg>
        <pc:picChg chg="add del">
          <ac:chgData name="Nikhil Subhash Brahmankar" userId="96de4612-57b8-4dff-a4b2-dd0fad9b0b98" providerId="ADAL" clId="{58638C4D-6A44-4B87-B7D1-A7AD935456B9}" dt="2023-03-09T16:06:25.081" v="2609" actId="478"/>
          <ac:picMkLst>
            <pc:docMk/>
            <pc:sldMk cId="454794925" sldId="279"/>
            <ac:picMk id="4" creationId="{1E5E9718-8E09-4792-9865-AE0BDD367995}"/>
          </ac:picMkLst>
        </pc:picChg>
        <pc:picChg chg="add del">
          <ac:chgData name="Nikhil Subhash Brahmankar" userId="96de4612-57b8-4dff-a4b2-dd0fad9b0b98" providerId="ADAL" clId="{58638C4D-6A44-4B87-B7D1-A7AD935456B9}" dt="2023-03-09T16:06:12.410" v="2607" actId="22"/>
          <ac:picMkLst>
            <pc:docMk/>
            <pc:sldMk cId="454794925" sldId="279"/>
            <ac:picMk id="5" creationId="{88F60794-B908-4C26-1339-39EFDC9D8FDD}"/>
          </ac:picMkLst>
        </pc:picChg>
        <pc:picChg chg="add mod">
          <ac:chgData name="Nikhil Subhash Brahmankar" userId="96de4612-57b8-4dff-a4b2-dd0fad9b0b98" providerId="ADAL" clId="{58638C4D-6A44-4B87-B7D1-A7AD935456B9}" dt="2023-03-09T16:06:42.740" v="2612" actId="1076"/>
          <ac:picMkLst>
            <pc:docMk/>
            <pc:sldMk cId="454794925" sldId="279"/>
            <ac:picMk id="7" creationId="{6EF3C609-7DC7-EADF-ADAA-9F1C29094FCA}"/>
          </ac:picMkLst>
        </pc:picChg>
      </pc:sldChg>
      <pc:sldChg chg="addSp delSp modSp add mod">
        <pc:chgData name="Nikhil Subhash Brahmankar" userId="96de4612-57b8-4dff-a4b2-dd0fad9b0b98" providerId="ADAL" clId="{58638C4D-6A44-4B87-B7D1-A7AD935456B9}" dt="2023-03-09T18:57:33.568" v="4570" actId="14100"/>
        <pc:sldMkLst>
          <pc:docMk/>
          <pc:sldMk cId="3834550388" sldId="280"/>
        </pc:sldMkLst>
        <pc:spChg chg="mod">
          <ac:chgData name="Nikhil Subhash Brahmankar" userId="96de4612-57b8-4dff-a4b2-dd0fad9b0b98" providerId="ADAL" clId="{58638C4D-6A44-4B87-B7D1-A7AD935456B9}" dt="2023-03-09T16:05:16.265" v="2604" actId="122"/>
          <ac:spMkLst>
            <pc:docMk/>
            <pc:sldMk cId="3834550388" sldId="280"/>
            <ac:spMk id="2" creationId="{4D4F4F8C-82C7-4A75-BDDE-C1B760C2C9DD}"/>
          </ac:spMkLst>
        </pc:spChg>
        <pc:spChg chg="mod">
          <ac:chgData name="Nikhil Subhash Brahmankar" userId="96de4612-57b8-4dff-a4b2-dd0fad9b0b98" providerId="ADAL" clId="{58638C4D-6A44-4B87-B7D1-A7AD935456B9}" dt="2023-03-09T17:13:03.287" v="4397" actId="20577"/>
          <ac:spMkLst>
            <pc:docMk/>
            <pc:sldMk cId="3834550388" sldId="280"/>
            <ac:spMk id="9" creationId="{6A02CD96-D376-4809-9E95-EDF84909A920}"/>
          </ac:spMkLst>
        </pc:spChg>
        <pc:spChg chg="add mod">
          <ac:chgData name="Nikhil Subhash Brahmankar" userId="96de4612-57b8-4dff-a4b2-dd0fad9b0b98" providerId="ADAL" clId="{58638C4D-6A44-4B87-B7D1-A7AD935456B9}" dt="2023-03-09T18:56:34.686" v="4559" actId="1038"/>
          <ac:spMkLst>
            <pc:docMk/>
            <pc:sldMk cId="3834550388" sldId="280"/>
            <ac:spMk id="11" creationId="{FDDFCE6C-BFF8-ADF9-D4E3-E0D74A16CAAF}"/>
          </ac:spMkLst>
        </pc:spChg>
        <pc:spChg chg="add mod">
          <ac:chgData name="Nikhil Subhash Brahmankar" userId="96de4612-57b8-4dff-a4b2-dd0fad9b0b98" providerId="ADAL" clId="{58638C4D-6A44-4B87-B7D1-A7AD935456B9}" dt="2023-03-09T18:57:08.614" v="4567" actId="1076"/>
          <ac:spMkLst>
            <pc:docMk/>
            <pc:sldMk cId="3834550388" sldId="280"/>
            <ac:spMk id="13" creationId="{8DA3147A-35FD-050B-BD33-BF63B0B6EB28}"/>
          </ac:spMkLst>
        </pc:spChg>
        <pc:spChg chg="add del mod">
          <ac:chgData name="Nikhil Subhash Brahmankar" userId="96de4612-57b8-4dff-a4b2-dd0fad9b0b98" providerId="ADAL" clId="{58638C4D-6A44-4B87-B7D1-A7AD935456B9}" dt="2023-03-09T18:55:43.468" v="4455" actId="478"/>
          <ac:spMkLst>
            <pc:docMk/>
            <pc:sldMk cId="3834550388" sldId="280"/>
            <ac:spMk id="14" creationId="{D8F26D48-EAA6-66B9-C8A4-80574302256D}"/>
          </ac:spMkLst>
        </pc:spChg>
        <pc:picChg chg="del">
          <ac:chgData name="Nikhil Subhash Brahmankar" userId="96de4612-57b8-4dff-a4b2-dd0fad9b0b98" providerId="ADAL" clId="{58638C4D-6A44-4B87-B7D1-A7AD935456B9}" dt="2023-03-09T16:25:44.076" v="3490" actId="478"/>
          <ac:picMkLst>
            <pc:docMk/>
            <pc:sldMk cId="3834550388" sldId="280"/>
            <ac:picMk id="4" creationId="{1E5E9718-8E09-4792-9865-AE0BDD367995}"/>
          </ac:picMkLst>
        </pc:picChg>
        <pc:picChg chg="add del mod">
          <ac:chgData name="Nikhil Subhash Brahmankar" userId="96de4612-57b8-4dff-a4b2-dd0fad9b0b98" providerId="ADAL" clId="{58638C4D-6A44-4B87-B7D1-A7AD935456B9}" dt="2023-03-09T16:25:58.475" v="3493" actId="478"/>
          <ac:picMkLst>
            <pc:docMk/>
            <pc:sldMk cId="3834550388" sldId="280"/>
            <ac:picMk id="5" creationId="{45E1D833-6133-DCC7-C615-BE7BE05DA6FC}"/>
          </ac:picMkLst>
        </pc:picChg>
        <pc:picChg chg="add mod">
          <ac:chgData name="Nikhil Subhash Brahmankar" userId="96de4612-57b8-4dff-a4b2-dd0fad9b0b98" providerId="ADAL" clId="{58638C4D-6A44-4B87-B7D1-A7AD935456B9}" dt="2023-03-09T18:55:58.699" v="4479" actId="1037"/>
          <ac:picMkLst>
            <pc:docMk/>
            <pc:sldMk cId="3834550388" sldId="280"/>
            <ac:picMk id="7" creationId="{83863DE7-6DD5-8A94-6F48-5AA11EA205FC}"/>
          </ac:picMkLst>
        </pc:picChg>
        <pc:picChg chg="add del mod">
          <ac:chgData name="Nikhil Subhash Brahmankar" userId="96de4612-57b8-4dff-a4b2-dd0fad9b0b98" providerId="ADAL" clId="{58638C4D-6A44-4B87-B7D1-A7AD935456B9}" dt="2023-03-09T18:55:36.336" v="4454" actId="478"/>
          <ac:picMkLst>
            <pc:docMk/>
            <pc:sldMk cId="3834550388" sldId="280"/>
            <ac:picMk id="10" creationId="{FDB7971E-42C6-6851-654F-ACC07675C392}"/>
          </ac:picMkLst>
        </pc:picChg>
        <pc:cxnChg chg="add mod">
          <ac:chgData name="Nikhil Subhash Brahmankar" userId="96de4612-57b8-4dff-a4b2-dd0fad9b0b98" providerId="ADAL" clId="{58638C4D-6A44-4B87-B7D1-A7AD935456B9}" dt="2023-03-09T18:57:33.568" v="4570" actId="14100"/>
          <ac:cxnSpMkLst>
            <pc:docMk/>
            <pc:sldMk cId="3834550388" sldId="280"/>
            <ac:cxnSpMk id="12" creationId="{CDBD52D0-C623-654F-F0BD-DEE4772AFEAA}"/>
          </ac:cxnSpMkLst>
        </pc:cxnChg>
        <pc:cxnChg chg="add del mod">
          <ac:chgData name="Nikhil Subhash Brahmankar" userId="96de4612-57b8-4dff-a4b2-dd0fad9b0b98" providerId="ADAL" clId="{58638C4D-6A44-4B87-B7D1-A7AD935456B9}" dt="2023-03-09T18:55:45.126" v="4456" actId="478"/>
          <ac:cxnSpMkLst>
            <pc:docMk/>
            <pc:sldMk cId="3834550388" sldId="280"/>
            <ac:cxnSpMk id="16" creationId="{AC83D70B-BB22-2C85-0414-EC9C33AA92E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C85F0-6BF1-40E8-9B3C-20B4FBE70C65}"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8A9C4-2581-4944-BDF1-8C4EC93285F8}" type="slidenum">
              <a:rPr lang="en-US" smtClean="0"/>
              <a:t>‹#›</a:t>
            </a:fld>
            <a:endParaRPr lang="en-US"/>
          </a:p>
        </p:txBody>
      </p:sp>
    </p:spTree>
    <p:extLst>
      <p:ext uri="{BB962C8B-B14F-4D97-AF65-F5344CB8AC3E}">
        <p14:creationId xmlns:p14="http://schemas.microsoft.com/office/powerpoint/2010/main" val="414971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6C43-5AC1-42C8-A31C-BF331D6B8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6D14DF-4202-4D0C-8B38-B9B287EA3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4C0847-84FB-40A6-BCF2-4C2DE00417A3}"/>
              </a:ext>
            </a:extLst>
          </p:cNvPr>
          <p:cNvSpPr>
            <a:spLocks noGrp="1"/>
          </p:cNvSpPr>
          <p:nvPr>
            <p:ph type="dt" sz="half" idx="10"/>
          </p:nvPr>
        </p:nvSpPr>
        <p:spPr/>
        <p:txBody>
          <a:bodyPr/>
          <a:lstStyle/>
          <a:p>
            <a:fld id="{CE9D9F09-9ED1-45E0-B1B0-B43ED0E93FFA}" type="datetime1">
              <a:rPr lang="en-US" smtClean="0"/>
              <a:t>3/9/2023</a:t>
            </a:fld>
            <a:endParaRPr lang="en-US"/>
          </a:p>
        </p:txBody>
      </p:sp>
      <p:sp>
        <p:nvSpPr>
          <p:cNvPr id="5" name="Footer Placeholder 4">
            <a:extLst>
              <a:ext uri="{FF2B5EF4-FFF2-40B4-BE49-F238E27FC236}">
                <a16:creationId xmlns:a16="http://schemas.microsoft.com/office/drawing/2014/main" id="{90D63020-92F3-4321-95B4-D9FB01981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46421-E455-4F3B-BB42-E3FB84BCD26B}"/>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C100-4D83-42FA-BE2F-3070B8C36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3AE2C-521D-4FC5-8B97-6614C700A0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0B520-EFD1-4954-82CB-74B4DC89D1FB}"/>
              </a:ext>
            </a:extLst>
          </p:cNvPr>
          <p:cNvSpPr>
            <a:spLocks noGrp="1"/>
          </p:cNvSpPr>
          <p:nvPr>
            <p:ph type="dt" sz="half" idx="10"/>
          </p:nvPr>
        </p:nvSpPr>
        <p:spPr/>
        <p:txBody>
          <a:bodyPr/>
          <a:lstStyle/>
          <a:p>
            <a:fld id="{1D67F2B9-AB57-4430-B4E5-89A2B8CBF232}" type="datetime1">
              <a:rPr lang="en-US" smtClean="0"/>
              <a:t>3/9/2023</a:t>
            </a:fld>
            <a:endParaRPr lang="en-US"/>
          </a:p>
        </p:txBody>
      </p:sp>
      <p:sp>
        <p:nvSpPr>
          <p:cNvPr id="5" name="Footer Placeholder 4">
            <a:extLst>
              <a:ext uri="{FF2B5EF4-FFF2-40B4-BE49-F238E27FC236}">
                <a16:creationId xmlns:a16="http://schemas.microsoft.com/office/drawing/2014/main" id="{0B292EA7-B2F9-4F74-9F4A-AFBA8E63E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71A1-CF12-4223-96B9-819DDECE3AAA}"/>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21048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4443D-7D10-404E-9F58-FF1075A6B7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49529E-F68D-4AC2-AA18-8A09B647E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3AC50-9B0A-4518-B8AD-940B89C922E8}"/>
              </a:ext>
            </a:extLst>
          </p:cNvPr>
          <p:cNvSpPr>
            <a:spLocks noGrp="1"/>
          </p:cNvSpPr>
          <p:nvPr>
            <p:ph type="dt" sz="half" idx="10"/>
          </p:nvPr>
        </p:nvSpPr>
        <p:spPr/>
        <p:txBody>
          <a:bodyPr/>
          <a:lstStyle/>
          <a:p>
            <a:fld id="{B41442E3-B306-456C-9F9B-821D667EE863}" type="datetime1">
              <a:rPr lang="en-US" smtClean="0"/>
              <a:t>3/9/2023</a:t>
            </a:fld>
            <a:endParaRPr lang="en-US"/>
          </a:p>
        </p:txBody>
      </p:sp>
      <p:sp>
        <p:nvSpPr>
          <p:cNvPr id="5" name="Footer Placeholder 4">
            <a:extLst>
              <a:ext uri="{FF2B5EF4-FFF2-40B4-BE49-F238E27FC236}">
                <a16:creationId xmlns:a16="http://schemas.microsoft.com/office/drawing/2014/main" id="{402F575B-7185-4744-91AD-38982E565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3C03E-CEB8-4FD7-BAF2-5E97AEC16739}"/>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67535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76D2-654D-4150-99FB-037C0D3885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657BC-E0F6-43D6-B6B5-B63ADFED6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67907-01F8-414A-91F5-54F47F328C27}"/>
              </a:ext>
            </a:extLst>
          </p:cNvPr>
          <p:cNvSpPr>
            <a:spLocks noGrp="1"/>
          </p:cNvSpPr>
          <p:nvPr>
            <p:ph type="dt" sz="half" idx="10"/>
          </p:nvPr>
        </p:nvSpPr>
        <p:spPr/>
        <p:txBody>
          <a:bodyPr/>
          <a:lstStyle/>
          <a:p>
            <a:fld id="{6E3B2B4F-A0C5-471D-A6AD-5746B150E48B}" type="datetime1">
              <a:rPr lang="en-US" smtClean="0"/>
              <a:t>3/9/2023</a:t>
            </a:fld>
            <a:endParaRPr lang="en-US"/>
          </a:p>
        </p:txBody>
      </p:sp>
      <p:sp>
        <p:nvSpPr>
          <p:cNvPr id="5" name="Footer Placeholder 4">
            <a:extLst>
              <a:ext uri="{FF2B5EF4-FFF2-40B4-BE49-F238E27FC236}">
                <a16:creationId xmlns:a16="http://schemas.microsoft.com/office/drawing/2014/main" id="{13FAE368-6E05-4065-BD43-92D18A413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4D766-F27A-48EA-8741-487DBC1AD7D9}"/>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85039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8E2E-02B0-42F5-A019-75BD1691B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5DFD85-02B8-4D49-B728-E0674D00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1CBD-5172-4131-860C-A360F933931A}"/>
              </a:ext>
            </a:extLst>
          </p:cNvPr>
          <p:cNvSpPr>
            <a:spLocks noGrp="1"/>
          </p:cNvSpPr>
          <p:nvPr>
            <p:ph type="dt" sz="half" idx="10"/>
          </p:nvPr>
        </p:nvSpPr>
        <p:spPr/>
        <p:txBody>
          <a:bodyPr/>
          <a:lstStyle/>
          <a:p>
            <a:fld id="{D69762C1-CFAB-4F06-A262-6729BC9E9EC1}" type="datetime1">
              <a:rPr lang="en-US" smtClean="0"/>
              <a:t>3/9/2023</a:t>
            </a:fld>
            <a:endParaRPr lang="en-US"/>
          </a:p>
        </p:txBody>
      </p:sp>
      <p:sp>
        <p:nvSpPr>
          <p:cNvPr id="5" name="Footer Placeholder 4">
            <a:extLst>
              <a:ext uri="{FF2B5EF4-FFF2-40B4-BE49-F238E27FC236}">
                <a16:creationId xmlns:a16="http://schemas.microsoft.com/office/drawing/2014/main" id="{2F60EAC2-9D1A-4B69-ACD9-650BECC99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5893E-B690-449C-9509-FF47BE0457FE}"/>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4964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1B4D-03B4-4626-9627-D8918F92B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D18B8-56FE-48A9-8753-43FB9B86C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E66147-95DC-49CF-B3C1-5A30AE242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BEF37-B35E-4B29-86CD-D5FCD2BE9AFC}"/>
              </a:ext>
            </a:extLst>
          </p:cNvPr>
          <p:cNvSpPr>
            <a:spLocks noGrp="1"/>
          </p:cNvSpPr>
          <p:nvPr>
            <p:ph type="dt" sz="half" idx="10"/>
          </p:nvPr>
        </p:nvSpPr>
        <p:spPr/>
        <p:txBody>
          <a:bodyPr/>
          <a:lstStyle/>
          <a:p>
            <a:fld id="{E68547F0-5AEB-405E-8E2B-8F00D082DDC3}" type="datetime1">
              <a:rPr lang="en-US" smtClean="0"/>
              <a:t>3/9/2023</a:t>
            </a:fld>
            <a:endParaRPr lang="en-US"/>
          </a:p>
        </p:txBody>
      </p:sp>
      <p:sp>
        <p:nvSpPr>
          <p:cNvPr id="6" name="Footer Placeholder 5">
            <a:extLst>
              <a:ext uri="{FF2B5EF4-FFF2-40B4-BE49-F238E27FC236}">
                <a16:creationId xmlns:a16="http://schemas.microsoft.com/office/drawing/2014/main" id="{B688B7FB-EC11-4489-AB4A-172C78CE0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CB6B1-5E08-41D4-984C-190F8987FEB6}"/>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2781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6CD9-70BA-46E5-9F30-57F596634E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96F8E8-B57B-4EE0-96D7-8D8A560EC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D46B0-9299-463F-90FC-E613C9B25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9B749-5A83-419E-80AE-9D573C35B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B2E2-6FF8-4360-AE68-842967F5E5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164785-F859-49CE-8851-5AB37143D8EF}"/>
              </a:ext>
            </a:extLst>
          </p:cNvPr>
          <p:cNvSpPr>
            <a:spLocks noGrp="1"/>
          </p:cNvSpPr>
          <p:nvPr>
            <p:ph type="dt" sz="half" idx="10"/>
          </p:nvPr>
        </p:nvSpPr>
        <p:spPr/>
        <p:txBody>
          <a:bodyPr/>
          <a:lstStyle/>
          <a:p>
            <a:fld id="{3891CD34-3001-4144-B020-8EBC37FD517D}" type="datetime1">
              <a:rPr lang="en-US" smtClean="0"/>
              <a:t>3/9/2023</a:t>
            </a:fld>
            <a:endParaRPr lang="en-US"/>
          </a:p>
        </p:txBody>
      </p:sp>
      <p:sp>
        <p:nvSpPr>
          <p:cNvPr id="8" name="Footer Placeholder 7">
            <a:extLst>
              <a:ext uri="{FF2B5EF4-FFF2-40B4-BE49-F238E27FC236}">
                <a16:creationId xmlns:a16="http://schemas.microsoft.com/office/drawing/2014/main" id="{CB9435D5-0B45-4ACC-8B6E-17FBFAB6CC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1F80FC-41BD-4066-81AC-63EAA783120A}"/>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0286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2994-8A44-4701-B6C0-DDA97D5887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63CC4-42FD-4A23-914E-09E9C30F5DD0}"/>
              </a:ext>
            </a:extLst>
          </p:cNvPr>
          <p:cNvSpPr>
            <a:spLocks noGrp="1"/>
          </p:cNvSpPr>
          <p:nvPr>
            <p:ph type="dt" sz="half" idx="10"/>
          </p:nvPr>
        </p:nvSpPr>
        <p:spPr/>
        <p:txBody>
          <a:bodyPr/>
          <a:lstStyle/>
          <a:p>
            <a:fld id="{7A783B12-35B8-4A02-AC23-5AD8597F9770}" type="datetime1">
              <a:rPr lang="en-US" smtClean="0"/>
              <a:t>3/9/2023</a:t>
            </a:fld>
            <a:endParaRPr lang="en-US"/>
          </a:p>
        </p:txBody>
      </p:sp>
      <p:sp>
        <p:nvSpPr>
          <p:cNvPr id="4" name="Footer Placeholder 3">
            <a:extLst>
              <a:ext uri="{FF2B5EF4-FFF2-40B4-BE49-F238E27FC236}">
                <a16:creationId xmlns:a16="http://schemas.microsoft.com/office/drawing/2014/main" id="{AB506EAD-D842-4DD3-9EFC-F2DF2B6690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167AF-3F73-46D8-B719-4E6CB3D58BC0}"/>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05979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487D3-DC1D-4E9B-A5A6-5BB799BC72E8}"/>
              </a:ext>
            </a:extLst>
          </p:cNvPr>
          <p:cNvSpPr>
            <a:spLocks noGrp="1"/>
          </p:cNvSpPr>
          <p:nvPr>
            <p:ph type="dt" sz="half" idx="10"/>
          </p:nvPr>
        </p:nvSpPr>
        <p:spPr/>
        <p:txBody>
          <a:bodyPr/>
          <a:lstStyle/>
          <a:p>
            <a:fld id="{AA7CADBE-0295-459B-A50B-F76C381B62C4}" type="datetime1">
              <a:rPr lang="en-US" smtClean="0"/>
              <a:t>3/9/2023</a:t>
            </a:fld>
            <a:endParaRPr lang="en-US"/>
          </a:p>
        </p:txBody>
      </p:sp>
      <p:sp>
        <p:nvSpPr>
          <p:cNvPr id="3" name="Footer Placeholder 2">
            <a:extLst>
              <a:ext uri="{FF2B5EF4-FFF2-40B4-BE49-F238E27FC236}">
                <a16:creationId xmlns:a16="http://schemas.microsoft.com/office/drawing/2014/main" id="{B910B471-19E3-4DD0-80FB-D2EE865EE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7B879-3400-48C4-8615-3C2CDAAC5366}"/>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4155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60E9-67E0-46E7-A995-5AEFA1FF5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F500C-36D8-4960-9B9C-AF6231727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A9A2F4-C7EE-46C2-98F5-EA2AF1AD6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18D89-C769-4736-AC99-BD1301849C82}"/>
              </a:ext>
            </a:extLst>
          </p:cNvPr>
          <p:cNvSpPr>
            <a:spLocks noGrp="1"/>
          </p:cNvSpPr>
          <p:nvPr>
            <p:ph type="dt" sz="half" idx="10"/>
          </p:nvPr>
        </p:nvSpPr>
        <p:spPr/>
        <p:txBody>
          <a:bodyPr/>
          <a:lstStyle/>
          <a:p>
            <a:fld id="{6F4E66AF-55FF-4DD9-89DB-83AEE766BABA}" type="datetime1">
              <a:rPr lang="en-US" smtClean="0"/>
              <a:t>3/9/2023</a:t>
            </a:fld>
            <a:endParaRPr lang="en-US"/>
          </a:p>
        </p:txBody>
      </p:sp>
      <p:sp>
        <p:nvSpPr>
          <p:cNvPr id="6" name="Footer Placeholder 5">
            <a:extLst>
              <a:ext uri="{FF2B5EF4-FFF2-40B4-BE49-F238E27FC236}">
                <a16:creationId xmlns:a16="http://schemas.microsoft.com/office/drawing/2014/main" id="{ECA57589-9D90-45A7-8F67-21E8A4E2A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CFEE7-1613-4292-9FE7-0A0FCE3458E7}"/>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77045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FBA4-7496-49E6-A5B8-2032B58AE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2AD46-C136-41AF-8BF8-826452C4B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53841-9499-4D0C-8348-37DCF2D0C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60297-A1DC-489E-B20D-454BC89C6033}"/>
              </a:ext>
            </a:extLst>
          </p:cNvPr>
          <p:cNvSpPr>
            <a:spLocks noGrp="1"/>
          </p:cNvSpPr>
          <p:nvPr>
            <p:ph type="dt" sz="half" idx="10"/>
          </p:nvPr>
        </p:nvSpPr>
        <p:spPr/>
        <p:txBody>
          <a:bodyPr/>
          <a:lstStyle/>
          <a:p>
            <a:fld id="{F8268C52-AF19-4B44-B8EB-446504A7DAAF}" type="datetime1">
              <a:rPr lang="en-US" smtClean="0"/>
              <a:t>3/9/2023</a:t>
            </a:fld>
            <a:endParaRPr lang="en-US"/>
          </a:p>
        </p:txBody>
      </p:sp>
      <p:sp>
        <p:nvSpPr>
          <p:cNvPr id="6" name="Footer Placeholder 5">
            <a:extLst>
              <a:ext uri="{FF2B5EF4-FFF2-40B4-BE49-F238E27FC236}">
                <a16:creationId xmlns:a16="http://schemas.microsoft.com/office/drawing/2014/main" id="{8A246246-FE1F-4D6D-85E3-981D79D02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F475C-01D3-44FC-B3F9-E6005DAE7CF4}"/>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1329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EE138-8D81-458E-BAFB-6676BB97F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E3404D-662A-4CE3-A2C2-6042F2F4E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51B8-ED44-439D-9E38-A8E5424FF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02D44-0729-430D-815A-DFDB41C3166E}" type="datetime1">
              <a:rPr lang="en-US" smtClean="0"/>
              <a:t>3/9/2023</a:t>
            </a:fld>
            <a:endParaRPr lang="en-US"/>
          </a:p>
        </p:txBody>
      </p:sp>
      <p:sp>
        <p:nvSpPr>
          <p:cNvPr id="5" name="Footer Placeholder 4">
            <a:extLst>
              <a:ext uri="{FF2B5EF4-FFF2-40B4-BE49-F238E27FC236}">
                <a16:creationId xmlns:a16="http://schemas.microsoft.com/office/drawing/2014/main" id="{2399D1E4-961E-45C2-AE6B-7A5F35063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2458B5-BECA-4DB0-ACFE-D33ADE6DF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24970-2339-403E-9316-2C9204B73916}" type="slidenum">
              <a:rPr lang="en-US" smtClean="0"/>
              <a:t>‹#›</a:t>
            </a:fld>
            <a:endParaRPr lang="en-US"/>
          </a:p>
        </p:txBody>
      </p:sp>
    </p:spTree>
    <p:extLst>
      <p:ext uri="{BB962C8B-B14F-4D97-AF65-F5344CB8AC3E}">
        <p14:creationId xmlns:p14="http://schemas.microsoft.com/office/powerpoint/2010/main" val="39722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nbrahmankar@worldbank.org" TargetMode="External"/><Relationship Id="rId2" Type="http://schemas.openxmlformats.org/officeDocument/2006/relationships/hyperlink" Target="mailto:sjames2@worldbank.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viz.worldbank.org/views/TaxRevenueDashboard/TaxRevenueDashboard?:showAppBanner=false&amp;:display_count=n&amp;:showVizHome=n&amp;:origin=viz_share_link&amp;:embed=y&amp;:isGuestRedirectFromVizportal=y"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viz.worldbank.org/views/TaxRevenueDashboard/TaxRevenueDashboard?:showAppBanner=false&amp;:display_count=n&amp;:showVizHome=n&amp;:origin=viz_share_link&amp;:embed=y&amp;:isGuestRedirectFromVizportal=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A1ECDB1-3063-445B-9D19-A45A22DBC252}"/>
              </a:ext>
            </a:extLst>
          </p:cNvPr>
          <p:cNvSpPr>
            <a:spLocks noGrp="1"/>
          </p:cNvSpPr>
          <p:nvPr>
            <p:ph type="subTitle" idx="1"/>
          </p:nvPr>
        </p:nvSpPr>
        <p:spPr>
          <a:xfrm>
            <a:off x="2529840" y="4297680"/>
            <a:ext cx="7140633" cy="1141851"/>
          </a:xfrm>
          <a:noFill/>
        </p:spPr>
        <p:txBody>
          <a:bodyPr>
            <a:normAutofit/>
          </a:bodyPr>
          <a:lstStyle/>
          <a:p>
            <a:r>
              <a:rPr lang="en-US" sz="1400" dirty="0"/>
              <a:t>Fiscal Policy and Sustainable Growth Unit</a:t>
            </a:r>
          </a:p>
          <a:p>
            <a:r>
              <a:rPr lang="en-US" sz="1400" dirty="0"/>
              <a:t>Macroeconomics, Trade and Investment</a:t>
            </a:r>
          </a:p>
          <a:p>
            <a:r>
              <a:rPr lang="en-US" sz="1400" dirty="0"/>
              <a:t>Equitable Growth, Finance and Inclusion Vice-Presidency</a:t>
            </a:r>
          </a:p>
        </p:txBody>
      </p:sp>
      <p:sp>
        <p:nvSpPr>
          <p:cNvPr id="2" name="Title 1">
            <a:extLst>
              <a:ext uri="{FF2B5EF4-FFF2-40B4-BE49-F238E27FC236}">
                <a16:creationId xmlns:a16="http://schemas.microsoft.com/office/drawing/2014/main" id="{7894EE26-2C5A-4FB8-847A-42D8F6DA4098}"/>
              </a:ext>
            </a:extLst>
          </p:cNvPr>
          <p:cNvSpPr>
            <a:spLocks noGrp="1"/>
          </p:cNvSpPr>
          <p:nvPr>
            <p:ph type="ctrTitle"/>
          </p:nvPr>
        </p:nvSpPr>
        <p:spPr>
          <a:xfrm>
            <a:off x="2712720" y="2353641"/>
            <a:ext cx="6763773" cy="1466329"/>
          </a:xfrm>
          <a:noFill/>
        </p:spPr>
        <p:txBody>
          <a:bodyPr anchor="ctr">
            <a:normAutofit/>
          </a:bodyPr>
          <a:lstStyle/>
          <a:p>
            <a:r>
              <a:rPr lang="en-US" sz="3600" b="1" dirty="0">
                <a:solidFill>
                  <a:srgbClr val="080808"/>
                </a:solidFill>
              </a:rPr>
              <a:t>World Bank’s Revenue Dashboard</a:t>
            </a:r>
            <a:br>
              <a:rPr lang="en-US" sz="3600" dirty="0">
                <a:solidFill>
                  <a:srgbClr val="080808"/>
                </a:solidFill>
              </a:rPr>
            </a:br>
            <a:r>
              <a:rPr lang="en-US" sz="2200" b="1" dirty="0"/>
              <a:t>A Tool for Benchmarking Tax Policy Performance</a:t>
            </a:r>
            <a:endParaRPr lang="en-US" sz="22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56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Tax Rates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457471"/>
            <a:ext cx="4008384" cy="4645152"/>
          </a:xfrm>
        </p:spPr>
        <p:txBody>
          <a:bodyPr>
            <a:normAutofit/>
          </a:bodyPr>
          <a:lstStyle/>
          <a:p>
            <a:r>
              <a:rPr lang="en-US" sz="1700" dirty="0"/>
              <a:t>The Tax Rates Dashboard provides the tax rates for the major taxes, PIT, CIT, VAT and Social Security Taxes.</a:t>
            </a:r>
          </a:p>
          <a:p>
            <a:r>
              <a:rPr lang="en-US" sz="1700" dirty="0"/>
              <a:t>The country is selected from the Tax Revenue Dashboard.</a:t>
            </a:r>
          </a:p>
          <a:p>
            <a:r>
              <a:rPr lang="en-US" sz="1700" dirty="0"/>
              <a:t>The Tax Revenue vs Rates Chart (top-left) shows the performance of Tax Revenue versus the tax rates for the three major taxes. Individual charts (bottom row) shows the performance of each of these taxes along with the tax rate.</a:t>
            </a:r>
          </a:p>
          <a:p>
            <a:r>
              <a:rPr lang="en-US" sz="1700" dirty="0"/>
              <a:t>The Labor Taxes chart (top-middle) shows the various taxes/Social Contributions applied on labor.</a:t>
            </a:r>
          </a:p>
          <a:p>
            <a:r>
              <a:rPr lang="en-US" sz="1700" dirty="0"/>
              <a:t>The Tax Rates vs Region chart shows how the selected countries’ tax rate compares to that of the region.</a:t>
            </a:r>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dirty="0"/>
          </a:p>
        </p:txBody>
      </p:sp>
      <p:pic>
        <p:nvPicPr>
          <p:cNvPr id="4" name="Picture 3">
            <a:extLst>
              <a:ext uri="{FF2B5EF4-FFF2-40B4-BE49-F238E27FC236}">
                <a16:creationId xmlns:a16="http://schemas.microsoft.com/office/drawing/2014/main" id="{1E5E9718-8E09-4792-9865-AE0BDD367995}"/>
              </a:ext>
            </a:extLst>
          </p:cNvPr>
          <p:cNvPicPr>
            <a:picLocks noChangeAspect="1"/>
          </p:cNvPicPr>
          <p:nvPr/>
        </p:nvPicPr>
        <p:blipFill>
          <a:blip r:embed="rId2"/>
          <a:stretch>
            <a:fillRect/>
          </a:stretch>
        </p:blipFill>
        <p:spPr>
          <a:xfrm>
            <a:off x="4651853" y="1457471"/>
            <a:ext cx="7425249" cy="4645152"/>
          </a:xfrm>
          <a:prstGeom prst="rect">
            <a:avLst/>
          </a:prstGeom>
        </p:spPr>
      </p:pic>
    </p:spTree>
    <p:extLst>
      <p:ext uri="{BB962C8B-B14F-4D97-AF65-F5344CB8AC3E}">
        <p14:creationId xmlns:p14="http://schemas.microsoft.com/office/powerpoint/2010/main" val="126177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Direct to Indirect Tax Ratios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321553"/>
            <a:ext cx="4008384" cy="4645152"/>
          </a:xfrm>
        </p:spPr>
        <p:txBody>
          <a:bodyPr>
            <a:normAutofit fontScale="85000" lnSpcReduction="10000"/>
          </a:bodyPr>
          <a:lstStyle/>
          <a:p>
            <a:r>
              <a:rPr lang="en-US" sz="1700" dirty="0"/>
              <a:t>The Direct to Indirect Tax Ratios Dashboard focuses on Direct to Indirect Tax Ratios which is one of the key parameter to measure Progressivity.</a:t>
            </a:r>
          </a:p>
          <a:p>
            <a:r>
              <a:rPr lang="en-US" sz="1700" dirty="0"/>
              <a:t>The country is selected from the Tax Revenue Dashboard.</a:t>
            </a:r>
          </a:p>
          <a:p>
            <a:r>
              <a:rPr lang="en-US" sz="1700" dirty="0"/>
              <a:t>The Tax Structure (in percent of Tax Revenue) (top-left) focuses on second level taxes (like Property, Income, VAT, Excise taxes) are contributing towards the total Tax Revenue.</a:t>
            </a:r>
          </a:p>
          <a:p>
            <a:r>
              <a:rPr lang="en-US" sz="1700" dirty="0"/>
              <a:t>Direct Indirect Taxes Trends (top right) chart conveys the distribution of total Direct and Indirect Taxes.</a:t>
            </a:r>
          </a:p>
          <a:p>
            <a:r>
              <a:rPr lang="en-US" sz="1700" dirty="0"/>
              <a:t>The Direct Taxes (bottom left) compares Direct Taxes for the selected country and its region.</a:t>
            </a:r>
          </a:p>
          <a:p>
            <a:r>
              <a:rPr lang="en-US" sz="1700" dirty="0"/>
              <a:t>The Direct Indirect Taxes: Country-Region-World (bottom right) compares Direct Indirect Taxes and the second level taxes for selected country, its region, and world.</a:t>
            </a:r>
          </a:p>
          <a:p>
            <a:r>
              <a:rPr lang="en-US" sz="1700" dirty="0"/>
              <a:t>Income and Property Taxes are considered as Direct Taxes and whereas VAT, Excise, Trade, and Other Taxes are considered as Indirect Taxes.</a:t>
            </a:r>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dirty="0"/>
          </a:p>
        </p:txBody>
      </p:sp>
      <p:pic>
        <p:nvPicPr>
          <p:cNvPr id="7" name="Picture 6">
            <a:extLst>
              <a:ext uri="{FF2B5EF4-FFF2-40B4-BE49-F238E27FC236}">
                <a16:creationId xmlns:a16="http://schemas.microsoft.com/office/drawing/2014/main" id="{6EF3C609-7DC7-EADF-ADAA-9F1C29094FCA}"/>
              </a:ext>
            </a:extLst>
          </p:cNvPr>
          <p:cNvPicPr>
            <a:picLocks noChangeAspect="1"/>
          </p:cNvPicPr>
          <p:nvPr/>
        </p:nvPicPr>
        <p:blipFill>
          <a:blip r:embed="rId2"/>
          <a:stretch>
            <a:fillRect/>
          </a:stretch>
        </p:blipFill>
        <p:spPr>
          <a:xfrm>
            <a:off x="4771729" y="1321553"/>
            <a:ext cx="6763342" cy="4645152"/>
          </a:xfrm>
          <a:prstGeom prst="rect">
            <a:avLst/>
          </a:prstGeom>
        </p:spPr>
      </p:pic>
    </p:spTree>
    <p:extLst>
      <p:ext uri="{BB962C8B-B14F-4D97-AF65-F5344CB8AC3E}">
        <p14:creationId xmlns:p14="http://schemas.microsoft.com/office/powerpoint/2010/main" val="45479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Macro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105242"/>
            <a:ext cx="4008384" cy="5071721"/>
          </a:xfrm>
        </p:spPr>
        <p:txBody>
          <a:bodyPr>
            <a:normAutofit fontScale="85000" lnSpcReduction="10000"/>
          </a:bodyPr>
          <a:lstStyle/>
          <a:p>
            <a:r>
              <a:rPr lang="en-US" sz="1700" dirty="0"/>
              <a:t>The Macro Dashboard focuses on various GDP components in addition to Total Revenue, Expenses, Fiscal Balance, and General Government Gross Debt.</a:t>
            </a:r>
          </a:p>
          <a:p>
            <a:r>
              <a:rPr lang="en-US" sz="1700" dirty="0"/>
              <a:t>The countries are selected from “Country vs. Neighbors” chart from the Tax Revenue Dashboard.</a:t>
            </a:r>
          </a:p>
          <a:p>
            <a:r>
              <a:rPr lang="en-US" sz="1700" dirty="0"/>
              <a:t>Country vs Neighbors: Total Revenue, Country vs Neighbors: Expenses, Country vs Neighbors: Fiscal Balance, and Country vs Neighbors: General Government Gross Debt (top row) charts focuses on comparing the referred indicators for selected countries.</a:t>
            </a:r>
          </a:p>
          <a:p>
            <a:r>
              <a:rPr lang="en-US" sz="1700" dirty="0"/>
              <a:t>GDP components chart (bottom left) focuses on GDP (constant USD) along with the components. User can select multiple or all components for comparison.</a:t>
            </a:r>
          </a:p>
          <a:p>
            <a:r>
              <a:rPr lang="en-US" sz="1700" dirty="0"/>
              <a:t>GDP Composition chart (bottom middle) allows user to view GDP composition with all the components either in Constant USD or in Growth Rates percentage.</a:t>
            </a:r>
          </a:p>
          <a:p>
            <a:r>
              <a:rPr lang="en-US" sz="1700" dirty="0"/>
              <a:t>GDP Components Comparison (bottom right) chart focuses on comparison of GDP components among selected country, its region, and world.</a:t>
            </a:r>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dirty="0"/>
          </a:p>
        </p:txBody>
      </p:sp>
      <p:pic>
        <p:nvPicPr>
          <p:cNvPr id="7" name="Picture 6">
            <a:extLst>
              <a:ext uri="{FF2B5EF4-FFF2-40B4-BE49-F238E27FC236}">
                <a16:creationId xmlns:a16="http://schemas.microsoft.com/office/drawing/2014/main" id="{83863DE7-6DD5-8A94-6F48-5AA11EA205FC}"/>
              </a:ext>
            </a:extLst>
          </p:cNvPr>
          <p:cNvPicPr>
            <a:picLocks noChangeAspect="1"/>
          </p:cNvPicPr>
          <p:nvPr/>
        </p:nvPicPr>
        <p:blipFill>
          <a:blip r:embed="rId2"/>
          <a:stretch>
            <a:fillRect/>
          </a:stretch>
        </p:blipFill>
        <p:spPr>
          <a:xfrm>
            <a:off x="4715685" y="1105243"/>
            <a:ext cx="7137919" cy="5071720"/>
          </a:xfrm>
          <a:prstGeom prst="rect">
            <a:avLst/>
          </a:prstGeom>
        </p:spPr>
      </p:pic>
      <p:sp>
        <p:nvSpPr>
          <p:cNvPr id="11" name="Oval 10">
            <a:extLst>
              <a:ext uri="{FF2B5EF4-FFF2-40B4-BE49-F238E27FC236}">
                <a16:creationId xmlns:a16="http://schemas.microsoft.com/office/drawing/2014/main" id="{FDDFCE6C-BFF8-ADF9-D4E3-E0D74A16CAAF}"/>
              </a:ext>
            </a:extLst>
          </p:cNvPr>
          <p:cNvSpPr/>
          <p:nvPr/>
        </p:nvSpPr>
        <p:spPr>
          <a:xfrm>
            <a:off x="8087714" y="3556399"/>
            <a:ext cx="993422" cy="33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DBD52D0-C623-654F-F0BD-DEE4772AFEAA}"/>
              </a:ext>
            </a:extLst>
          </p:cNvPr>
          <p:cNvCxnSpPr>
            <a:cxnSpLocks/>
            <a:stCxn id="13" idx="1"/>
            <a:endCxn id="11" idx="6"/>
          </p:cNvCxnSpPr>
          <p:nvPr/>
        </p:nvCxnSpPr>
        <p:spPr>
          <a:xfrm flipH="1" flipV="1">
            <a:off x="9081136" y="3725714"/>
            <a:ext cx="247510" cy="153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DA3147A-35FD-050B-BD33-BF63B0B6EB28}"/>
              </a:ext>
            </a:extLst>
          </p:cNvPr>
          <p:cNvSpPr txBox="1"/>
          <p:nvPr/>
        </p:nvSpPr>
        <p:spPr>
          <a:xfrm>
            <a:off x="9328646" y="3556399"/>
            <a:ext cx="1412736" cy="369332"/>
          </a:xfrm>
          <a:prstGeom prst="rect">
            <a:avLst/>
          </a:prstGeom>
          <a:noFill/>
        </p:spPr>
        <p:txBody>
          <a:bodyPr wrap="square" rtlCol="0">
            <a:spAutoFit/>
          </a:bodyPr>
          <a:lstStyle/>
          <a:p>
            <a:r>
              <a:rPr lang="en-US" sz="900" b="1" dirty="0">
                <a:solidFill>
                  <a:srgbClr val="FF0000"/>
                </a:solidFill>
              </a:rPr>
              <a:t>Choose Constant USD or Growth Rates option</a:t>
            </a:r>
          </a:p>
        </p:txBody>
      </p:sp>
    </p:spTree>
    <p:extLst>
      <p:ext uri="{BB962C8B-B14F-4D97-AF65-F5344CB8AC3E}">
        <p14:creationId xmlns:p14="http://schemas.microsoft.com/office/powerpoint/2010/main" val="383455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CF72-B613-47A4-8CAE-39814C22EC48}"/>
              </a:ext>
            </a:extLst>
          </p:cNvPr>
          <p:cNvSpPr>
            <a:spLocks noGrp="1"/>
          </p:cNvSpPr>
          <p:nvPr>
            <p:ph type="title"/>
          </p:nvPr>
        </p:nvSpPr>
        <p:spPr>
          <a:xfrm>
            <a:off x="90311" y="136525"/>
            <a:ext cx="10515600" cy="684742"/>
          </a:xfrm>
        </p:spPr>
        <p:txBody>
          <a:bodyPr>
            <a:normAutofit fontScale="90000"/>
          </a:bodyPr>
          <a:lstStyle/>
          <a:p>
            <a:r>
              <a:rPr lang="en-US" dirty="0"/>
              <a:t>Downloading Data and Charts </a:t>
            </a:r>
          </a:p>
        </p:txBody>
      </p:sp>
      <p:sp>
        <p:nvSpPr>
          <p:cNvPr id="3" name="Content Placeholder 2">
            <a:extLst>
              <a:ext uri="{FF2B5EF4-FFF2-40B4-BE49-F238E27FC236}">
                <a16:creationId xmlns:a16="http://schemas.microsoft.com/office/drawing/2014/main" id="{3E724538-44C9-4D43-969E-54BC3E43CB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6E8FE31-FB4F-45D0-95C6-B80E5A5DFE1B}"/>
              </a:ext>
            </a:extLst>
          </p:cNvPr>
          <p:cNvSpPr>
            <a:spLocks noGrp="1"/>
          </p:cNvSpPr>
          <p:nvPr>
            <p:ph type="ftr" sz="quarter" idx="11"/>
          </p:nvPr>
        </p:nvSpPr>
        <p:spPr>
          <a:xfrm>
            <a:off x="541867" y="6356350"/>
            <a:ext cx="11277600" cy="365125"/>
          </a:xfrm>
        </p:spPr>
        <p:txBody>
          <a:bodyPr/>
          <a:lstStyle/>
          <a:p>
            <a:pPr>
              <a:lnSpc>
                <a:spcPct val="90000"/>
              </a:lnSpc>
              <a:spcAft>
                <a:spcPts val="600"/>
              </a:spcAft>
            </a:pPr>
            <a:endParaRPr lang="en-US" sz="800" dirty="0"/>
          </a:p>
        </p:txBody>
      </p:sp>
      <p:sp>
        <p:nvSpPr>
          <p:cNvPr id="7" name="Oval 6">
            <a:extLst>
              <a:ext uri="{FF2B5EF4-FFF2-40B4-BE49-F238E27FC236}">
                <a16:creationId xmlns:a16="http://schemas.microsoft.com/office/drawing/2014/main" id="{F38576A8-1509-40EB-ABD4-05C9CF5CCBFC}"/>
              </a:ext>
            </a:extLst>
          </p:cNvPr>
          <p:cNvSpPr/>
          <p:nvPr/>
        </p:nvSpPr>
        <p:spPr>
          <a:xfrm>
            <a:off x="11010122" y="5691673"/>
            <a:ext cx="578498" cy="144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4035CC5-1983-43D6-8930-84218D739FC5}"/>
              </a:ext>
            </a:extLst>
          </p:cNvPr>
          <p:cNvPicPr>
            <a:picLocks noChangeAspect="1"/>
          </p:cNvPicPr>
          <p:nvPr/>
        </p:nvPicPr>
        <p:blipFill>
          <a:blip r:embed="rId2"/>
          <a:stretch>
            <a:fillRect/>
          </a:stretch>
        </p:blipFill>
        <p:spPr>
          <a:xfrm>
            <a:off x="0" y="225425"/>
            <a:ext cx="12192000" cy="6407150"/>
          </a:xfrm>
          <a:prstGeom prst="rect">
            <a:avLst/>
          </a:prstGeom>
        </p:spPr>
      </p:pic>
      <p:cxnSp>
        <p:nvCxnSpPr>
          <p:cNvPr id="9" name="Straight Arrow Connector 8">
            <a:extLst>
              <a:ext uri="{FF2B5EF4-FFF2-40B4-BE49-F238E27FC236}">
                <a16:creationId xmlns:a16="http://schemas.microsoft.com/office/drawing/2014/main" id="{47A0964D-5D75-4BF8-B152-6F55D70BD300}"/>
              </a:ext>
            </a:extLst>
          </p:cNvPr>
          <p:cNvCxnSpPr>
            <a:cxnSpLocks/>
            <a:stCxn id="7" idx="2"/>
          </p:cNvCxnSpPr>
          <p:nvPr/>
        </p:nvCxnSpPr>
        <p:spPr>
          <a:xfrm flipH="1" flipV="1">
            <a:off x="8584163" y="1089150"/>
            <a:ext cx="2425959" cy="46748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D1C4DD-6426-49DE-9B6E-CA3CA95714F0}"/>
              </a:ext>
            </a:extLst>
          </p:cNvPr>
          <p:cNvSpPr txBox="1"/>
          <p:nvPr/>
        </p:nvSpPr>
        <p:spPr>
          <a:xfrm>
            <a:off x="7091264" y="350486"/>
            <a:ext cx="4262535" cy="738664"/>
          </a:xfrm>
          <a:prstGeom prst="rect">
            <a:avLst/>
          </a:prstGeom>
          <a:noFill/>
        </p:spPr>
        <p:txBody>
          <a:bodyPr wrap="square" rtlCol="0">
            <a:spAutoFit/>
          </a:bodyPr>
          <a:lstStyle/>
          <a:p>
            <a:r>
              <a:rPr lang="en-US" sz="1400" b="1" dirty="0">
                <a:solidFill>
                  <a:srgbClr val="FF0000"/>
                </a:solidFill>
              </a:rPr>
              <a:t>Selecting Download activates various options to download Data (csv/Excel) and Charts. Selecting PDF/PowerPoint allows selection of individual charts</a:t>
            </a:r>
          </a:p>
        </p:txBody>
      </p:sp>
    </p:spTree>
    <p:extLst>
      <p:ext uri="{BB962C8B-B14F-4D97-AF65-F5344CB8AC3E}">
        <p14:creationId xmlns:p14="http://schemas.microsoft.com/office/powerpoint/2010/main" val="313257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CF72-B613-47A4-8CAE-39814C22EC48}"/>
              </a:ext>
            </a:extLst>
          </p:cNvPr>
          <p:cNvSpPr>
            <a:spLocks noGrp="1"/>
          </p:cNvSpPr>
          <p:nvPr>
            <p:ph type="title"/>
          </p:nvPr>
        </p:nvSpPr>
        <p:spPr>
          <a:xfrm>
            <a:off x="90311" y="136525"/>
            <a:ext cx="10515600" cy="684742"/>
          </a:xfrm>
        </p:spPr>
        <p:txBody>
          <a:bodyPr>
            <a:normAutofit fontScale="90000"/>
          </a:bodyPr>
          <a:lstStyle/>
          <a:p>
            <a:r>
              <a:rPr lang="en-US" dirty="0"/>
              <a:t>Downloading Data and Charts </a:t>
            </a:r>
          </a:p>
        </p:txBody>
      </p:sp>
      <p:sp>
        <p:nvSpPr>
          <p:cNvPr id="3" name="Content Placeholder 2">
            <a:extLst>
              <a:ext uri="{FF2B5EF4-FFF2-40B4-BE49-F238E27FC236}">
                <a16:creationId xmlns:a16="http://schemas.microsoft.com/office/drawing/2014/main" id="{3E724538-44C9-4D43-969E-54BC3E43CB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6E8FE31-FB4F-45D0-95C6-B80E5A5DFE1B}"/>
              </a:ext>
            </a:extLst>
          </p:cNvPr>
          <p:cNvSpPr>
            <a:spLocks noGrp="1"/>
          </p:cNvSpPr>
          <p:nvPr>
            <p:ph type="ftr" sz="quarter" idx="11"/>
          </p:nvPr>
        </p:nvSpPr>
        <p:spPr>
          <a:xfrm>
            <a:off x="541867" y="6356350"/>
            <a:ext cx="11277600" cy="365125"/>
          </a:xfrm>
        </p:spPr>
        <p:txBody>
          <a:bodyPr/>
          <a:lstStyle/>
          <a:p>
            <a:pPr>
              <a:lnSpc>
                <a:spcPct val="90000"/>
              </a:lnSpc>
              <a:spcAft>
                <a:spcPts val="600"/>
              </a:spcAft>
            </a:pPr>
            <a:endParaRPr lang="en-US" sz="800" dirty="0"/>
          </a:p>
        </p:txBody>
      </p:sp>
      <p:pic>
        <p:nvPicPr>
          <p:cNvPr id="6" name="Picture 5">
            <a:extLst>
              <a:ext uri="{FF2B5EF4-FFF2-40B4-BE49-F238E27FC236}">
                <a16:creationId xmlns:a16="http://schemas.microsoft.com/office/drawing/2014/main" id="{FD465908-EA6A-451F-97D5-70FDB794B171}"/>
              </a:ext>
            </a:extLst>
          </p:cNvPr>
          <p:cNvPicPr>
            <a:picLocks noChangeAspect="1"/>
          </p:cNvPicPr>
          <p:nvPr/>
        </p:nvPicPr>
        <p:blipFill>
          <a:blip r:embed="rId2"/>
          <a:stretch>
            <a:fillRect/>
          </a:stretch>
        </p:blipFill>
        <p:spPr>
          <a:xfrm>
            <a:off x="90311" y="1049867"/>
            <a:ext cx="12192000" cy="4786489"/>
          </a:xfrm>
          <a:prstGeom prst="rect">
            <a:avLst/>
          </a:prstGeom>
        </p:spPr>
      </p:pic>
      <p:sp>
        <p:nvSpPr>
          <p:cNvPr id="7" name="Oval 6">
            <a:extLst>
              <a:ext uri="{FF2B5EF4-FFF2-40B4-BE49-F238E27FC236}">
                <a16:creationId xmlns:a16="http://schemas.microsoft.com/office/drawing/2014/main" id="{F38576A8-1509-40EB-ABD4-05C9CF5CCBFC}"/>
              </a:ext>
            </a:extLst>
          </p:cNvPr>
          <p:cNvSpPr/>
          <p:nvPr/>
        </p:nvSpPr>
        <p:spPr>
          <a:xfrm>
            <a:off x="11010122" y="5691673"/>
            <a:ext cx="578498" cy="144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7A0964D-5D75-4BF8-B152-6F55D70BD300}"/>
              </a:ext>
            </a:extLst>
          </p:cNvPr>
          <p:cNvCxnSpPr>
            <a:cxnSpLocks/>
            <a:stCxn id="7" idx="2"/>
          </p:cNvCxnSpPr>
          <p:nvPr/>
        </p:nvCxnSpPr>
        <p:spPr>
          <a:xfrm flipH="1" flipV="1">
            <a:off x="8584163" y="1089150"/>
            <a:ext cx="2425959" cy="46748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1714BE-4132-4288-8583-8F28F1B10DFE}"/>
              </a:ext>
            </a:extLst>
          </p:cNvPr>
          <p:cNvCxnSpPr>
            <a:cxnSpLocks/>
          </p:cNvCxnSpPr>
          <p:nvPr/>
        </p:nvCxnSpPr>
        <p:spPr>
          <a:xfrm flipH="1">
            <a:off x="6624735" y="1089150"/>
            <a:ext cx="1705947" cy="18126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D1C4DD-6426-49DE-9B6E-CA3CA95714F0}"/>
              </a:ext>
            </a:extLst>
          </p:cNvPr>
          <p:cNvSpPr txBox="1"/>
          <p:nvPr/>
        </p:nvSpPr>
        <p:spPr>
          <a:xfrm>
            <a:off x="7091264" y="350486"/>
            <a:ext cx="4262535" cy="738664"/>
          </a:xfrm>
          <a:prstGeom prst="rect">
            <a:avLst/>
          </a:prstGeom>
          <a:noFill/>
        </p:spPr>
        <p:txBody>
          <a:bodyPr wrap="square" rtlCol="0">
            <a:spAutoFit/>
          </a:bodyPr>
          <a:lstStyle/>
          <a:p>
            <a:r>
              <a:rPr lang="en-US" sz="1400" b="1" dirty="0">
                <a:solidFill>
                  <a:srgbClr val="FF0000"/>
                </a:solidFill>
              </a:rPr>
              <a:t>Selecting Download activates various options to download Data (csv/Excel) and Charts. Selecting PDF/PowerPoint allows selection of individual charts</a:t>
            </a:r>
          </a:p>
        </p:txBody>
      </p:sp>
    </p:spTree>
    <p:extLst>
      <p:ext uri="{BB962C8B-B14F-4D97-AF65-F5344CB8AC3E}">
        <p14:creationId xmlns:p14="http://schemas.microsoft.com/office/powerpoint/2010/main" val="265178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Something more…</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8" y="1782981"/>
            <a:ext cx="11273197" cy="4393982"/>
          </a:xfrm>
        </p:spPr>
        <p:txBody>
          <a:bodyPr>
            <a:normAutofit/>
          </a:bodyPr>
          <a:lstStyle/>
          <a:p>
            <a:r>
              <a:rPr lang="en-US" sz="2000" dirty="0"/>
              <a:t>A HIGH FREQUENCY REVENUE DASHBOARD that provides more recent revenue data from different countries on a monthly/quarterly basis will be piloted soon.</a:t>
            </a:r>
          </a:p>
          <a:p>
            <a:r>
              <a:rPr lang="en-US" sz="2000" dirty="0"/>
              <a:t>Users can subscribe to these dashboards to receive periodical updates.</a:t>
            </a:r>
          </a:p>
          <a:p>
            <a:r>
              <a:rPr lang="en-US" sz="2000" dirty="0"/>
              <a:t>Users can also define alerts based on data conditions to receive critical updates.</a:t>
            </a:r>
          </a:p>
          <a:p>
            <a:r>
              <a:rPr lang="en-US" sz="2000" dirty="0"/>
              <a:t>Data updating will be carried on periodically.</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643467" y="6353703"/>
            <a:ext cx="10905065" cy="365125"/>
          </a:xfrm>
        </p:spPr>
        <p:txBody>
          <a:bodyPr/>
          <a:lstStyle/>
          <a:p>
            <a:endParaRPr lang="en-US" sz="1200" dirty="0"/>
          </a:p>
        </p:txBody>
      </p:sp>
    </p:spTree>
    <p:extLst>
      <p:ext uri="{BB962C8B-B14F-4D97-AF65-F5344CB8AC3E}">
        <p14:creationId xmlns:p14="http://schemas.microsoft.com/office/powerpoint/2010/main" val="133484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7413-DE6A-44DE-A099-80383F2F5120}"/>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94C33DD2-E27F-4030-886D-1DB11BD8D319}"/>
              </a:ext>
            </a:extLst>
          </p:cNvPr>
          <p:cNvSpPr>
            <a:spLocks noGrp="1"/>
          </p:cNvSpPr>
          <p:nvPr>
            <p:ph type="body" idx="1"/>
          </p:nvPr>
        </p:nvSpPr>
        <p:spPr/>
        <p:txBody>
          <a:bodyPr/>
          <a:lstStyle/>
          <a:p>
            <a:r>
              <a:rPr lang="en-US" dirty="0"/>
              <a:t>Contacts:</a:t>
            </a:r>
          </a:p>
          <a:p>
            <a:r>
              <a:rPr lang="en-US" dirty="0"/>
              <a:t>Sebastian James, </a:t>
            </a:r>
            <a:r>
              <a:rPr lang="en-US" dirty="0">
                <a:hlinkClick r:id="rId2"/>
              </a:rPr>
              <a:t>sjames2@worldbank.org</a:t>
            </a:r>
            <a:endParaRPr lang="en-US" dirty="0"/>
          </a:p>
          <a:p>
            <a:r>
              <a:rPr lang="en-US" dirty="0"/>
              <a:t>Nikhil Brahmankar, </a:t>
            </a:r>
            <a:r>
              <a:rPr lang="en-US" dirty="0">
                <a:hlinkClick r:id="rId3"/>
              </a:rPr>
              <a:t>nbrahmankar@worldbank.org</a:t>
            </a:r>
            <a:r>
              <a:rPr lang="en-US" dirty="0"/>
              <a:t> </a:t>
            </a:r>
          </a:p>
        </p:txBody>
      </p:sp>
      <p:sp>
        <p:nvSpPr>
          <p:cNvPr id="4" name="Footer Placeholder 3">
            <a:extLst>
              <a:ext uri="{FF2B5EF4-FFF2-40B4-BE49-F238E27FC236}">
                <a16:creationId xmlns:a16="http://schemas.microsoft.com/office/drawing/2014/main" id="{99BE70F1-49B1-48CB-BED3-55FB828CFCF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9716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212B-93D8-4C44-9EA6-275D71BB23F2}"/>
              </a:ext>
            </a:extLst>
          </p:cNvPr>
          <p:cNvSpPr>
            <a:spLocks noGrp="1"/>
          </p:cNvSpPr>
          <p:nvPr>
            <p:ph type="title"/>
          </p:nvPr>
        </p:nvSpPr>
        <p:spPr>
          <a:xfrm>
            <a:off x="83128" y="261256"/>
            <a:ext cx="5420787" cy="848645"/>
          </a:xfrm>
        </p:spPr>
        <p:txBody>
          <a:bodyPr vert="horz" lIns="91440" tIns="45720" rIns="91440" bIns="45720" rtlCol="0" anchor="b">
            <a:normAutofit fontScale="90000"/>
          </a:bodyPr>
          <a:lstStyle/>
          <a:p>
            <a:r>
              <a:rPr lang="en-US" sz="4200" dirty="0">
                <a:hlinkClick r:id="rId2"/>
              </a:rPr>
              <a:t>Revenue Dashboard</a:t>
            </a:r>
            <a:r>
              <a:rPr lang="en-US" sz="4200" dirty="0"/>
              <a:t>: Overview</a:t>
            </a:r>
            <a:endParaRPr lang="en-US" sz="2200" b="1" dirty="0"/>
          </a:p>
        </p:txBody>
      </p:sp>
      <p:pic>
        <p:nvPicPr>
          <p:cNvPr id="7" name="Picture 6" descr="Chart, scatter chart&#10;&#10;Description automatically generated">
            <a:extLst>
              <a:ext uri="{FF2B5EF4-FFF2-40B4-BE49-F238E27FC236}">
                <a16:creationId xmlns:a16="http://schemas.microsoft.com/office/drawing/2014/main" id="{3E10A625-5F81-43C7-AA8A-3E4CF7B883D5}"/>
              </a:ext>
            </a:extLst>
          </p:cNvPr>
          <p:cNvPicPr>
            <a:picLocks noChangeAspect="1"/>
          </p:cNvPicPr>
          <p:nvPr/>
        </p:nvPicPr>
        <p:blipFill>
          <a:blip r:embed="rId3"/>
          <a:stretch>
            <a:fillRect/>
          </a:stretch>
        </p:blipFill>
        <p:spPr>
          <a:xfrm>
            <a:off x="5597221" y="138274"/>
            <a:ext cx="6336362" cy="2986712"/>
          </a:xfrm>
          <a:prstGeom prst="rect">
            <a:avLst/>
          </a:prstGeom>
        </p:spPr>
      </p:pic>
      <p:sp>
        <p:nvSpPr>
          <p:cNvPr id="39" name="Title 1">
            <a:extLst>
              <a:ext uri="{FF2B5EF4-FFF2-40B4-BE49-F238E27FC236}">
                <a16:creationId xmlns:a16="http://schemas.microsoft.com/office/drawing/2014/main" id="{02A38D18-7606-471E-9AEA-E1A030B388C0}"/>
              </a:ext>
            </a:extLst>
          </p:cNvPr>
          <p:cNvSpPr txBox="1">
            <a:spLocks/>
          </p:cNvSpPr>
          <p:nvPr/>
        </p:nvSpPr>
        <p:spPr>
          <a:xfrm>
            <a:off x="1116499" y="1313416"/>
            <a:ext cx="4135124" cy="506407"/>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200" dirty="0"/>
          </a:p>
        </p:txBody>
      </p:sp>
      <p:sp>
        <p:nvSpPr>
          <p:cNvPr id="10" name="TextBox 9">
            <a:extLst>
              <a:ext uri="{FF2B5EF4-FFF2-40B4-BE49-F238E27FC236}">
                <a16:creationId xmlns:a16="http://schemas.microsoft.com/office/drawing/2014/main" id="{83ED8CAC-099B-404E-85D9-9B7A8B51D70E}"/>
              </a:ext>
            </a:extLst>
          </p:cNvPr>
          <p:cNvSpPr txBox="1"/>
          <p:nvPr/>
        </p:nvSpPr>
        <p:spPr>
          <a:xfrm>
            <a:off x="165111" y="1192646"/>
            <a:ext cx="533880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 tool to aid World Bank Staff and policy makers and researchers outside with high-level analysis of the performance of a country's tax system</a:t>
            </a:r>
          </a:p>
          <a:p>
            <a:pPr marL="285750" indent="-285750">
              <a:buFont typeface="Arial" panose="020B0604020202020204" pitchFamily="34" charset="0"/>
              <a:buChar char="•"/>
            </a:pPr>
            <a:r>
              <a:rPr lang="en-US" dirty="0"/>
              <a:t>Benchmarks a country’s tax performance with their neighbors and other comparator countries.</a:t>
            </a:r>
          </a:p>
          <a:p>
            <a:pPr marL="285750" indent="-285750">
              <a:buFont typeface="Arial" panose="020B0604020202020204" pitchFamily="34" charset="0"/>
              <a:buChar char="•"/>
            </a:pPr>
            <a:r>
              <a:rPr lang="en-US" dirty="0"/>
              <a:t>Allows analysis of tax trends and tax structure.</a:t>
            </a:r>
          </a:p>
          <a:p>
            <a:pPr marL="285750" indent="-285750">
              <a:buFont typeface="Arial" panose="020B0604020202020204" pitchFamily="34" charset="0"/>
              <a:buChar char="•"/>
            </a:pPr>
            <a:r>
              <a:rPr lang="en-US" dirty="0"/>
              <a:t>Compares a country’s performance with the average and best performer (Tax Capacity/Tax Gap)</a:t>
            </a:r>
          </a:p>
          <a:p>
            <a:pPr marL="285750" indent="-285750">
              <a:buFont typeface="Arial" panose="020B0604020202020204" pitchFamily="34" charset="0"/>
              <a:buChar char="•"/>
            </a:pPr>
            <a:r>
              <a:rPr lang="en-US" dirty="0"/>
              <a:t>Is available on an easily accessible Web-based platform.</a:t>
            </a:r>
          </a:p>
          <a:p>
            <a:pPr marL="285750" indent="-285750">
              <a:buFont typeface="Arial" panose="020B0604020202020204" pitchFamily="34" charset="0"/>
              <a:buChar char="•"/>
            </a:pPr>
            <a:r>
              <a:rPr lang="en-US" dirty="0"/>
              <a:t>Currently uses tax collection data will be expanded to include other relevant data such as C-efficiency, METR &amp; AETR.</a:t>
            </a:r>
          </a:p>
          <a:p>
            <a:pPr marL="285750" indent="-285750">
              <a:buFont typeface="Arial" panose="020B0604020202020204" pitchFamily="34" charset="0"/>
              <a:buChar char="•"/>
            </a:pPr>
            <a:r>
              <a:rPr lang="en-US" sz="1800" dirty="0"/>
              <a:t>The latest year for which data is available is 2020. A HIGH FREQUENCY REVENUE DASHBOARD that provides more recent revenue data from different countries on a monthly/quarterly basis will be piloted soon.</a:t>
            </a:r>
          </a:p>
          <a:p>
            <a:pPr marL="285750" indent="-285750">
              <a:buFont typeface="Arial" panose="020B0604020202020204" pitchFamily="34" charset="0"/>
              <a:buChar char="•"/>
            </a:pPr>
            <a:endParaRPr lang="en-US" sz="1800" dirty="0"/>
          </a:p>
        </p:txBody>
      </p:sp>
      <p:sp>
        <p:nvSpPr>
          <p:cNvPr id="9" name="Rectangle 2">
            <a:extLst>
              <a:ext uri="{FF2B5EF4-FFF2-40B4-BE49-F238E27FC236}">
                <a16:creationId xmlns:a16="http://schemas.microsoft.com/office/drawing/2014/main" id="{CC79ED75-9832-4D99-BC0B-1B392835A137}"/>
              </a:ext>
            </a:extLst>
          </p:cNvPr>
          <p:cNvSpPr>
            <a:spLocks noChangeArrowheads="1"/>
          </p:cNvSpPr>
          <p:nvPr/>
        </p:nvSpPr>
        <p:spPr bwMode="auto">
          <a:xfrm flipH="1">
            <a:off x="177852" y="6264510"/>
            <a:ext cx="1187115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55CC"/>
                </a:solidFill>
                <a:effectLst/>
                <a:cs typeface="Arial" panose="020B0604020202020204" pitchFamily="34" charset="0"/>
              </a:rPr>
              <a:t>Click </a:t>
            </a:r>
            <a:r>
              <a:rPr kumimoji="0" lang="en-US" altLang="en-US" b="0" i="0" u="none" strike="noStrike" cap="none" normalizeH="0" baseline="0" dirty="0">
                <a:ln>
                  <a:noFill/>
                </a:ln>
                <a:solidFill>
                  <a:srgbClr val="1155CC"/>
                </a:solidFill>
                <a:effectLst/>
                <a:cs typeface="Arial" panose="020B0604020202020204" pitchFamily="34" charset="0"/>
                <a:hlinkClick r:id="rId2"/>
              </a:rPr>
              <a:t>here</a:t>
            </a:r>
            <a:r>
              <a:rPr kumimoji="0" lang="en-US" altLang="en-US" b="0" i="0" u="none" strike="noStrike" cap="none" normalizeH="0" baseline="0" dirty="0">
                <a:ln>
                  <a:noFill/>
                </a:ln>
                <a:solidFill>
                  <a:srgbClr val="1155CC"/>
                </a:solidFill>
                <a:effectLst/>
                <a:cs typeface="Arial" panose="020B0604020202020204" pitchFamily="34" charset="0"/>
              </a:rPr>
              <a:t> to go to the Dashboard</a:t>
            </a:r>
            <a:endParaRPr kumimoji="0" lang="en-US" altLang="en-US"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8232DE1F-0C30-4C63-A43F-495BC42D5759}"/>
              </a:ext>
            </a:extLst>
          </p:cNvPr>
          <p:cNvPicPr>
            <a:picLocks noChangeAspect="1"/>
          </p:cNvPicPr>
          <p:nvPr/>
        </p:nvPicPr>
        <p:blipFill>
          <a:blip r:embed="rId4"/>
          <a:stretch>
            <a:fillRect/>
          </a:stretch>
        </p:blipFill>
        <p:spPr>
          <a:xfrm>
            <a:off x="5733288" y="3192126"/>
            <a:ext cx="5881333" cy="3072384"/>
          </a:xfrm>
          <a:prstGeom prst="rect">
            <a:avLst/>
          </a:prstGeom>
        </p:spPr>
      </p:pic>
    </p:spTree>
    <p:extLst>
      <p:ext uri="{BB962C8B-B14F-4D97-AF65-F5344CB8AC3E}">
        <p14:creationId xmlns:p14="http://schemas.microsoft.com/office/powerpoint/2010/main" val="76085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Tax Revenue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507030" y="1457471"/>
            <a:ext cx="4008384" cy="4488048"/>
          </a:xfrm>
        </p:spPr>
        <p:txBody>
          <a:bodyPr vert="horz" lIns="91440" tIns="45720" rIns="91440" bIns="45720" rtlCol="0" anchor="t">
            <a:normAutofit fontScale="85000" lnSpcReduction="20000"/>
          </a:bodyPr>
          <a:lstStyle/>
          <a:p>
            <a:r>
              <a:rPr lang="en-US" sz="2000" dirty="0"/>
              <a:t>The dashboard uses GRD dataset from </a:t>
            </a:r>
            <a:r>
              <a:rPr lang="en-US" sz="2000" dirty="0" err="1"/>
              <a:t>UNUWider</a:t>
            </a:r>
            <a:r>
              <a:rPr lang="en-US" sz="2000" dirty="0"/>
              <a:t> and updated from the different country’s ministry of finance websites.</a:t>
            </a:r>
          </a:p>
          <a:p>
            <a:r>
              <a:rPr lang="en-US" sz="2000" dirty="0"/>
              <a:t>Tax Rates are sourced from KPMG’s online dataset.</a:t>
            </a:r>
          </a:p>
          <a:p>
            <a:r>
              <a:rPr lang="en-US" sz="2000" dirty="0"/>
              <a:t>Focuses mainly on interactivity and filters</a:t>
            </a:r>
          </a:p>
          <a:p>
            <a:r>
              <a:rPr lang="en-US" sz="2000" dirty="0"/>
              <a:t>Single or multiple countries can be selected from “Countries” filter, single indicator can be selected from “Indicators” filter, and time period can be selected using “Years” slider</a:t>
            </a:r>
          </a:p>
          <a:p>
            <a:r>
              <a:rPr lang="en-US" sz="2000" dirty="0"/>
              <a:t>Clicking on any data point in “Countries vs Neighbors” chart updates the remaining charts</a:t>
            </a:r>
          </a:p>
          <a:p>
            <a:r>
              <a:rPr lang="en-US" sz="2000" dirty="0"/>
              <a:t>“Tax Type: Country-Region-World” comparison chart is updated based on the selection of the country year.</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CF431B22-5893-45F2-9ADD-6DC91C52C9A9}"/>
              </a:ext>
            </a:extLst>
          </p:cNvPr>
          <p:cNvSpPr txBox="1"/>
          <p:nvPr/>
        </p:nvSpPr>
        <p:spPr>
          <a:xfrm>
            <a:off x="505258" y="6217094"/>
            <a:ext cx="609777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55CC"/>
                </a:solidFill>
                <a:effectLst/>
                <a:cs typeface="Arial" panose="020B0604020202020204" pitchFamily="34" charset="0"/>
              </a:rPr>
              <a:t>Click </a:t>
            </a:r>
            <a:r>
              <a:rPr kumimoji="0" lang="en-US" altLang="en-US" b="0" i="0" u="none" strike="noStrike" cap="none" normalizeH="0" baseline="0" dirty="0">
                <a:ln>
                  <a:noFill/>
                </a:ln>
                <a:solidFill>
                  <a:srgbClr val="1155CC"/>
                </a:solidFill>
                <a:effectLst/>
                <a:cs typeface="Arial" panose="020B0604020202020204" pitchFamily="34" charset="0"/>
                <a:hlinkClick r:id="rId2"/>
              </a:rPr>
              <a:t>here</a:t>
            </a:r>
            <a:r>
              <a:rPr kumimoji="0" lang="en-US" altLang="en-US" b="0" i="0" u="none" strike="noStrike" cap="none" normalizeH="0" baseline="0" dirty="0">
                <a:ln>
                  <a:noFill/>
                </a:ln>
                <a:solidFill>
                  <a:srgbClr val="1155CC"/>
                </a:solidFill>
                <a:effectLst/>
                <a:cs typeface="Arial" panose="020B0604020202020204" pitchFamily="34" charset="0"/>
              </a:rPr>
              <a:t> to go to the Dashboard</a:t>
            </a:r>
            <a:endParaRPr kumimoji="0" lang="en-US" altLang="en-US" b="0" i="0" u="none" strike="noStrike" cap="none" normalizeH="0" baseline="0" dirty="0">
              <a:ln>
                <a:noFill/>
              </a:ln>
              <a:solidFill>
                <a:schemeClr val="tx1"/>
              </a:solidFill>
              <a:effectLst/>
            </a:endParaRPr>
          </a:p>
        </p:txBody>
      </p:sp>
      <p:pic>
        <p:nvPicPr>
          <p:cNvPr id="13" name="Picture 12">
            <a:extLst>
              <a:ext uri="{FF2B5EF4-FFF2-40B4-BE49-F238E27FC236}">
                <a16:creationId xmlns:a16="http://schemas.microsoft.com/office/drawing/2014/main" id="{1EC7E900-FB1A-4D70-B8D9-B36149FC79E4}"/>
              </a:ext>
            </a:extLst>
          </p:cNvPr>
          <p:cNvPicPr>
            <a:picLocks noChangeAspect="1"/>
          </p:cNvPicPr>
          <p:nvPr/>
        </p:nvPicPr>
        <p:blipFill>
          <a:blip r:embed="rId3"/>
          <a:stretch>
            <a:fillRect/>
          </a:stretch>
        </p:blipFill>
        <p:spPr>
          <a:xfrm>
            <a:off x="4355869" y="1371600"/>
            <a:ext cx="7329101" cy="4573920"/>
          </a:xfrm>
          <a:prstGeom prst="rect">
            <a:avLst/>
          </a:prstGeom>
        </p:spPr>
      </p:pic>
    </p:spTree>
    <p:extLst>
      <p:ext uri="{BB962C8B-B14F-4D97-AF65-F5344CB8AC3E}">
        <p14:creationId xmlns:p14="http://schemas.microsoft.com/office/powerpoint/2010/main" val="166116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EB1E7DA-76F5-4B28-BDB0-D6D60DA291BB}"/>
              </a:ext>
            </a:extLst>
          </p:cNvPr>
          <p:cNvPicPr>
            <a:picLocks noChangeAspect="1"/>
          </p:cNvPicPr>
          <p:nvPr/>
        </p:nvPicPr>
        <p:blipFill>
          <a:blip r:embed="rId2"/>
          <a:stretch>
            <a:fillRect/>
          </a:stretch>
        </p:blipFill>
        <p:spPr>
          <a:xfrm>
            <a:off x="0" y="685800"/>
            <a:ext cx="12188952" cy="6367458"/>
          </a:xfrm>
          <a:prstGeom prst="rect">
            <a:avLst/>
          </a:prstGeom>
        </p:spPr>
      </p:pic>
      <p:sp>
        <p:nvSpPr>
          <p:cNvPr id="4" name="Footer Placeholder 3">
            <a:extLst>
              <a:ext uri="{FF2B5EF4-FFF2-40B4-BE49-F238E27FC236}">
                <a16:creationId xmlns:a16="http://schemas.microsoft.com/office/drawing/2014/main" id="{96F628D8-034A-4109-BD9D-D63D26763163}"/>
              </a:ext>
            </a:extLst>
          </p:cNvPr>
          <p:cNvSpPr>
            <a:spLocks noGrp="1"/>
          </p:cNvSpPr>
          <p:nvPr>
            <p:ph type="ftr" sz="quarter" idx="11"/>
          </p:nvPr>
        </p:nvSpPr>
        <p:spPr>
          <a:xfrm>
            <a:off x="671804" y="6356350"/>
            <a:ext cx="11336694" cy="365125"/>
          </a:xfrm>
        </p:spPr>
        <p:txBody>
          <a:bodyPr vert="horz" lIns="91440" tIns="45720" rIns="91440" bIns="45720" rtlCol="0" anchor="ctr">
            <a:normAutofit/>
          </a:bodyPr>
          <a:lstStyle/>
          <a:p>
            <a:endParaRPr lang="en-US" sz="900" dirty="0"/>
          </a:p>
        </p:txBody>
      </p:sp>
      <p:grpSp>
        <p:nvGrpSpPr>
          <p:cNvPr id="12" name="Group 11">
            <a:extLst>
              <a:ext uri="{FF2B5EF4-FFF2-40B4-BE49-F238E27FC236}">
                <a16:creationId xmlns:a16="http://schemas.microsoft.com/office/drawing/2014/main" id="{C49CC8A2-1E8F-4841-8C44-48CA9243A03B}"/>
              </a:ext>
            </a:extLst>
          </p:cNvPr>
          <p:cNvGrpSpPr/>
          <p:nvPr/>
        </p:nvGrpSpPr>
        <p:grpSpPr>
          <a:xfrm>
            <a:off x="279763" y="821023"/>
            <a:ext cx="2836817" cy="487972"/>
            <a:chOff x="279763" y="821023"/>
            <a:chExt cx="2836817" cy="487972"/>
          </a:xfrm>
        </p:grpSpPr>
        <p:sp>
          <p:nvSpPr>
            <p:cNvPr id="8" name="TextBox 7">
              <a:extLst>
                <a:ext uri="{FF2B5EF4-FFF2-40B4-BE49-F238E27FC236}">
                  <a16:creationId xmlns:a16="http://schemas.microsoft.com/office/drawing/2014/main" id="{9214458A-8342-4ADA-8E9B-474141DC3E96}"/>
                </a:ext>
              </a:extLst>
            </p:cNvPr>
            <p:cNvSpPr txBox="1"/>
            <p:nvPr/>
          </p:nvSpPr>
          <p:spPr>
            <a:xfrm>
              <a:off x="1122317" y="821023"/>
              <a:ext cx="1994263" cy="461665"/>
            </a:xfrm>
            <a:prstGeom prst="rect">
              <a:avLst/>
            </a:prstGeom>
            <a:noFill/>
            <a:ln>
              <a:solidFill>
                <a:srgbClr val="FF0000"/>
              </a:solidFill>
            </a:ln>
          </p:spPr>
          <p:txBody>
            <a:bodyPr wrap="square" rtlCol="0">
              <a:spAutoFit/>
            </a:bodyPr>
            <a:lstStyle/>
            <a:p>
              <a:r>
                <a:rPr lang="en-US" sz="1200" b="1" dirty="0">
                  <a:solidFill>
                    <a:srgbClr val="FF0000"/>
                  </a:solidFill>
                </a:rPr>
                <a:t>Use drop-down list to select or type the country name</a:t>
              </a:r>
            </a:p>
          </p:txBody>
        </p:sp>
        <p:cxnSp>
          <p:nvCxnSpPr>
            <p:cNvPr id="13" name="Straight Arrow Connector 12">
              <a:extLst>
                <a:ext uri="{FF2B5EF4-FFF2-40B4-BE49-F238E27FC236}">
                  <a16:creationId xmlns:a16="http://schemas.microsoft.com/office/drawing/2014/main" id="{533E84C8-887F-4BE4-960D-6640B0E80CB3}"/>
                </a:ext>
              </a:extLst>
            </p:cNvPr>
            <p:cNvCxnSpPr>
              <a:cxnSpLocks/>
            </p:cNvCxnSpPr>
            <p:nvPr/>
          </p:nvCxnSpPr>
          <p:spPr>
            <a:xfrm flipV="1">
              <a:off x="279763" y="985710"/>
              <a:ext cx="842554" cy="3232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A290885-D0DA-4421-AC0C-F4DE7B0A77D3}"/>
              </a:ext>
            </a:extLst>
          </p:cNvPr>
          <p:cNvGrpSpPr/>
          <p:nvPr/>
        </p:nvGrpSpPr>
        <p:grpSpPr>
          <a:xfrm>
            <a:off x="3296194" y="1657642"/>
            <a:ext cx="2931651" cy="2519874"/>
            <a:chOff x="3296194" y="1657642"/>
            <a:chExt cx="2931651" cy="2519874"/>
          </a:xfrm>
        </p:grpSpPr>
        <p:sp>
          <p:nvSpPr>
            <p:cNvPr id="10" name="TextBox 9">
              <a:extLst>
                <a:ext uri="{FF2B5EF4-FFF2-40B4-BE49-F238E27FC236}">
                  <a16:creationId xmlns:a16="http://schemas.microsoft.com/office/drawing/2014/main" id="{67433012-21A6-4E20-BE12-A0ED1C7C8DBD}"/>
                </a:ext>
              </a:extLst>
            </p:cNvPr>
            <p:cNvSpPr txBox="1"/>
            <p:nvPr/>
          </p:nvSpPr>
          <p:spPr>
            <a:xfrm>
              <a:off x="3296194" y="2820362"/>
              <a:ext cx="1863635" cy="1015663"/>
            </a:xfrm>
            <a:prstGeom prst="rect">
              <a:avLst/>
            </a:prstGeom>
            <a:noFill/>
            <a:ln>
              <a:solidFill>
                <a:srgbClr val="FF0000"/>
              </a:solidFill>
            </a:ln>
          </p:spPr>
          <p:txBody>
            <a:bodyPr wrap="square" rtlCol="0">
              <a:spAutoFit/>
            </a:bodyPr>
            <a:lstStyle/>
            <a:p>
              <a:r>
                <a:rPr lang="en-US" sz="1200" b="1" dirty="0">
                  <a:solidFill>
                    <a:srgbClr val="FF0000"/>
                  </a:solidFill>
                </a:rPr>
                <a:t>Click on country of interest and year. This activates the other charts including those in the other dashboards.</a:t>
              </a:r>
            </a:p>
          </p:txBody>
        </p:sp>
        <p:cxnSp>
          <p:nvCxnSpPr>
            <p:cNvPr id="11" name="Straight Arrow Connector 10">
              <a:extLst>
                <a:ext uri="{FF2B5EF4-FFF2-40B4-BE49-F238E27FC236}">
                  <a16:creationId xmlns:a16="http://schemas.microsoft.com/office/drawing/2014/main" id="{2F3D3C84-C1FA-427C-BEDA-D7EFA2E385DF}"/>
                </a:ext>
              </a:extLst>
            </p:cNvPr>
            <p:cNvCxnSpPr>
              <a:cxnSpLocks/>
            </p:cNvCxnSpPr>
            <p:nvPr/>
          </p:nvCxnSpPr>
          <p:spPr>
            <a:xfrm flipH="1">
              <a:off x="4648200" y="2160335"/>
              <a:ext cx="161109" cy="7828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409779-C2A9-4B2D-9290-A3A09FD1BB7A}"/>
                </a:ext>
              </a:extLst>
            </p:cNvPr>
            <p:cNvCxnSpPr>
              <a:cxnSpLocks/>
            </p:cNvCxnSpPr>
            <p:nvPr/>
          </p:nvCxnSpPr>
          <p:spPr>
            <a:xfrm flipV="1">
              <a:off x="5048250" y="1657642"/>
              <a:ext cx="1046226" cy="1367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D7C36F-20F7-4E6B-96A6-57156A790D34}"/>
                </a:ext>
              </a:extLst>
            </p:cNvPr>
            <p:cNvCxnSpPr>
              <a:cxnSpLocks/>
            </p:cNvCxnSpPr>
            <p:nvPr/>
          </p:nvCxnSpPr>
          <p:spPr>
            <a:xfrm>
              <a:off x="4856934" y="3638550"/>
              <a:ext cx="1370911" cy="538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Title 1">
            <a:extLst>
              <a:ext uri="{FF2B5EF4-FFF2-40B4-BE49-F238E27FC236}">
                <a16:creationId xmlns:a16="http://schemas.microsoft.com/office/drawing/2014/main" id="{AADBAF23-758F-4C93-A439-DFF3FB371D22}"/>
              </a:ext>
            </a:extLst>
          </p:cNvPr>
          <p:cNvSpPr>
            <a:spLocks noGrp="1"/>
          </p:cNvSpPr>
          <p:nvPr>
            <p:ph type="title"/>
          </p:nvPr>
        </p:nvSpPr>
        <p:spPr>
          <a:xfrm>
            <a:off x="0" y="61344"/>
            <a:ext cx="6096000" cy="798666"/>
          </a:xfrm>
        </p:spPr>
        <p:txBody>
          <a:bodyPr vert="horz" lIns="91440" tIns="45720" rIns="91440" bIns="45720" rtlCol="0" anchor="b">
            <a:normAutofit/>
          </a:bodyPr>
          <a:lstStyle/>
          <a:p>
            <a:r>
              <a:rPr lang="en-US" sz="4200" dirty="0"/>
              <a:t>Navigating the Dashboard</a:t>
            </a:r>
            <a:endParaRPr lang="en-US" sz="2200" b="1" dirty="0"/>
          </a:p>
        </p:txBody>
      </p:sp>
      <p:cxnSp>
        <p:nvCxnSpPr>
          <p:cNvPr id="23" name="Straight Arrow Connector 22">
            <a:extLst>
              <a:ext uri="{FF2B5EF4-FFF2-40B4-BE49-F238E27FC236}">
                <a16:creationId xmlns:a16="http://schemas.microsoft.com/office/drawing/2014/main" id="{D7B88C95-D7F3-4C6D-9577-9BEE278936EC}"/>
              </a:ext>
            </a:extLst>
          </p:cNvPr>
          <p:cNvCxnSpPr>
            <a:cxnSpLocks/>
            <a:stCxn id="21" idx="7"/>
          </p:cNvCxnSpPr>
          <p:nvPr/>
        </p:nvCxnSpPr>
        <p:spPr>
          <a:xfrm flipV="1">
            <a:off x="9534177" y="867574"/>
            <a:ext cx="286098" cy="3396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24D3FAC-17FD-47B1-9825-A661B079D43B}"/>
              </a:ext>
            </a:extLst>
          </p:cNvPr>
          <p:cNvGrpSpPr/>
          <p:nvPr/>
        </p:nvGrpSpPr>
        <p:grpSpPr>
          <a:xfrm>
            <a:off x="7029179" y="620713"/>
            <a:ext cx="3901439" cy="876391"/>
            <a:chOff x="8181704" y="430213"/>
            <a:chExt cx="3901439" cy="876391"/>
          </a:xfrm>
        </p:grpSpPr>
        <p:sp>
          <p:nvSpPr>
            <p:cNvPr id="21" name="Oval 20">
              <a:extLst>
                <a:ext uri="{FF2B5EF4-FFF2-40B4-BE49-F238E27FC236}">
                  <a16:creationId xmlns:a16="http://schemas.microsoft.com/office/drawing/2014/main" id="{D90FF114-514E-4A40-8BA8-25936C94C8B0}"/>
                </a:ext>
              </a:extLst>
            </p:cNvPr>
            <p:cNvSpPr/>
            <p:nvPr/>
          </p:nvSpPr>
          <p:spPr>
            <a:xfrm>
              <a:off x="8181704" y="966970"/>
              <a:ext cx="2934788" cy="339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35E2B3E-6336-4E5B-B6E9-17E5AF9EF600}"/>
                </a:ext>
              </a:extLst>
            </p:cNvPr>
            <p:cNvSpPr txBox="1"/>
            <p:nvPr/>
          </p:nvSpPr>
          <p:spPr>
            <a:xfrm>
              <a:off x="10088880" y="430213"/>
              <a:ext cx="1994263" cy="461665"/>
            </a:xfrm>
            <a:prstGeom prst="rect">
              <a:avLst/>
            </a:prstGeom>
            <a:noFill/>
            <a:ln>
              <a:solidFill>
                <a:srgbClr val="FF0000"/>
              </a:solidFill>
            </a:ln>
          </p:spPr>
          <p:txBody>
            <a:bodyPr wrap="square" rtlCol="0">
              <a:spAutoFit/>
            </a:bodyPr>
            <a:lstStyle/>
            <a:p>
              <a:r>
                <a:rPr lang="en-US" sz="1200" b="1" dirty="0">
                  <a:solidFill>
                    <a:srgbClr val="FF0000"/>
                  </a:solidFill>
                </a:rPr>
                <a:t>Use slider to select the years of interest</a:t>
              </a:r>
            </a:p>
          </p:txBody>
        </p:sp>
      </p:grpSp>
      <p:grpSp>
        <p:nvGrpSpPr>
          <p:cNvPr id="6" name="Group 5">
            <a:extLst>
              <a:ext uri="{FF2B5EF4-FFF2-40B4-BE49-F238E27FC236}">
                <a16:creationId xmlns:a16="http://schemas.microsoft.com/office/drawing/2014/main" id="{C874D01B-B281-4F26-9B6C-BA94737E35E0}"/>
              </a:ext>
            </a:extLst>
          </p:cNvPr>
          <p:cNvGrpSpPr/>
          <p:nvPr/>
        </p:nvGrpSpPr>
        <p:grpSpPr>
          <a:xfrm>
            <a:off x="835712" y="2785019"/>
            <a:ext cx="1863635" cy="1023402"/>
            <a:chOff x="835712" y="2223044"/>
            <a:chExt cx="1863635" cy="1023402"/>
          </a:xfrm>
        </p:grpSpPr>
        <p:sp>
          <p:nvSpPr>
            <p:cNvPr id="27" name="TextBox 26">
              <a:extLst>
                <a:ext uri="{FF2B5EF4-FFF2-40B4-BE49-F238E27FC236}">
                  <a16:creationId xmlns:a16="http://schemas.microsoft.com/office/drawing/2014/main" id="{02909AD0-9B67-4BF2-BDC7-7C0C3293196D}"/>
                </a:ext>
              </a:extLst>
            </p:cNvPr>
            <p:cNvSpPr txBox="1"/>
            <p:nvPr/>
          </p:nvSpPr>
          <p:spPr>
            <a:xfrm>
              <a:off x="835712" y="2600115"/>
              <a:ext cx="1863635" cy="646331"/>
            </a:xfrm>
            <a:prstGeom prst="rect">
              <a:avLst/>
            </a:prstGeom>
            <a:noFill/>
            <a:ln>
              <a:solidFill>
                <a:srgbClr val="FF0000"/>
              </a:solidFill>
            </a:ln>
          </p:spPr>
          <p:txBody>
            <a:bodyPr wrap="square" rtlCol="0">
              <a:spAutoFit/>
            </a:bodyPr>
            <a:lstStyle/>
            <a:p>
              <a:r>
                <a:rPr lang="en-US" sz="1200" b="1" dirty="0">
                  <a:solidFill>
                    <a:srgbClr val="FF0000"/>
                  </a:solidFill>
                </a:rPr>
                <a:t>Click on an empty part of the chart to highlight all the country-line charts.</a:t>
              </a:r>
            </a:p>
          </p:txBody>
        </p:sp>
        <p:cxnSp>
          <p:nvCxnSpPr>
            <p:cNvPr id="28" name="Straight Arrow Connector 27">
              <a:extLst>
                <a:ext uri="{FF2B5EF4-FFF2-40B4-BE49-F238E27FC236}">
                  <a16:creationId xmlns:a16="http://schemas.microsoft.com/office/drawing/2014/main" id="{34275356-B4DB-408A-AF61-DDE63CEE542D}"/>
                </a:ext>
              </a:extLst>
            </p:cNvPr>
            <p:cNvCxnSpPr>
              <a:cxnSpLocks/>
            </p:cNvCxnSpPr>
            <p:nvPr/>
          </p:nvCxnSpPr>
          <p:spPr>
            <a:xfrm flipH="1">
              <a:off x="1655717" y="2223044"/>
              <a:ext cx="470263" cy="479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14EF5BD-264F-4FFD-99F9-782DC4FDBCA8}"/>
              </a:ext>
            </a:extLst>
          </p:cNvPr>
          <p:cNvGrpSpPr/>
          <p:nvPr/>
        </p:nvGrpSpPr>
        <p:grpSpPr>
          <a:xfrm>
            <a:off x="3344228" y="761292"/>
            <a:ext cx="1994263" cy="605667"/>
            <a:chOff x="3344228" y="761292"/>
            <a:chExt cx="1994263" cy="605667"/>
          </a:xfrm>
        </p:grpSpPr>
        <p:sp>
          <p:nvSpPr>
            <p:cNvPr id="30" name="TextBox 29">
              <a:extLst>
                <a:ext uri="{FF2B5EF4-FFF2-40B4-BE49-F238E27FC236}">
                  <a16:creationId xmlns:a16="http://schemas.microsoft.com/office/drawing/2014/main" id="{CE32270C-602E-4BDC-95F1-58DC77FB911D}"/>
                </a:ext>
              </a:extLst>
            </p:cNvPr>
            <p:cNvSpPr txBox="1"/>
            <p:nvPr/>
          </p:nvSpPr>
          <p:spPr>
            <a:xfrm>
              <a:off x="3344228" y="761292"/>
              <a:ext cx="1994263" cy="461665"/>
            </a:xfrm>
            <a:prstGeom prst="rect">
              <a:avLst/>
            </a:prstGeom>
            <a:noFill/>
            <a:ln>
              <a:solidFill>
                <a:srgbClr val="FF0000"/>
              </a:solidFill>
            </a:ln>
          </p:spPr>
          <p:txBody>
            <a:bodyPr wrap="square" rtlCol="0">
              <a:spAutoFit/>
            </a:bodyPr>
            <a:lstStyle/>
            <a:p>
              <a:r>
                <a:rPr lang="en-US" sz="1200" b="1" dirty="0">
                  <a:solidFill>
                    <a:srgbClr val="FF0000"/>
                  </a:solidFill>
                </a:rPr>
                <a:t>Use drop-down list to select or type the indicator</a:t>
              </a:r>
            </a:p>
          </p:txBody>
        </p:sp>
        <p:cxnSp>
          <p:nvCxnSpPr>
            <p:cNvPr id="31" name="Straight Arrow Connector 30">
              <a:extLst>
                <a:ext uri="{FF2B5EF4-FFF2-40B4-BE49-F238E27FC236}">
                  <a16:creationId xmlns:a16="http://schemas.microsoft.com/office/drawing/2014/main" id="{0872B4DA-9ABB-4294-A885-B59CA3878D52}"/>
                </a:ext>
              </a:extLst>
            </p:cNvPr>
            <p:cNvCxnSpPr>
              <a:cxnSpLocks/>
            </p:cNvCxnSpPr>
            <p:nvPr/>
          </p:nvCxnSpPr>
          <p:spPr>
            <a:xfrm flipV="1">
              <a:off x="3991589" y="1222957"/>
              <a:ext cx="865345" cy="144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640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Country Benchmarking</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161287"/>
            <a:ext cx="4008384" cy="4791177"/>
          </a:xfrm>
        </p:spPr>
        <p:txBody>
          <a:bodyPr>
            <a:normAutofit/>
          </a:bodyPr>
          <a:lstStyle/>
          <a:p>
            <a:r>
              <a:rPr lang="en-US" sz="2000" dirty="0"/>
              <a:t>Country Benchmarking Dashboard is updated for each Country and Year combination (can be selected in “Country vs Neighbors” chart from “Tax Revenue” dashboard).</a:t>
            </a:r>
          </a:p>
          <a:p>
            <a:r>
              <a:rPr lang="en-US" sz="2000" dirty="0"/>
              <a:t>It helps us to understand how the selected country is doing with respect to other countries with similar GDP per Capita or Income Group for Tax Revenue, Income Taxes, VAT, Excise Taxes, Trade Taxes, Property Taxes, PIT, and CIT</a:t>
            </a:r>
          </a:p>
        </p:txBody>
      </p:sp>
      <p:grpSp>
        <p:nvGrpSpPr>
          <p:cNvPr id="34" name="Group 3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9" name="Rectangle 3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C0DB87B7-B3BF-4E28-95E7-EF5C1C522EFD}"/>
              </a:ext>
            </a:extLst>
          </p:cNvPr>
          <p:cNvPicPr>
            <a:picLocks noChangeAspect="1"/>
          </p:cNvPicPr>
          <p:nvPr/>
        </p:nvPicPr>
        <p:blipFill>
          <a:blip r:embed="rId2"/>
          <a:stretch>
            <a:fillRect/>
          </a:stretch>
        </p:blipFill>
        <p:spPr>
          <a:xfrm>
            <a:off x="4654296" y="1161288"/>
            <a:ext cx="7543800" cy="4791177"/>
          </a:xfrm>
          <a:prstGeom prst="rect">
            <a:avLst/>
          </a:prstGeom>
        </p:spPr>
      </p:pic>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cxnSp>
        <p:nvCxnSpPr>
          <p:cNvPr id="7" name="Straight Arrow Connector 6">
            <a:extLst>
              <a:ext uri="{FF2B5EF4-FFF2-40B4-BE49-F238E27FC236}">
                <a16:creationId xmlns:a16="http://schemas.microsoft.com/office/drawing/2014/main" id="{14174147-5014-45C8-A5C8-C2BF5BB48D01}"/>
              </a:ext>
            </a:extLst>
          </p:cNvPr>
          <p:cNvCxnSpPr>
            <a:cxnSpLocks/>
          </p:cNvCxnSpPr>
          <p:nvPr/>
        </p:nvCxnSpPr>
        <p:spPr>
          <a:xfrm flipH="1">
            <a:off x="5607698" y="1779204"/>
            <a:ext cx="233265" cy="982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15F506-9186-4985-BC76-47A8FD6C6A30}"/>
              </a:ext>
            </a:extLst>
          </p:cNvPr>
          <p:cNvSpPr txBox="1"/>
          <p:nvPr/>
        </p:nvSpPr>
        <p:spPr>
          <a:xfrm>
            <a:off x="5226698" y="1321553"/>
            <a:ext cx="1948542" cy="523220"/>
          </a:xfrm>
          <a:prstGeom prst="rect">
            <a:avLst/>
          </a:prstGeom>
          <a:noFill/>
        </p:spPr>
        <p:txBody>
          <a:bodyPr wrap="square" rtlCol="0">
            <a:spAutoFit/>
          </a:bodyPr>
          <a:lstStyle/>
          <a:p>
            <a:r>
              <a:rPr lang="en-US" sz="1400" b="1" dirty="0">
                <a:solidFill>
                  <a:srgbClr val="FF0000"/>
                </a:solidFill>
              </a:rPr>
              <a:t>Country of interest is indicated in red</a:t>
            </a:r>
          </a:p>
        </p:txBody>
      </p:sp>
      <p:cxnSp>
        <p:nvCxnSpPr>
          <p:cNvPr id="12" name="Straight Arrow Connector 11">
            <a:extLst>
              <a:ext uri="{FF2B5EF4-FFF2-40B4-BE49-F238E27FC236}">
                <a16:creationId xmlns:a16="http://schemas.microsoft.com/office/drawing/2014/main" id="{01D71F19-4418-40CE-AA18-0522C5ED5032}"/>
              </a:ext>
            </a:extLst>
          </p:cNvPr>
          <p:cNvCxnSpPr>
            <a:cxnSpLocks/>
          </p:cNvCxnSpPr>
          <p:nvPr/>
        </p:nvCxnSpPr>
        <p:spPr>
          <a:xfrm>
            <a:off x="6096000" y="1779204"/>
            <a:ext cx="1284514" cy="12268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2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4446E76-E60A-4153-8105-E46C6B435903}"/>
              </a:ext>
            </a:extLst>
          </p:cNvPr>
          <p:cNvPicPr>
            <a:picLocks noChangeAspect="1"/>
          </p:cNvPicPr>
          <p:nvPr/>
        </p:nvPicPr>
        <p:blipFill>
          <a:blip r:embed="rId2"/>
          <a:stretch>
            <a:fillRect/>
          </a:stretch>
        </p:blipFill>
        <p:spPr>
          <a:xfrm>
            <a:off x="4764024" y="1065221"/>
            <a:ext cx="7223760" cy="2633901"/>
          </a:xfrm>
          <a:prstGeom prst="rect">
            <a:avLst/>
          </a:prstGeom>
        </p:spPr>
      </p:pic>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Tax Capacity and Tax Performance</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065221"/>
            <a:ext cx="4008384" cy="5249632"/>
          </a:xfrm>
        </p:spPr>
        <p:txBody>
          <a:bodyPr>
            <a:normAutofit/>
          </a:bodyPr>
          <a:lstStyle/>
          <a:p>
            <a:r>
              <a:rPr lang="en-US" sz="1700" dirty="0"/>
              <a:t>Tax Capacity and Tax Performance Dashboard is updated for each Country (can be selected in “Country vs Neighbors” chart from “Tax Revenue” dashboard).</a:t>
            </a:r>
          </a:p>
          <a:p>
            <a:r>
              <a:rPr lang="en-US" sz="1700" dirty="0"/>
              <a:t>It helps us to compare the potential of the selected country with the actual values with respect to other countries with similar GDP per Capita or Income Group with respect to Tax Revenue, Income Taxes, VAT, Excise Taxes, Trade Taxes, Property Taxes, PIT, and CIT.</a:t>
            </a:r>
          </a:p>
          <a:p>
            <a:r>
              <a:rPr lang="en-US" sz="1700" dirty="0"/>
              <a:t>The potential of Country is calculated using Stochastic Frontier Analysis controlling for per capita GDP and the openness.</a:t>
            </a:r>
          </a:p>
        </p:txBody>
      </p:sp>
      <p:grpSp>
        <p:nvGrpSpPr>
          <p:cNvPr id="47" name="Group 4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8" name="Rectangle 4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582918F4-D595-4CBB-BE65-E2345C0A4571}"/>
              </a:ext>
            </a:extLst>
          </p:cNvPr>
          <p:cNvPicPr>
            <a:picLocks noChangeAspect="1"/>
          </p:cNvPicPr>
          <p:nvPr/>
        </p:nvPicPr>
        <p:blipFill>
          <a:blip r:embed="rId3"/>
          <a:stretch>
            <a:fillRect/>
          </a:stretch>
        </p:blipFill>
        <p:spPr>
          <a:xfrm>
            <a:off x="4759910" y="3829701"/>
            <a:ext cx="7219187" cy="2624328"/>
          </a:xfrm>
          <a:prstGeom prst="rect">
            <a:avLst/>
          </a:prstGeom>
        </p:spPr>
      </p:pic>
      <p:grpSp>
        <p:nvGrpSpPr>
          <p:cNvPr id="51" name="Group 5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2" name="Isosceles Triangle 5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5">
            <a:extLst>
              <a:ext uri="{FF2B5EF4-FFF2-40B4-BE49-F238E27FC236}">
                <a16:creationId xmlns:a16="http://schemas.microsoft.com/office/drawing/2014/main" id="{0F10F808-D616-4937-9E8F-0A72414F57E5}"/>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sp>
        <p:nvSpPr>
          <p:cNvPr id="8" name="Oval 7">
            <a:extLst>
              <a:ext uri="{FF2B5EF4-FFF2-40B4-BE49-F238E27FC236}">
                <a16:creationId xmlns:a16="http://schemas.microsoft.com/office/drawing/2014/main" id="{1F605525-F806-4117-80FB-013F0A6E3D01}"/>
              </a:ext>
            </a:extLst>
          </p:cNvPr>
          <p:cNvSpPr/>
          <p:nvPr/>
        </p:nvSpPr>
        <p:spPr>
          <a:xfrm>
            <a:off x="10840163" y="1149781"/>
            <a:ext cx="993422" cy="33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90851E8-B24F-4271-A492-AA766E7A371C}"/>
              </a:ext>
            </a:extLst>
          </p:cNvPr>
          <p:cNvCxnSpPr>
            <a:cxnSpLocks/>
            <a:stCxn id="12" idx="0"/>
            <a:endCxn id="8" idx="3"/>
          </p:cNvCxnSpPr>
          <p:nvPr/>
        </p:nvCxnSpPr>
        <p:spPr>
          <a:xfrm flipV="1">
            <a:off x="10118035" y="1438819"/>
            <a:ext cx="867611" cy="1567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CCEAA74-58E1-4164-9E47-4F49D0C72B79}"/>
              </a:ext>
            </a:extLst>
          </p:cNvPr>
          <p:cNvSpPr txBox="1"/>
          <p:nvPr/>
        </p:nvSpPr>
        <p:spPr>
          <a:xfrm>
            <a:off x="9021688" y="3006494"/>
            <a:ext cx="2192694" cy="738664"/>
          </a:xfrm>
          <a:prstGeom prst="rect">
            <a:avLst/>
          </a:prstGeom>
          <a:noFill/>
        </p:spPr>
        <p:txBody>
          <a:bodyPr wrap="square" rtlCol="0">
            <a:spAutoFit/>
          </a:bodyPr>
          <a:lstStyle/>
          <a:p>
            <a:r>
              <a:rPr lang="en-US" sz="1400" b="1" dirty="0">
                <a:solidFill>
                  <a:srgbClr val="FF0000"/>
                </a:solidFill>
              </a:rPr>
              <a:t>Choose the Tax Gap or Tax Capacity vs Tax Performance Charts</a:t>
            </a:r>
          </a:p>
        </p:txBody>
      </p:sp>
      <p:cxnSp>
        <p:nvCxnSpPr>
          <p:cNvPr id="37" name="Straight Arrow Connector 36">
            <a:extLst>
              <a:ext uri="{FF2B5EF4-FFF2-40B4-BE49-F238E27FC236}">
                <a16:creationId xmlns:a16="http://schemas.microsoft.com/office/drawing/2014/main" id="{F07E4FB5-5431-41F7-822F-80DE62F6CDED}"/>
              </a:ext>
            </a:extLst>
          </p:cNvPr>
          <p:cNvCxnSpPr>
            <a:cxnSpLocks/>
          </p:cNvCxnSpPr>
          <p:nvPr/>
        </p:nvCxnSpPr>
        <p:spPr>
          <a:xfrm flipH="1" flipV="1">
            <a:off x="8351561" y="1345143"/>
            <a:ext cx="764447" cy="1735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47B57EE-3FBA-4DD1-8C9A-D21A4A5C0AF0}"/>
              </a:ext>
            </a:extLst>
          </p:cNvPr>
          <p:cNvCxnSpPr>
            <a:cxnSpLocks/>
            <a:stCxn id="12" idx="1"/>
          </p:cNvCxnSpPr>
          <p:nvPr/>
        </p:nvCxnSpPr>
        <p:spPr>
          <a:xfrm flipH="1">
            <a:off x="8153400" y="3375826"/>
            <a:ext cx="868288" cy="5818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FCF1596-5153-4BDE-9B5F-27A04A219FDB}"/>
              </a:ext>
            </a:extLst>
          </p:cNvPr>
          <p:cNvSpPr/>
          <p:nvPr/>
        </p:nvSpPr>
        <p:spPr>
          <a:xfrm>
            <a:off x="10812170" y="3924606"/>
            <a:ext cx="993422" cy="33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8374FEE7-227C-4615-B733-35B676DBDFE4}"/>
              </a:ext>
            </a:extLst>
          </p:cNvPr>
          <p:cNvCxnSpPr>
            <a:cxnSpLocks/>
            <a:stCxn id="12" idx="2"/>
            <a:endCxn id="43" idx="2"/>
          </p:cNvCxnSpPr>
          <p:nvPr/>
        </p:nvCxnSpPr>
        <p:spPr>
          <a:xfrm>
            <a:off x="10118035" y="3745158"/>
            <a:ext cx="694135" cy="3487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86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770F5-343E-4092-BDAC-E581B60CB4BA}"/>
              </a:ext>
            </a:extLst>
          </p:cNvPr>
          <p:cNvPicPr>
            <a:picLocks noChangeAspect="1"/>
          </p:cNvPicPr>
          <p:nvPr/>
        </p:nvPicPr>
        <p:blipFill>
          <a:blip r:embed="rId2"/>
          <a:stretch>
            <a:fillRect/>
          </a:stretch>
        </p:blipFill>
        <p:spPr>
          <a:xfrm>
            <a:off x="4566128" y="1552103"/>
            <a:ext cx="7616952" cy="4177422"/>
          </a:xfrm>
          <a:prstGeom prst="rect">
            <a:avLst/>
          </a:prstGeom>
        </p:spPr>
      </p:pic>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Tax Buoyancy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552103"/>
            <a:ext cx="4008384" cy="4177422"/>
          </a:xfrm>
        </p:spPr>
        <p:txBody>
          <a:bodyPr>
            <a:normAutofit/>
          </a:bodyPr>
          <a:lstStyle/>
          <a:p>
            <a:r>
              <a:rPr lang="en-US" sz="1700" dirty="0"/>
              <a:t>The Tax Buoyancy Dashboard provides the buoyancy for Tax Revenue and the major taxes, PIT, CIT, VAT, Excises and Property Taxes.</a:t>
            </a:r>
          </a:p>
          <a:p>
            <a:r>
              <a:rPr lang="en-US" sz="1700" dirty="0"/>
              <a:t>The country and years are selected from the Tax Revenue Dashboard.</a:t>
            </a:r>
          </a:p>
          <a:p>
            <a:r>
              <a:rPr lang="en-US" sz="1700" dirty="0"/>
              <a:t>The charts shows the Buoyancy=1 line for reference and calculates the average buoyancy for the selected years.</a:t>
            </a:r>
          </a:p>
          <a:p>
            <a:r>
              <a:rPr lang="en-US" sz="1700" dirty="0"/>
              <a:t>The charts also show average PIT, CIT, and VAT Rates to allow users check if the Buoyancy is due to fluctuation in Tax Rates.</a:t>
            </a:r>
          </a:p>
        </p:txBody>
      </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sp>
        <p:nvSpPr>
          <p:cNvPr id="3" name="Oval 2">
            <a:extLst>
              <a:ext uri="{FF2B5EF4-FFF2-40B4-BE49-F238E27FC236}">
                <a16:creationId xmlns:a16="http://schemas.microsoft.com/office/drawing/2014/main" id="{F0C25480-5F51-4275-9F88-4741DF988D4C}"/>
              </a:ext>
            </a:extLst>
          </p:cNvPr>
          <p:cNvSpPr/>
          <p:nvPr/>
        </p:nvSpPr>
        <p:spPr>
          <a:xfrm>
            <a:off x="6362894" y="1817833"/>
            <a:ext cx="1343609" cy="1772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69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Comparison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394607"/>
            <a:ext cx="4008384" cy="4746326"/>
          </a:xfrm>
        </p:spPr>
        <p:txBody>
          <a:bodyPr>
            <a:normAutofit fontScale="92500" lnSpcReduction="10000"/>
          </a:bodyPr>
          <a:lstStyle/>
          <a:p>
            <a:r>
              <a:rPr lang="en-US" sz="2000" dirty="0"/>
              <a:t>Single comparator can be selected from “Comparison Basis” filter</a:t>
            </a:r>
          </a:p>
          <a:p>
            <a:r>
              <a:rPr lang="en-US" sz="2000" dirty="0"/>
              <a:t>Clicking on any data point (“Comparison Basis”, year) in the “Tax Revenue-All &lt;comparator&gt;” chart updates “Tax Rates : All &lt;comparator&gt;”(top middle), “Total Revenue: &lt;comparator&gt;-&lt;selected value&gt;” (top right), and “Tax Structure: &lt;comparator&gt;-&lt;selected value&gt;” (bottom right) charts.</a:t>
            </a:r>
          </a:p>
          <a:p>
            <a:r>
              <a:rPr lang="en-US" sz="2000" dirty="0"/>
              <a:t>Years are selected from the Tax Revenue Dashboard.</a:t>
            </a:r>
          </a:p>
          <a:p>
            <a:r>
              <a:rPr lang="en-US" sz="2000" dirty="0"/>
              <a:t>Average Tax Rates for PIT, CIT and VAT for the region are shown in the top-middle chart.</a:t>
            </a:r>
          </a:p>
          <a:p>
            <a:r>
              <a:rPr lang="en-US" sz="2000" dirty="0"/>
              <a:t>Un-weighted averages are used.</a:t>
            </a:r>
          </a:p>
          <a:p>
            <a:endParaRPr lang="en-US" sz="2000" dirty="0"/>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3620F251-4E0A-4C7B-85B5-210B4A96AC78}"/>
              </a:ext>
            </a:extLst>
          </p:cNvPr>
          <p:cNvPicPr>
            <a:picLocks noChangeAspect="1"/>
          </p:cNvPicPr>
          <p:nvPr/>
        </p:nvPicPr>
        <p:blipFill>
          <a:blip r:embed="rId2"/>
          <a:stretch>
            <a:fillRect/>
          </a:stretch>
        </p:blipFill>
        <p:spPr>
          <a:xfrm>
            <a:off x="4538107" y="1394607"/>
            <a:ext cx="7491190" cy="4746326"/>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Footer Placeholder 5">
            <a:extLst>
              <a:ext uri="{FF2B5EF4-FFF2-40B4-BE49-F238E27FC236}">
                <a16:creationId xmlns:a16="http://schemas.microsoft.com/office/drawing/2014/main" id="{6C24C68A-289C-477C-A8AB-2F0643334FCF}"/>
              </a:ext>
            </a:extLst>
          </p:cNvPr>
          <p:cNvSpPr>
            <a:spLocks noGrp="1"/>
          </p:cNvSpPr>
          <p:nvPr>
            <p:ph type="ftr" sz="quarter" idx="11"/>
          </p:nvPr>
        </p:nvSpPr>
        <p:spPr>
          <a:xfrm>
            <a:off x="643467" y="6353703"/>
            <a:ext cx="10905065" cy="365125"/>
          </a:xfrm>
        </p:spPr>
        <p:txBody>
          <a:bodyPr/>
          <a:lstStyle/>
          <a:p>
            <a:endParaRPr lang="en-US" sz="1200" dirty="0"/>
          </a:p>
        </p:txBody>
      </p:sp>
      <p:sp>
        <p:nvSpPr>
          <p:cNvPr id="7" name="Oval 6">
            <a:extLst>
              <a:ext uri="{FF2B5EF4-FFF2-40B4-BE49-F238E27FC236}">
                <a16:creationId xmlns:a16="http://schemas.microsoft.com/office/drawing/2014/main" id="{1D659583-B7F7-47C1-9A32-15E405E4BA54}"/>
              </a:ext>
            </a:extLst>
          </p:cNvPr>
          <p:cNvSpPr/>
          <p:nvPr/>
        </p:nvSpPr>
        <p:spPr>
          <a:xfrm>
            <a:off x="7193903" y="2111360"/>
            <a:ext cx="2799183"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2BEBE69-A2C8-4205-B6F3-555D3DF054CD}"/>
              </a:ext>
            </a:extLst>
          </p:cNvPr>
          <p:cNvSpPr txBox="1"/>
          <p:nvPr/>
        </p:nvSpPr>
        <p:spPr>
          <a:xfrm>
            <a:off x="5013142" y="2862003"/>
            <a:ext cx="2395364" cy="707886"/>
          </a:xfrm>
          <a:prstGeom prst="rect">
            <a:avLst/>
          </a:prstGeom>
          <a:noFill/>
          <a:ln>
            <a:solidFill>
              <a:srgbClr val="FF0000"/>
            </a:solidFill>
          </a:ln>
        </p:spPr>
        <p:txBody>
          <a:bodyPr wrap="square" rtlCol="0">
            <a:spAutoFit/>
          </a:bodyPr>
          <a:lstStyle/>
          <a:p>
            <a:r>
              <a:rPr lang="en-US" sz="1000" b="1" dirty="0">
                <a:solidFill>
                  <a:srgbClr val="FF0000"/>
                </a:solidFill>
              </a:rPr>
              <a:t>Click on data point (combination of “Comparison Basis” and “Year”) of interest. This activates the other charts including those in the other dashboards.</a:t>
            </a:r>
          </a:p>
        </p:txBody>
      </p:sp>
      <p:cxnSp>
        <p:nvCxnSpPr>
          <p:cNvPr id="17" name="Straight Arrow Connector 16">
            <a:extLst>
              <a:ext uri="{FF2B5EF4-FFF2-40B4-BE49-F238E27FC236}">
                <a16:creationId xmlns:a16="http://schemas.microsoft.com/office/drawing/2014/main" id="{1148D3C7-C552-4545-AF61-4065960F5420}"/>
              </a:ext>
            </a:extLst>
          </p:cNvPr>
          <p:cNvCxnSpPr>
            <a:cxnSpLocks/>
          </p:cNvCxnSpPr>
          <p:nvPr/>
        </p:nvCxnSpPr>
        <p:spPr>
          <a:xfrm flipH="1">
            <a:off x="6555843" y="2649894"/>
            <a:ext cx="404794" cy="2479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F3EE27-80BE-494E-98AB-840EA8AE5BE6}"/>
              </a:ext>
            </a:extLst>
          </p:cNvPr>
          <p:cNvCxnSpPr>
            <a:cxnSpLocks/>
          </p:cNvCxnSpPr>
          <p:nvPr/>
        </p:nvCxnSpPr>
        <p:spPr>
          <a:xfrm flipV="1">
            <a:off x="7401857" y="2649894"/>
            <a:ext cx="2852486" cy="426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F70057-8B7A-4E3A-A045-4B7BF023ABAC}"/>
              </a:ext>
            </a:extLst>
          </p:cNvPr>
          <p:cNvCxnSpPr>
            <a:cxnSpLocks/>
            <a:stCxn id="16" idx="3"/>
          </p:cNvCxnSpPr>
          <p:nvPr/>
        </p:nvCxnSpPr>
        <p:spPr>
          <a:xfrm>
            <a:off x="7408506" y="3215946"/>
            <a:ext cx="2668555" cy="1122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B051E5C-2E82-4853-AC09-7AC1145BD71C}"/>
              </a:ext>
            </a:extLst>
          </p:cNvPr>
          <p:cNvGrpSpPr/>
          <p:nvPr/>
        </p:nvGrpSpPr>
        <p:grpSpPr>
          <a:xfrm>
            <a:off x="5098867" y="1421353"/>
            <a:ext cx="1994263" cy="608083"/>
            <a:chOff x="3410024" y="758876"/>
            <a:chExt cx="1994263" cy="608083"/>
          </a:xfrm>
        </p:grpSpPr>
        <p:sp>
          <p:nvSpPr>
            <p:cNvPr id="33" name="TextBox 32">
              <a:extLst>
                <a:ext uri="{FF2B5EF4-FFF2-40B4-BE49-F238E27FC236}">
                  <a16:creationId xmlns:a16="http://schemas.microsoft.com/office/drawing/2014/main" id="{199F25DA-5509-4563-8691-1FBB68BD2CD1}"/>
                </a:ext>
              </a:extLst>
            </p:cNvPr>
            <p:cNvSpPr txBox="1"/>
            <p:nvPr/>
          </p:nvSpPr>
          <p:spPr>
            <a:xfrm>
              <a:off x="3410024" y="758876"/>
              <a:ext cx="1994263" cy="553998"/>
            </a:xfrm>
            <a:prstGeom prst="rect">
              <a:avLst/>
            </a:prstGeom>
            <a:noFill/>
            <a:ln>
              <a:solidFill>
                <a:srgbClr val="FF0000"/>
              </a:solidFill>
            </a:ln>
          </p:spPr>
          <p:txBody>
            <a:bodyPr wrap="square" rtlCol="0">
              <a:spAutoFit/>
            </a:bodyPr>
            <a:lstStyle/>
            <a:p>
              <a:r>
                <a:rPr lang="en-US" sz="1000" b="1" dirty="0">
                  <a:solidFill>
                    <a:srgbClr val="FF0000"/>
                  </a:solidFill>
                </a:rPr>
                <a:t>Use drop-down list to select or type the Comparison Basis (like Region, Income Group, etc.)</a:t>
              </a:r>
            </a:p>
          </p:txBody>
        </p:sp>
        <p:cxnSp>
          <p:nvCxnSpPr>
            <p:cNvPr id="34" name="Straight Arrow Connector 33">
              <a:extLst>
                <a:ext uri="{FF2B5EF4-FFF2-40B4-BE49-F238E27FC236}">
                  <a16:creationId xmlns:a16="http://schemas.microsoft.com/office/drawing/2014/main" id="{7A1DC449-CFD6-495E-ADF8-3273A4580F87}"/>
                </a:ext>
              </a:extLst>
            </p:cNvPr>
            <p:cNvCxnSpPr>
              <a:cxnSpLocks/>
            </p:cNvCxnSpPr>
            <p:nvPr/>
          </p:nvCxnSpPr>
          <p:spPr>
            <a:xfrm flipV="1">
              <a:off x="3991589" y="1312875"/>
              <a:ext cx="757690" cy="54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721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Comparison Benchmarking</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457471"/>
            <a:ext cx="4008384" cy="4657309"/>
          </a:xfrm>
        </p:spPr>
        <p:txBody>
          <a:bodyPr>
            <a:normAutofit fontScale="92500" lnSpcReduction="20000"/>
          </a:bodyPr>
          <a:lstStyle/>
          <a:p>
            <a:r>
              <a:rPr lang="en-US" sz="2000" dirty="0"/>
              <a:t>Comparison Benchmarking Dashboard shows the countries based on “Comparison Basis” selection and their performance on tax collection. The “Comparison Basis” can be selected in “Tax Revenue-All &lt;comparator&gt;” chart from “Comparison Dashboard”. </a:t>
            </a:r>
          </a:p>
          <a:p>
            <a:r>
              <a:rPr lang="en-US" sz="2000" dirty="0"/>
              <a:t>It helps us understand and compare the performance of all countries within the selected “Comparison Basis” for Tax Revenue, Income Taxes, VAT, Excise Taxes, Trade Taxes, Property Taxes, PIT, and CIT</a:t>
            </a:r>
          </a:p>
          <a:p>
            <a:r>
              <a:rPr lang="en-US" sz="2000" dirty="0"/>
              <a:t>By default, the countries are color coded by Income Group except for “Income Group” comparator for which countries are color coded by Region</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643467" y="6353703"/>
            <a:ext cx="10905065" cy="365125"/>
          </a:xfrm>
        </p:spPr>
        <p:txBody>
          <a:bodyPr/>
          <a:lstStyle/>
          <a:p>
            <a:endParaRPr lang="en-US" sz="1200" dirty="0"/>
          </a:p>
        </p:txBody>
      </p:sp>
      <p:pic>
        <p:nvPicPr>
          <p:cNvPr id="14" name="Picture 13">
            <a:extLst>
              <a:ext uri="{FF2B5EF4-FFF2-40B4-BE49-F238E27FC236}">
                <a16:creationId xmlns:a16="http://schemas.microsoft.com/office/drawing/2014/main" id="{A37FFBE0-4A12-440B-95B9-F707AAC6A106}"/>
              </a:ext>
            </a:extLst>
          </p:cNvPr>
          <p:cNvPicPr>
            <a:picLocks noChangeAspect="1"/>
          </p:cNvPicPr>
          <p:nvPr/>
        </p:nvPicPr>
        <p:blipFill>
          <a:blip r:embed="rId2"/>
          <a:stretch>
            <a:fillRect/>
          </a:stretch>
        </p:blipFill>
        <p:spPr>
          <a:xfrm>
            <a:off x="4552282" y="1445958"/>
            <a:ext cx="7468979" cy="4672509"/>
          </a:xfrm>
          <a:prstGeom prst="rect">
            <a:avLst/>
          </a:prstGeom>
        </p:spPr>
      </p:pic>
    </p:spTree>
    <p:extLst>
      <p:ext uri="{BB962C8B-B14F-4D97-AF65-F5344CB8AC3E}">
        <p14:creationId xmlns:p14="http://schemas.microsoft.com/office/powerpoint/2010/main" val="1774013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2360</TotalTime>
  <Words>1509</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World Bank’s Revenue Dashboard A Tool for Benchmarking Tax Policy Performance</vt:lpstr>
      <vt:lpstr>Revenue Dashboard: Overview</vt:lpstr>
      <vt:lpstr>Tax Revenue Dashboard</vt:lpstr>
      <vt:lpstr>Navigating the Dashboard</vt:lpstr>
      <vt:lpstr>Country Benchmarking</vt:lpstr>
      <vt:lpstr>Tax Capacity and Tax Performance</vt:lpstr>
      <vt:lpstr>Tax Buoyancy Dashboard</vt:lpstr>
      <vt:lpstr>Comparison Dashboard</vt:lpstr>
      <vt:lpstr>Comparison Benchmarking</vt:lpstr>
      <vt:lpstr>Tax Rates Dashboard</vt:lpstr>
      <vt:lpstr>Direct to Indirect Tax Ratios Dashboard</vt:lpstr>
      <vt:lpstr>Macro Dashboard</vt:lpstr>
      <vt:lpstr>Downloading Data and Charts </vt:lpstr>
      <vt:lpstr>Downloading Data and Charts </vt:lpstr>
      <vt:lpstr>Something more…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Revenue Dashboard</dc:title>
  <dc:creator>Nikhil Subhash Brahmankar</dc:creator>
  <cp:lastModifiedBy>Nikhil Subhash Brahmankar</cp:lastModifiedBy>
  <cp:revision>118</cp:revision>
  <dcterms:created xsi:type="dcterms:W3CDTF">2021-11-29T15:30:40Z</dcterms:created>
  <dcterms:modified xsi:type="dcterms:W3CDTF">2023-03-09T18:57:54Z</dcterms:modified>
</cp:coreProperties>
</file>