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A82D43-389A-47A8-A04C-0ABF5D84EB6A}">
          <p14:sldIdLst>
            <p14:sldId id="256"/>
            <p14:sldId id="258"/>
            <p14:sldId id="257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49006-E73D-4BF6-B579-EF1309DB8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B4CA51-7EAD-4CDB-9497-FF5D4FA27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30B29D-5DE2-4D65-A7ED-3F64DEA1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4A4DA-A9DD-41F1-ABCF-C13BA1A1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420D4-4539-47AB-9358-3E9BB4C2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24388-7F96-44F3-9C7E-300DBC65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53DAD4-73C1-4835-B900-6CE1CC87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932E28-E73A-491C-A8D3-3DA3CD47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5BD717-B9F9-42D8-8281-EDB8061E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B9DD63-B7CF-4176-90DF-134362CB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2D0202-F40E-4F08-8611-7A1B65F62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6B4C8E-A0A0-4926-B39C-30F1F242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A1FFD-6AE3-4598-BFC4-A2C55B5E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C9527-9EFA-4870-8F92-DE66D53F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3A547-9133-41C6-8C68-35845B04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D3236-EF1C-400E-97E1-43AD9A5E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AA88B6-4EB0-4403-971A-9062DEAB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6B79F-1142-4975-A0F4-061A3616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3944E5-8899-4914-A713-F366BFC7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761F0B-81AA-47F3-8B16-8437F2F8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7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8399D-7EED-4E52-A2AF-D09007DF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BAA2E9-F188-4CCD-A64A-83136445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CD8969-8066-404B-9C20-EC37F99A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6E9F2-A616-4C80-8CDF-1C25160A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EEAD8-2EEC-4EC4-ABD9-CE95480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A0C92-F4A7-46EA-9902-FDDA5A2A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496DB-3ECD-4FED-9A34-C634C2C62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04295D-62F8-4604-9344-1833D7CFE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A1C95-6BA3-4B65-A89F-A314F73D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B8B70F-58B1-415C-B6FF-8A6EBF79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82B2F-0071-4135-8706-14A80DEE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A18ED-4293-4E08-BF4F-AB512C94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99CDF6-E726-4F17-B656-BFBA77703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075BBC-FF18-4F13-BC8A-BCC3DA30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4ED7EF-7D1B-4AB4-9176-9D1AFA8D9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A9F5A4-2F3F-488D-818E-F8386D2A3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685D02-63CF-4DEF-AC46-41165AA6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92A589-371B-4FCE-B8BC-A6EFEC25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4C7915-9B2B-4DAF-B717-430F995F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0ABF5-AACD-448C-967D-C4132399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453796-77A6-4FDE-8FD6-F0A70184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C0B4C9-E3B1-405A-B1BD-622726BE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4BBEB7-9072-4FA8-82ED-9EDB5871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4532B3-0EAA-4456-82DF-A93EA5B8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B03EAF-5B6C-48D6-9B81-E4C9DCEF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6ED5F9-960A-4E91-8DC9-3FD8B716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428D1-0A59-466E-B15B-919C7C23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99014-7B10-4170-B4BF-5CFF1CF3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315F24-248E-4E53-95BD-D793F795D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B05F3-F488-46F4-91A6-8D61D92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E01D6E-1191-400C-ADAD-BA4F846A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FC9CA2-06C6-43A5-A222-F458AA9D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2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1443F-913C-495C-AF78-137C80E7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685199-550E-4B13-A768-26D5AB3F1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14FDF9-9456-418E-80CF-5C5795EB3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E846AF-C94B-4DA9-8979-BD7DF45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BCB0DE-C318-460B-A248-5451314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1221C2-12CD-492B-A978-EFF372F6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ED2254-22D6-4B4C-A80D-9A9F19CA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F0FA1D-A728-4879-B7CB-24104FB3D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5834C-1964-4F77-8DE9-F80E76A96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A624-5CE3-4953-85D0-8A8BC775ECE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ED1F19-E3FB-4066-A4FF-AA886EBC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5FD60-258E-4288-9714-B3A4DE2CB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787D-7EED-4EED-BCEA-74D8C207D4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9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DA3BB-475C-4625-A6E3-F3214A0E4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mining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87EAFD-98DD-4771-A7E2-2AC5A8BAF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2E2E-31C2-475F-AE35-01613EB5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dcut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627085-1744-4D3E-9E1B-BD34F781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density tree</a:t>
            </a:r>
          </a:p>
          <a:p>
            <a:r>
              <a:rPr lang="en-US" dirty="0"/>
              <a:t>Cut density tree</a:t>
            </a:r>
          </a:p>
          <a:p>
            <a:r>
              <a:rPr lang="en-US" dirty="0"/>
              <a:t>Find all neighbors of the two </a:t>
            </a:r>
            <a:r>
              <a:rPr lang="en-US" dirty="0" err="1"/>
              <a:t>cutted</a:t>
            </a:r>
            <a:r>
              <a:rPr lang="en-US" dirty="0"/>
              <a:t> nodes</a:t>
            </a:r>
          </a:p>
          <a:p>
            <a:r>
              <a:rPr lang="en-US" dirty="0"/>
              <a:t>Create two new trees with this nodes</a:t>
            </a:r>
          </a:p>
          <a:p>
            <a:r>
              <a:rPr lang="en-US" dirty="0"/>
              <a:t>Repeat until n-trees were created</a:t>
            </a:r>
          </a:p>
          <a:p>
            <a:r>
              <a:rPr lang="en-US" dirty="0"/>
              <a:t>Find nodes in original graph</a:t>
            </a:r>
          </a:p>
          <a:p>
            <a:r>
              <a:rPr lang="en-US" dirty="0"/>
              <a:t>Color them in clusters</a:t>
            </a:r>
          </a:p>
        </p:txBody>
      </p:sp>
    </p:spTree>
    <p:extLst>
      <p:ext uri="{BB962C8B-B14F-4D97-AF65-F5344CB8AC3E}">
        <p14:creationId xmlns:p14="http://schemas.microsoft.com/office/powerpoint/2010/main" val="20681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Mit hoher Zuverlässigkeit generierte Beschreibung">
            <a:extLst>
              <a:ext uri="{FF2B5EF4-FFF2-40B4-BE49-F238E27FC236}">
                <a16:creationId xmlns:a16="http://schemas.microsoft.com/office/drawing/2014/main" id="{1A76582B-6255-4011-B16E-BC02D0E0A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2" y="-196298"/>
            <a:ext cx="9405730" cy="7054298"/>
          </a:xfrm>
        </p:spPr>
      </p:pic>
    </p:spTree>
    <p:extLst>
      <p:ext uri="{BB962C8B-B14F-4D97-AF65-F5344CB8AC3E}">
        <p14:creationId xmlns:p14="http://schemas.microsoft.com/office/powerpoint/2010/main" val="74527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C63FF-BBCF-439F-8B18-430A1326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trees after 12 cuts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4319B5-43F5-401C-A813-C83941FF4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48" y="1280166"/>
            <a:ext cx="8440616" cy="5784374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3BE660-1979-42AD-9330-C26B43F06768}"/>
              </a:ext>
            </a:extLst>
          </p:cNvPr>
          <p:cNvCxnSpPr>
            <a:cxnSpLocks/>
          </p:cNvCxnSpPr>
          <p:nvPr/>
        </p:nvCxnSpPr>
        <p:spPr>
          <a:xfrm>
            <a:off x="4656406" y="1690688"/>
            <a:ext cx="0" cy="496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C2FE6A-8CA8-4E5C-9771-6C2BDCF194D0}"/>
              </a:ext>
            </a:extLst>
          </p:cNvPr>
          <p:cNvCxnSpPr/>
          <p:nvPr/>
        </p:nvCxnSpPr>
        <p:spPr>
          <a:xfrm>
            <a:off x="7142922" y="1690688"/>
            <a:ext cx="0" cy="516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BFF2E8-8824-47BC-8105-5BAC26669276}"/>
              </a:ext>
            </a:extLst>
          </p:cNvPr>
          <p:cNvCxnSpPr>
            <a:cxnSpLocks/>
          </p:cNvCxnSpPr>
          <p:nvPr/>
        </p:nvCxnSpPr>
        <p:spPr>
          <a:xfrm>
            <a:off x="1736035" y="3074504"/>
            <a:ext cx="804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B8ACD9B-DA5E-4584-9C80-F6A828761A97}"/>
              </a:ext>
            </a:extLst>
          </p:cNvPr>
          <p:cNvCxnSpPr>
            <a:endCxn id="5" idx="3"/>
          </p:cNvCxnSpPr>
          <p:nvPr/>
        </p:nvCxnSpPr>
        <p:spPr>
          <a:xfrm flipV="1">
            <a:off x="1643270" y="4172353"/>
            <a:ext cx="8255594" cy="10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05CF89C-3202-474B-9052-F06E3F9661B7}"/>
              </a:ext>
            </a:extLst>
          </p:cNvPr>
          <p:cNvCxnSpPr>
            <a:cxnSpLocks/>
          </p:cNvCxnSpPr>
          <p:nvPr/>
        </p:nvCxnSpPr>
        <p:spPr>
          <a:xfrm flipV="1">
            <a:off x="1736035" y="5274366"/>
            <a:ext cx="8162829" cy="9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3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10FCC-AA5C-4BC0-B79A-507567F7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gspan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B4F3F-C2D8-4C82-B5ED-EFBE45729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graphs</a:t>
            </a:r>
          </a:p>
          <a:p>
            <a:r>
              <a:rPr lang="en-US" dirty="0"/>
              <a:t>Split data in training and test data</a:t>
            </a:r>
          </a:p>
          <a:p>
            <a:r>
              <a:rPr lang="en-US" dirty="0"/>
              <a:t>Create matrices with results of </a:t>
            </a:r>
            <a:r>
              <a:rPr lang="en-US" dirty="0" err="1"/>
              <a:t>gspan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Column should be </a:t>
            </a:r>
            <a:r>
              <a:rPr lang="en-US" dirty="0" err="1"/>
              <a:t>freq</a:t>
            </a:r>
            <a:r>
              <a:rPr lang="en-US" dirty="0"/>
              <a:t> patterns</a:t>
            </a:r>
          </a:p>
          <a:p>
            <a:pPr lvl="1"/>
            <a:r>
              <a:rPr lang="en-US" dirty="0"/>
              <a:t>Rows should be the input graphs</a:t>
            </a:r>
          </a:p>
          <a:p>
            <a:pPr lvl="1"/>
            <a:r>
              <a:rPr lang="en-US" dirty="0"/>
              <a:t>1 if pattern in graph else 0</a:t>
            </a:r>
          </a:p>
          <a:p>
            <a:r>
              <a:rPr lang="en-US" dirty="0"/>
              <a:t>Hand train matrix to an </a:t>
            </a:r>
            <a:r>
              <a:rPr lang="en-US" dirty="0" err="1"/>
              <a:t>RandomForest</a:t>
            </a:r>
            <a:r>
              <a:rPr lang="en-US" dirty="0"/>
              <a:t> classifier</a:t>
            </a:r>
          </a:p>
          <a:p>
            <a:r>
              <a:rPr lang="en-US" dirty="0"/>
              <a:t>Check performance with the test matrix</a:t>
            </a:r>
          </a:p>
        </p:txBody>
      </p:sp>
    </p:spTree>
    <p:extLst>
      <p:ext uri="{BB962C8B-B14F-4D97-AF65-F5344CB8AC3E}">
        <p14:creationId xmlns:p14="http://schemas.microsoft.com/office/powerpoint/2010/main" val="196619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0ADE5C5-A8D9-4C1F-85B2-0729A25C5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04" y="195189"/>
            <a:ext cx="8623495" cy="646762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41B920F-F9EA-4A98-B652-CFE99B913AC5}"/>
              </a:ext>
            </a:extLst>
          </p:cNvPr>
          <p:cNvSpPr txBox="1"/>
          <p:nvPr/>
        </p:nvSpPr>
        <p:spPr>
          <a:xfrm>
            <a:off x="1232452" y="1669774"/>
            <a:ext cx="321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</a:t>
            </a:r>
            <a:r>
              <a:rPr lang="en-US" dirty="0" err="1"/>
              <a:t>rf</a:t>
            </a:r>
            <a:r>
              <a:rPr lang="en-US" dirty="0"/>
              <a:t> scores depending on</a:t>
            </a:r>
          </a:p>
          <a:p>
            <a:r>
              <a:rPr lang="en-US" dirty="0"/>
              <a:t>Threshold of the </a:t>
            </a:r>
            <a:r>
              <a:rPr lang="en-US" dirty="0" err="1"/>
              <a:t>gspan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4FF51-1399-46B9-BEAC-0EC6A9FD60D7}"/>
              </a:ext>
            </a:extLst>
          </p:cNvPr>
          <p:cNvSpPr txBox="1"/>
          <p:nvPr/>
        </p:nvSpPr>
        <p:spPr>
          <a:xfrm>
            <a:off x="1297342" y="4541896"/>
            <a:ext cx="3150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of the amount of </a:t>
            </a:r>
          </a:p>
          <a:p>
            <a:r>
              <a:rPr lang="en-US" dirty="0"/>
              <a:t>found patterns </a:t>
            </a:r>
          </a:p>
        </p:txBody>
      </p:sp>
    </p:spTree>
    <p:extLst>
      <p:ext uri="{BB962C8B-B14F-4D97-AF65-F5344CB8AC3E}">
        <p14:creationId xmlns:p14="http://schemas.microsoft.com/office/powerpoint/2010/main" val="36228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99EAA-7721-4172-AA8B-205AD8CD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88D66-E2DF-4E88-83A1-B91B0E69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2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Graph mining</vt:lpstr>
      <vt:lpstr>Results of dcut</vt:lpstr>
      <vt:lpstr>PowerPoint-Präsentation</vt:lpstr>
      <vt:lpstr>Density trees after 12 cuts</vt:lpstr>
      <vt:lpstr>gspan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mining</dc:title>
  <dc:creator>Jonny Ponny</dc:creator>
  <cp:lastModifiedBy>Jonny Ponny</cp:lastModifiedBy>
  <cp:revision>4</cp:revision>
  <dcterms:created xsi:type="dcterms:W3CDTF">2018-02-07T19:59:13Z</dcterms:created>
  <dcterms:modified xsi:type="dcterms:W3CDTF">2018-02-07T20:15:01Z</dcterms:modified>
</cp:coreProperties>
</file>