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8EAAB-924C-491E-B919-539411F17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93696F-9AEB-4CEB-99FE-CA4D1EA6B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A26C61-5618-4C3C-BBC7-B3C7921D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94343B-CA9E-477B-A1F7-B1E8AA24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062512-084A-46A7-8CA2-CAB61108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87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8D2FD-756F-45EF-A5A6-2488BC00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49605D-5DF7-4E8A-BD77-E444AD0E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1E0C97-0B71-4C2F-807B-10EC21B3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B3527-ADA7-4134-8774-BB562229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D0DD7-DF4F-4BF2-AB5E-CF415F8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59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250EF-19CE-4613-B082-C87C20A42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C406E6-97B2-4B18-BBD3-A58DA374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752725-E493-4AB4-B9D7-2B369884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695C5-384D-432C-AE38-F890F804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F347C-652A-4425-951D-53DA8116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78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E6313-3BE7-492D-BF9F-90309257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BAF30-4164-445A-9E45-C359A7A2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E7D30-F148-49D6-9B63-576FBB1E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0601A1-0734-4A57-927B-1D788321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D68689-335F-44DA-B726-E8609375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53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A2984-1B62-4DFA-934F-50F9889A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4FA9C-5185-4302-A588-70B4152F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40732-8BC6-4E18-8791-E783663F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7864E-6B44-4684-B9B3-26BE282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88A3A-D2B5-4F4D-93DB-73C2BBB9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11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5C5AF-8F15-43E0-95C1-275EA99B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372C0-5545-46A3-8A73-5562CECDB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C6013F-AA77-42F8-B3A9-F8562FA6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F7CA98-648A-4004-9EEB-43194EFC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9F08FB-FE12-4D0D-8EFE-EDFFC49F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D34588-2748-422F-B85B-636FD13C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180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C4FF9-1862-471F-8E70-55921DE5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6F66C-D8A2-49F0-B0B0-5A8D1D1D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2447A-DB26-4BF0-95C6-17C2267A4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1884F6-8E24-43CC-B091-D12C49C3D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BAE0B-C4EA-42F3-A500-A184652E4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60C18E-4271-4AB1-A919-5A9284BB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8C94D2-CA3A-47AF-9C7D-1586BC24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A87AA0-ACC3-4395-94DE-10F4C01C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57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A63C7-7C25-4115-A768-2CBE205F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4B4873-6FA6-4718-9868-662DCF73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A5F80E-C862-431D-AB22-CD48C96A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C4C4FF-9CA1-495F-AA3C-68AD08A9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EBB02C-3A75-4386-AE7B-0D93A64F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6CECE2-7C10-4C2F-9BB0-1514662D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EE4E9A-2FDD-41A2-B6C3-312DC725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00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4D3D8-C94F-4662-98AE-6528B42A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75D59-01B5-4C64-AB8A-1381AA167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7DA60F-7B88-434F-AB81-23D013915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7FBB9B-E4A8-460B-A30A-C9194BF7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56C473-84D2-4BD5-ABC9-5CBF5E1A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52BFBD-C656-4E95-BA2F-DA5DA2A0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0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43A1A-3684-4F4B-B503-6D1A14DA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581350-6D96-4777-8DA1-E8947C5B4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516E1B-7F71-41EC-8FBA-56085959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518840-7F8A-491B-9E23-3559DF94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A3806-9223-41C8-9F2F-424C791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36A899-446C-4280-8B9E-B4F7BDA2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790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A47BD9-B066-4002-BCF4-F201F1E3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4F6211-1442-44DA-B42A-D825B5161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924B5-7B10-4014-8B31-7B4586A0D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97E4-00D1-4C1E-AC9A-E6AEB5DE9388}" type="datetimeFigureOut">
              <a:rPr lang="de-DE" smtClean="0"/>
              <a:t>08.12.2017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DE7B1-AB5D-42EE-BC4E-C48CC4234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9F31F-66B8-47D7-99DD-F74B5B7EF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1720-427E-4C54-9533-3CC08D92F9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89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0C1AB-CB66-45B6-88D4-A9DCE19D9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914F863-42CD-4A74-A57F-671707B3D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F965CE-147D-4A58-A50A-A9395D378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3" b="3"/>
          <a:stretch/>
        </p:blipFill>
        <p:spPr>
          <a:xfrm>
            <a:off x="6078635" y="965595"/>
            <a:ext cx="4674202" cy="4773591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DD78ED-D8B0-4DF7-A2BC-E5F7F996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4EFA2-348B-4D87-B912-BFB4DCD1F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Bottom-up – from many to one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Starts with every element as single cluster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Join the closest clusters in every step based on distance function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Dendrogram shows joining of clusters</a:t>
            </a:r>
          </a:p>
        </p:txBody>
      </p:sp>
    </p:spTree>
    <p:extLst>
      <p:ext uri="{BB962C8B-B14F-4D97-AF65-F5344CB8AC3E}">
        <p14:creationId xmlns:p14="http://schemas.microsoft.com/office/powerpoint/2010/main" val="20148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023B0E-6392-4C10-88C7-4849CA9F5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941" y="965595"/>
            <a:ext cx="4773591" cy="4773591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26C10B2-13F6-4F9B-A178-5743B4DE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Diana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22A7D-7030-4D46-BEEC-E0F4D9E9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Top-down – from one to many</a:t>
            </a:r>
          </a:p>
          <a:p>
            <a:r>
              <a:rPr lang="en-US" sz="2000" dirty="0"/>
              <a:t>Begin with one cluster and split farthest element</a:t>
            </a:r>
          </a:p>
          <a:p>
            <a:r>
              <a:rPr lang="en-US" sz="2000" dirty="0"/>
              <a:t>Check with cluster is nearer an add to this cluster</a:t>
            </a:r>
          </a:p>
          <a:p>
            <a:r>
              <a:rPr lang="en-US" sz="2000" dirty="0"/>
              <a:t>Dendrogram shows joining of clusters – in fact shows splitting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0748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D97563-5485-4C1B-8574-040FCAA0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246828"/>
            <a:ext cx="5614835" cy="4211125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06AC3D-6ED3-4422-B57F-9B288391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255D9-138E-4429-AD48-991B6759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Clustering with defined number of clusters</a:t>
            </a:r>
          </a:p>
          <a:p>
            <a:r>
              <a:rPr lang="en-US" sz="2000" dirty="0"/>
              <a:t>Scoring methods “rank” clustering compared to a perfect cluster example</a:t>
            </a:r>
          </a:p>
          <a:p>
            <a:r>
              <a:rPr lang="en-US" sz="2000" dirty="0"/>
              <a:t>For good results clustering have to be repeated more often for one k to get overall best</a:t>
            </a:r>
          </a:p>
        </p:txBody>
      </p:sp>
    </p:spTree>
    <p:extLst>
      <p:ext uri="{BB962C8B-B14F-4D97-AF65-F5344CB8AC3E}">
        <p14:creationId xmlns:p14="http://schemas.microsoft.com/office/powerpoint/2010/main" val="135991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E19702-20D0-466C-8D2D-F58D4C19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of K-Means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00573B-DF6C-4E1D-BD7C-7379C3612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Plot clusters with different colors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Good overview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Visual check how well clustering did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" name="Grafik 10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0733A914-7A03-4402-8D70-FAB79C32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9" y="885188"/>
            <a:ext cx="6584097" cy="493807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53467A2-55EB-4642-9E13-348EC3C9BCB0}"/>
              </a:ext>
            </a:extLst>
          </p:cNvPr>
          <p:cNvSpPr txBox="1"/>
          <p:nvPr/>
        </p:nvSpPr>
        <p:spPr>
          <a:xfrm>
            <a:off x="7507939" y="942838"/>
            <a:ext cx="181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 dataset – k=15</a:t>
            </a:r>
          </a:p>
        </p:txBody>
      </p:sp>
    </p:spTree>
    <p:extLst>
      <p:ext uri="{BB962C8B-B14F-4D97-AF65-F5344CB8AC3E}">
        <p14:creationId xmlns:p14="http://schemas.microsoft.com/office/powerpoint/2010/main" val="132328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FBF7FCD1-FEFA-49D9-9222-4C06ED673F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123688" y="629266"/>
            <a:ext cx="6524362" cy="5151678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8F2148-9598-47A2-8792-C7C96BD2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64592E-C571-4340-85CC-4B2470AD2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Model based clustering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Try to find a model which fits the best for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Change parameters for model until best likelihood is found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Plot shows density for clusters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μ is marked for every cluster</a:t>
            </a:r>
          </a:p>
        </p:txBody>
      </p:sp>
    </p:spTree>
    <p:extLst>
      <p:ext uri="{BB962C8B-B14F-4D97-AF65-F5344CB8AC3E}">
        <p14:creationId xmlns:p14="http://schemas.microsoft.com/office/powerpoint/2010/main" val="90935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26DB911-6FAA-487F-B0E3-AB5298C75C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123688" y="752966"/>
            <a:ext cx="6584098" cy="519884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471F53-25C5-4CCA-9325-0CE6A829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Likelihood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4CBF94-D8B2-41AF-8969-CDE821D85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Likelihood score describes how well created models fit the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higher the score, the better the models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Converges to local optimum for given start parameters</a:t>
            </a:r>
          </a:p>
        </p:txBody>
      </p:sp>
    </p:spTree>
    <p:extLst>
      <p:ext uri="{BB962C8B-B14F-4D97-AF65-F5344CB8AC3E}">
        <p14:creationId xmlns:p14="http://schemas.microsoft.com/office/powerpoint/2010/main" val="277431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Breitbild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Clustering</vt:lpstr>
      <vt:lpstr>Agnes</vt:lpstr>
      <vt:lpstr>Diana</vt:lpstr>
      <vt:lpstr>K-Means</vt:lpstr>
      <vt:lpstr>Result of K-Means</vt:lpstr>
      <vt:lpstr>EM</vt:lpstr>
      <vt:lpstr>Likelihood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Jonny Ponny</dc:creator>
  <cp:lastModifiedBy>Jonny Ponny</cp:lastModifiedBy>
  <cp:revision>7</cp:revision>
  <dcterms:created xsi:type="dcterms:W3CDTF">2017-12-08T21:50:04Z</dcterms:created>
  <dcterms:modified xsi:type="dcterms:W3CDTF">2017-12-08T22:45:14Z</dcterms:modified>
</cp:coreProperties>
</file>