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3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943C-4141-422A-89B4-96209D4B4744}" type="datetimeFigureOut">
              <a:rPr lang="en-US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E7EA-04BA-4C64-A488-18108DED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workshopelectronics3in1.com/" TargetMode="External"/><Relationship Id="rId7" Type="http://schemas.openxmlformats.org/officeDocument/2006/relationships/hyperlink" Target="http://www.elgaarisprasty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duinoindonesia.id/" TargetMode="External"/><Relationship Id="rId5" Type="http://schemas.openxmlformats.org/officeDocument/2006/relationships/hyperlink" Target="http://www.edukasielektronika.co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workshopelectronics3in1.co.id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105" y="1371599"/>
            <a:ext cx="74297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>
                <a:latin typeface="Adobe Garamond Pro Bold" pitchFamily="18" charset="0"/>
              </a:rPr>
              <a:t>Mengenal</a:t>
            </a:r>
            <a:r>
              <a:rPr lang="en-US" sz="4000" dirty="0" smtClean="0">
                <a:latin typeface="Adobe Garamond Pro Bold" pitchFamily="18" charset="0"/>
              </a:rPr>
              <a:t> </a:t>
            </a:r>
            <a:r>
              <a:rPr lang="en-US" sz="4000" dirty="0" err="1" smtClean="0">
                <a:latin typeface="Adobe Garamond Pro Bold" pitchFamily="18" charset="0"/>
              </a:rPr>
              <a:t>Lebih</a:t>
            </a:r>
            <a:r>
              <a:rPr lang="en-US" sz="4000" dirty="0" smtClean="0">
                <a:latin typeface="Adobe Garamond Pro Bold" pitchFamily="18" charset="0"/>
              </a:rPr>
              <a:t> </a:t>
            </a:r>
            <a:r>
              <a:rPr lang="en-US" sz="4000" dirty="0" err="1" smtClean="0">
                <a:latin typeface="Adobe Garamond Pro Bold" pitchFamily="18" charset="0"/>
              </a:rPr>
              <a:t>Dekat</a:t>
            </a:r>
            <a:r>
              <a:rPr lang="en-US" sz="4000" dirty="0" smtClean="0">
                <a:latin typeface="Adobe Garamond Pro Bold" pitchFamily="18" charset="0"/>
              </a:rPr>
              <a:t> </a:t>
            </a:r>
          </a:p>
          <a:p>
            <a:pPr algn="ctr"/>
            <a:r>
              <a:rPr lang="en-US" sz="4000" dirty="0" err="1" smtClean="0">
                <a:latin typeface="Adobe Garamond Pro Bold" pitchFamily="18" charset="0"/>
              </a:rPr>
              <a:t>Elektronika</a:t>
            </a:r>
            <a:r>
              <a:rPr lang="en-US" sz="4000" dirty="0" smtClean="0">
                <a:latin typeface="Adobe Garamond Pro Bold" pitchFamily="18" charset="0"/>
              </a:rPr>
              <a:t> </a:t>
            </a:r>
            <a:r>
              <a:rPr lang="en-US" sz="4000" dirty="0" err="1" smtClean="0">
                <a:latin typeface="Adobe Garamond Pro Bold" pitchFamily="18" charset="0"/>
              </a:rPr>
              <a:t>dan</a:t>
            </a:r>
            <a:r>
              <a:rPr lang="en-US" sz="4000" dirty="0" smtClean="0">
                <a:latin typeface="Adobe Garamond Pro Bold" pitchFamily="18" charset="0"/>
              </a:rPr>
              <a:t> Platform </a:t>
            </a:r>
            <a:r>
              <a:rPr lang="en-US" sz="4000" dirty="0" err="1" smtClean="0">
                <a:latin typeface="Adobe Garamond Pro Bold" pitchFamily="18" charset="0"/>
              </a:rPr>
              <a:t>Arduino</a:t>
            </a:r>
            <a:endParaRPr lang="en-US" sz="4000" dirty="0">
              <a:latin typeface="Adobe Garamond Pro Bol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227" y="2725240"/>
            <a:ext cx="4805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Workshop Electronics 3 in 1</a:t>
            </a:r>
          </a:p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(Electronics Engineering Solution and Education)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029200"/>
            <a:ext cx="5288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WebStore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www.workshopelectronics3in1.com</a:t>
            </a:r>
            <a:endParaRPr lang="en-US" dirty="0" smtClean="0"/>
          </a:p>
          <a:p>
            <a:r>
              <a:rPr lang="en-US" b="1" dirty="0" smtClean="0"/>
              <a:t>Company Profile 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www.workshopelectronics3in1.co.id</a:t>
            </a:r>
            <a:endParaRPr lang="en-US" dirty="0" smtClean="0"/>
          </a:p>
          <a:p>
            <a:r>
              <a:rPr lang="en-US" b="1" dirty="0" smtClean="0"/>
              <a:t>Blog</a:t>
            </a:r>
            <a:r>
              <a:rPr lang="en-US" dirty="0" smtClean="0"/>
              <a:t> : </a:t>
            </a:r>
            <a:r>
              <a:rPr lang="en-US" dirty="0" smtClean="0">
                <a:hlinkClick r:id="rId5"/>
              </a:rPr>
              <a:t>www.edukasielektronika.com</a:t>
            </a:r>
            <a:endParaRPr lang="en-US" dirty="0" smtClean="0"/>
          </a:p>
          <a:p>
            <a:r>
              <a:rPr lang="en-US" b="1" dirty="0" err="1" smtClean="0"/>
              <a:t>Arduino</a:t>
            </a:r>
            <a:r>
              <a:rPr lang="en-US" b="1" dirty="0" smtClean="0"/>
              <a:t> Tutorial 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www.arduinoindonesia.id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04437" y="3463904"/>
            <a:ext cx="233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Adobe Garamond Pro Bold" pitchFamily="18" charset="0"/>
              </a:rPr>
              <a:t>Oleh</a:t>
            </a:r>
            <a:r>
              <a:rPr lang="en-US" i="1" dirty="0" smtClean="0">
                <a:latin typeface="Adobe Garamond Pro Bold" pitchFamily="18" charset="0"/>
              </a:rPr>
              <a:t> :</a:t>
            </a:r>
          </a:p>
          <a:p>
            <a:pPr algn="ctr"/>
            <a:r>
              <a:rPr lang="en-US" i="1" dirty="0" err="1" smtClean="0">
                <a:latin typeface="Adobe Garamond Pro Bold" pitchFamily="18" charset="0"/>
              </a:rPr>
              <a:t>Elga</a:t>
            </a:r>
            <a:r>
              <a:rPr lang="en-US" i="1" dirty="0" smtClean="0">
                <a:latin typeface="Adobe Garamond Pro Bold" pitchFamily="18" charset="0"/>
              </a:rPr>
              <a:t> </a:t>
            </a:r>
            <a:r>
              <a:rPr lang="en-US" i="1" dirty="0" err="1" smtClean="0">
                <a:latin typeface="Adobe Garamond Pro Bold" pitchFamily="18" charset="0"/>
              </a:rPr>
              <a:t>Aris</a:t>
            </a:r>
            <a:r>
              <a:rPr lang="en-US" i="1" dirty="0" smtClean="0">
                <a:latin typeface="Adobe Garamond Pro Bold" pitchFamily="18" charset="0"/>
              </a:rPr>
              <a:t> </a:t>
            </a:r>
            <a:r>
              <a:rPr lang="en-US" i="1" dirty="0" err="1" smtClean="0">
                <a:latin typeface="Adobe Garamond Pro Bold" pitchFamily="18" charset="0"/>
              </a:rPr>
              <a:t>Prastyo</a:t>
            </a:r>
            <a:r>
              <a:rPr lang="en-US" i="1" dirty="0" smtClean="0">
                <a:latin typeface="Adobe Garamond Pro Bold" pitchFamily="18" charset="0"/>
              </a:rPr>
              <a:t>, </a:t>
            </a:r>
            <a:r>
              <a:rPr lang="en-US" i="1" dirty="0" err="1" smtClean="0">
                <a:latin typeface="Adobe Garamond Pro Bold" pitchFamily="18" charset="0"/>
              </a:rPr>
              <a:t>S.Pd</a:t>
            </a:r>
            <a:endParaRPr lang="en-US" i="1" dirty="0">
              <a:latin typeface="Adobe Garamond Pro Bold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0136" y="4128378"/>
            <a:ext cx="28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>
                <a:hlinkClick r:id="rId7"/>
              </a:rPr>
              <a:t>www.elgaarisprastyo.com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4" y="3404687"/>
            <a:ext cx="2584985" cy="20388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3" y="3538777"/>
            <a:ext cx="2845335" cy="136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9"/>
          <a:stretch/>
        </p:blipFill>
        <p:spPr bwMode="auto">
          <a:xfrm>
            <a:off x="5739563" y="5432661"/>
            <a:ext cx="2022011" cy="11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6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8943"/>
            <a:ext cx="7620000" cy="50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 descr="C:\Users\user\Downloads\Telegram Desktop\photo_2017-12-21_17-41-1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r="15360"/>
          <a:stretch/>
        </p:blipFill>
        <p:spPr bwMode="auto">
          <a:xfrm>
            <a:off x="304800" y="1197823"/>
            <a:ext cx="2438400" cy="2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8257" y="1379662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Garamond Pro Bold" pitchFamily="18" charset="0"/>
              </a:rPr>
              <a:t>TENTANG SAYA :</a:t>
            </a:r>
          </a:p>
          <a:p>
            <a:pPr algn="ctr"/>
            <a:endParaRPr lang="en-US" sz="2400" dirty="0" smtClean="0">
              <a:latin typeface="Adobe Garamond Pro Bold" pitchFamily="18" charset="0"/>
            </a:endParaRPr>
          </a:p>
          <a:p>
            <a:r>
              <a:rPr lang="en-US" sz="2400" dirty="0" err="1" smtClean="0">
                <a:latin typeface="Adobe Garamond Pro Bold" pitchFamily="18" charset="0"/>
              </a:rPr>
              <a:t>Nama</a:t>
            </a:r>
            <a:r>
              <a:rPr lang="en-US" sz="2400" dirty="0">
                <a:latin typeface="Adobe Garamond Pro Bold" pitchFamily="18" charset="0"/>
              </a:rPr>
              <a:t>	</a:t>
            </a:r>
            <a:r>
              <a:rPr lang="en-US" sz="2400" dirty="0" smtClean="0">
                <a:latin typeface="Adobe Garamond Pro Bold" pitchFamily="18" charset="0"/>
              </a:rPr>
              <a:t>: </a:t>
            </a:r>
            <a:r>
              <a:rPr lang="en-US" sz="2400" dirty="0" err="1" smtClean="0">
                <a:latin typeface="Adobe Garamond Pro Bold" pitchFamily="18" charset="0"/>
              </a:rPr>
              <a:t>Elga</a:t>
            </a:r>
            <a:r>
              <a:rPr lang="en-US" sz="2400" dirty="0" smtClean="0">
                <a:latin typeface="Adobe Garamond Pro Bold" pitchFamily="18" charset="0"/>
              </a:rPr>
              <a:t> </a:t>
            </a:r>
            <a:r>
              <a:rPr lang="en-US" sz="2400" dirty="0" err="1" smtClean="0">
                <a:latin typeface="Adobe Garamond Pro Bold" pitchFamily="18" charset="0"/>
              </a:rPr>
              <a:t>Aris</a:t>
            </a:r>
            <a:r>
              <a:rPr lang="en-US" sz="2400" dirty="0" smtClean="0">
                <a:latin typeface="Adobe Garamond Pro Bold" pitchFamily="18" charset="0"/>
              </a:rPr>
              <a:t> </a:t>
            </a:r>
            <a:r>
              <a:rPr lang="en-US" sz="2400" dirty="0" err="1" smtClean="0">
                <a:latin typeface="Adobe Garamond Pro Bold" pitchFamily="18" charset="0"/>
              </a:rPr>
              <a:t>Prastyo</a:t>
            </a:r>
            <a:r>
              <a:rPr lang="en-US" sz="2400" dirty="0" smtClean="0">
                <a:latin typeface="Adobe Garamond Pro Bold" pitchFamily="18" charset="0"/>
              </a:rPr>
              <a:t>, </a:t>
            </a:r>
            <a:r>
              <a:rPr lang="en-US" sz="2400" dirty="0" err="1" smtClean="0">
                <a:latin typeface="Adobe Garamond Pro Bold" pitchFamily="18" charset="0"/>
              </a:rPr>
              <a:t>S.Pd</a:t>
            </a:r>
            <a:endParaRPr lang="en-US" sz="2400" dirty="0" smtClean="0">
              <a:latin typeface="Adobe Garamond Pro Bold" pitchFamily="18" charset="0"/>
            </a:endParaRPr>
          </a:p>
          <a:p>
            <a:r>
              <a:rPr lang="en-US" sz="2400" dirty="0" smtClean="0">
                <a:latin typeface="Adobe Garamond Pro Bold" pitchFamily="18" charset="0"/>
              </a:rPr>
              <a:t>TTL 	: </a:t>
            </a:r>
            <a:r>
              <a:rPr lang="en-US" sz="2400" dirty="0" err="1" smtClean="0">
                <a:latin typeface="Adobe Garamond Pro Bold" pitchFamily="18" charset="0"/>
              </a:rPr>
              <a:t>Blitar</a:t>
            </a:r>
            <a:r>
              <a:rPr lang="en-US" sz="2400" dirty="0" smtClean="0">
                <a:latin typeface="Adobe Garamond Pro Bold" pitchFamily="18" charset="0"/>
              </a:rPr>
              <a:t>, 22 Mei 1993</a:t>
            </a:r>
          </a:p>
          <a:p>
            <a:r>
              <a:rPr lang="en-US" sz="2400" dirty="0" err="1" smtClean="0">
                <a:latin typeface="Adobe Garamond Pro Bold" pitchFamily="18" charset="0"/>
              </a:rPr>
              <a:t>Alamat</a:t>
            </a:r>
            <a:r>
              <a:rPr lang="en-US" sz="2400" dirty="0" smtClean="0">
                <a:latin typeface="Adobe Garamond Pro Bold" pitchFamily="18" charset="0"/>
              </a:rPr>
              <a:t>	: </a:t>
            </a:r>
            <a:r>
              <a:rPr lang="en-US" sz="2400" dirty="0" err="1" smtClean="0">
                <a:latin typeface="Adobe Garamond Pro Bold" pitchFamily="18" charset="0"/>
              </a:rPr>
              <a:t>Jalan</a:t>
            </a:r>
            <a:r>
              <a:rPr lang="en-US" sz="2400" dirty="0" smtClean="0">
                <a:latin typeface="Adobe Garamond Pro Bold" pitchFamily="18" charset="0"/>
              </a:rPr>
              <a:t> </a:t>
            </a:r>
            <a:r>
              <a:rPr lang="en-US" sz="2400" dirty="0" err="1" smtClean="0">
                <a:latin typeface="Adobe Garamond Pro Bold" pitchFamily="18" charset="0"/>
              </a:rPr>
              <a:t>Cisanggiri</a:t>
            </a:r>
            <a:r>
              <a:rPr lang="en-US" sz="2400" dirty="0" smtClean="0">
                <a:latin typeface="Adobe Garamond Pro Bold" pitchFamily="18" charset="0"/>
              </a:rPr>
              <a:t> No.16, Kota </a:t>
            </a:r>
            <a:r>
              <a:rPr lang="en-US" sz="2400" dirty="0" err="1" smtClean="0">
                <a:latin typeface="Adobe Garamond Pro Bold" pitchFamily="18" charset="0"/>
              </a:rPr>
              <a:t>Blitar</a:t>
            </a:r>
            <a:endParaRPr lang="en-US" sz="2400" dirty="0" smtClean="0">
              <a:latin typeface="Adobe Garamond Pro Bol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8327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Riwayat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Tanggung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2, Kota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		(1999 - 2005)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(2005 - 2008)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Audio Video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(2008 – 2011)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Malang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Elektro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(2011 – 2015)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Balitar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Elektro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(2015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IAIN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Tulungagung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Syariah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(2017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092" y="1828800"/>
            <a:ext cx="8177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dobe Garamond Pro Bold" pitchFamily="18" charset="0"/>
              </a:rPr>
              <a:t>APA SIH ELEKTRONIKA ITU ???</a:t>
            </a:r>
            <a:endParaRPr lang="en-US" sz="4400" b="1" dirty="0">
              <a:latin typeface="Adobe Garamond Pro Bol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13" y="2743200"/>
            <a:ext cx="4095573" cy="307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571" y="1524000"/>
            <a:ext cx="37240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Pasif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Resistor</a:t>
            </a: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Kapasitor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Induktor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Aktif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Dioda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Transistor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60838" r="25182" b="3867"/>
          <a:stretch/>
        </p:blipFill>
        <p:spPr bwMode="auto">
          <a:xfrm>
            <a:off x="3200400" y="2133600"/>
            <a:ext cx="5433959" cy="150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asil gambar untuk komponen pas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10681" r="74033" b="51885"/>
          <a:stretch/>
        </p:blipFill>
        <p:spPr bwMode="auto">
          <a:xfrm>
            <a:off x="6553200" y="4814600"/>
            <a:ext cx="1822134" cy="165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il gambar untuk komponen pas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4" t="63487" r="2404" b="5306"/>
          <a:stretch/>
        </p:blipFill>
        <p:spPr bwMode="auto">
          <a:xfrm>
            <a:off x="4419600" y="4971251"/>
            <a:ext cx="1647420" cy="13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847" y="1447800"/>
            <a:ext cx="62703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err="1" smtClean="0"/>
              <a:t>Hukum</a:t>
            </a:r>
            <a:r>
              <a:rPr lang="en-US" sz="8800" b="1" dirty="0" smtClean="0"/>
              <a:t> OHM</a:t>
            </a:r>
            <a:endParaRPr lang="en-US" sz="8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69" y="3046750"/>
            <a:ext cx="3091061" cy="30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7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98" y="1412641"/>
            <a:ext cx="83158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err="1" smtClean="0"/>
              <a:t>Hukum</a:t>
            </a:r>
            <a:r>
              <a:rPr lang="en-US" sz="8800" b="1" dirty="0" smtClean="0"/>
              <a:t> </a:t>
            </a:r>
            <a:r>
              <a:rPr lang="en-US" sz="8800" b="1" dirty="0" err="1" smtClean="0"/>
              <a:t>Kirchoff</a:t>
            </a:r>
            <a:r>
              <a:rPr lang="en-US" sz="8800" b="1" dirty="0" smtClean="0"/>
              <a:t> 1</a:t>
            </a:r>
            <a:endParaRPr lang="en-US" sz="8800" b="1" dirty="0"/>
          </a:p>
        </p:txBody>
      </p:sp>
      <p:sp>
        <p:nvSpPr>
          <p:cNvPr id="6" name="AutoShape 2" descr="Hasil gambar untuk hukum kirchoff 1"/>
          <p:cNvSpPr>
            <a:spLocks noChangeAspect="1" noChangeArrowheads="1"/>
          </p:cNvSpPr>
          <p:nvPr/>
        </p:nvSpPr>
        <p:spPr bwMode="auto">
          <a:xfrm>
            <a:off x="155575" y="-822325"/>
            <a:ext cx="3733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" y="2743200"/>
            <a:ext cx="763354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596" y="1371600"/>
            <a:ext cx="7655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INTEGRATED CIRCUIT (IC)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15" y="2141041"/>
            <a:ext cx="525065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9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478" y="1295400"/>
            <a:ext cx="7979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IC </a:t>
            </a:r>
            <a:r>
              <a:rPr lang="en-US" sz="8000" b="1" dirty="0" err="1" smtClean="0"/>
              <a:t>Mikrokontroller</a:t>
            </a:r>
            <a:endParaRPr lang="en-US" sz="80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8839"/>
            <a:ext cx="3553361" cy="355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31" y="2885538"/>
            <a:ext cx="4356319" cy="301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1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911" y="1371600"/>
            <a:ext cx="779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WHAT IS ARDUINO ???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24" y="2294930"/>
            <a:ext cx="4977949" cy="3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2017-12-21T10:14:24Z</dcterms:created>
  <dcterms:modified xsi:type="dcterms:W3CDTF">2017-12-21T13:42:48Z</dcterms:modified>
</cp:coreProperties>
</file>