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81" r:id="rId3"/>
    <p:sldId id="257" r:id="rId4"/>
    <p:sldId id="258" r:id="rId5"/>
    <p:sldId id="259" r:id="rId6"/>
    <p:sldId id="279" r:id="rId7"/>
    <p:sldId id="280" r:id="rId8"/>
    <p:sldId id="273" r:id="rId9"/>
    <p:sldId id="277" r:id="rId10"/>
    <p:sldId id="278" r:id="rId11"/>
    <p:sldId id="275" r:id="rId12"/>
    <p:sldId id="274" r:id="rId13"/>
    <p:sldId id="27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5382" userDrawn="1">
          <p15:clr>
            <a:srgbClr val="A4A3A4"/>
          </p15:clr>
        </p15:guide>
        <p15:guide id="3" pos="61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E05CD8-3939-45AD-B4BA-CC9DD151A76F}">
  <a:tblStyle styleId="{63E05CD8-3939-45AD-B4BA-CC9DD151A7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1689A9-7AC3-4BD0-8CC3-6A803FC662E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536" y="184"/>
      </p:cViewPr>
      <p:guideLst>
        <p:guide orient="horz" pos="1389"/>
        <p:guide pos="5382"/>
        <p:guide pos="6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69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11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72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6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6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58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09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82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3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5251" y="2927430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0" y="327231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4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5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25631" y="736270"/>
            <a:ext cx="8304008" cy="6121730"/>
          </a:xfrm>
          <a:prstGeom prst="rect">
            <a:avLst/>
          </a:prstGeom>
          <a:solidFill>
            <a:srgbClr val="F2F2F2">
              <a:alpha val="17647"/>
            </a:srgb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225631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6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7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225631" y="736270"/>
            <a:ext cx="8304008" cy="612173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7"/>
          <p:cNvCxnSpPr/>
          <p:nvPr/>
        </p:nvCxnSpPr>
        <p:spPr>
          <a:xfrm>
            <a:off x="225631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8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1828800" y="736270"/>
            <a:ext cx="8304008" cy="612173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1828800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9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1828800" y="736270"/>
            <a:ext cx="8304008" cy="6121730"/>
          </a:xfrm>
          <a:prstGeom prst="rect">
            <a:avLst/>
          </a:prstGeom>
          <a:solidFill>
            <a:srgbClr val="F2F2F2">
              <a:alpha val="20000"/>
            </a:srgb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1828800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mentera.wor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730382" y="1451112"/>
            <a:ext cx="254351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>
                <a:solidFill>
                  <a:schemeClr val="dk1"/>
                </a:solidFill>
              </a:rPr>
              <a:t>고객 및 재고 관리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4997" y="6486561"/>
            <a:ext cx="1092203" cy="1813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767378" y="1886777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1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0"/>
          <p:cNvGraphicFramePr/>
          <p:nvPr>
            <p:extLst>
              <p:ext uri="{D42A27DB-BD31-4B8C-83A1-F6EECF244321}">
                <p14:modId xmlns:p14="http://schemas.microsoft.com/office/powerpoint/2010/main" val="2551868935"/>
              </p:ext>
            </p:extLst>
          </p:nvPr>
        </p:nvGraphicFramePr>
        <p:xfrm>
          <a:off x="862800" y="2326931"/>
          <a:ext cx="3590100" cy="923650"/>
        </p:xfrm>
        <a:graphic>
          <a:graphicData uri="http://schemas.openxmlformats.org/drawingml/2006/table">
            <a:tbl>
              <a:tblPr>
                <a:noFill/>
                <a:tableStyleId>{63E05CD8-3939-45AD-B4BA-CC9DD151A76F}</a:tableStyleId>
              </a:tblPr>
              <a:tblGrid>
                <a:gridCol w="11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Information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Date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2018년 0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 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 07월 18일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Ver.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 0.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Writer.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유진호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000734" y="4666640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674306" y="468516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088" y="472662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출고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601;p16">
            <a:extLst>
              <a:ext uri="{FF2B5EF4-FFF2-40B4-BE49-F238E27FC236}">
                <a16:creationId xmlns:a16="http://schemas.microsoft.com/office/drawing/2014/main" id="{F1DB5630-FB06-C642-B091-42D3E7FF863B}"/>
              </a:ext>
            </a:extLst>
          </p:cNvPr>
          <p:cNvCxnSpPr/>
          <p:nvPr/>
        </p:nvCxnSpPr>
        <p:spPr>
          <a:xfrm>
            <a:off x="1511841" y="3207438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602;p16">
            <a:extLst>
              <a:ext uri="{FF2B5EF4-FFF2-40B4-BE49-F238E27FC236}">
                <a16:creationId xmlns:a16="http://schemas.microsoft.com/office/drawing/2014/main" id="{A803052E-F527-0A4D-B655-A8AF8F8FCFD8}"/>
              </a:ext>
            </a:extLst>
          </p:cNvPr>
          <p:cNvCxnSpPr/>
          <p:nvPr/>
        </p:nvCxnSpPr>
        <p:spPr>
          <a:xfrm>
            <a:off x="1513173" y="3525568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611;p16">
            <a:extLst>
              <a:ext uri="{FF2B5EF4-FFF2-40B4-BE49-F238E27FC236}">
                <a16:creationId xmlns:a16="http://schemas.microsoft.com/office/drawing/2014/main" id="{A03472E9-292A-944B-BDD8-ADEE3B42FECC}"/>
              </a:ext>
            </a:extLst>
          </p:cNvPr>
          <p:cNvSpPr/>
          <p:nvPr/>
        </p:nvSpPr>
        <p:spPr>
          <a:xfrm>
            <a:off x="1598792" y="3272431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612;p16">
            <a:extLst>
              <a:ext uri="{FF2B5EF4-FFF2-40B4-BE49-F238E27FC236}">
                <a16:creationId xmlns:a16="http://schemas.microsoft.com/office/drawing/2014/main" id="{96FB9BFC-EA02-0141-9631-89C8F0EC787B}"/>
              </a:ext>
            </a:extLst>
          </p:cNvPr>
          <p:cNvSpPr/>
          <p:nvPr/>
        </p:nvSpPr>
        <p:spPr>
          <a:xfrm>
            <a:off x="2171140" y="3272342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8" name="Google Shape;613;p16">
            <a:extLst>
              <a:ext uri="{FF2B5EF4-FFF2-40B4-BE49-F238E27FC236}">
                <a16:creationId xmlns:a16="http://schemas.microsoft.com/office/drawing/2014/main" id="{DA89DB3E-82DB-5147-9D2E-62F8F7EF36D6}"/>
              </a:ext>
            </a:extLst>
          </p:cNvPr>
          <p:cNvSpPr/>
          <p:nvPr/>
        </p:nvSpPr>
        <p:spPr>
          <a:xfrm>
            <a:off x="2762537" y="3272342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9" name="Google Shape;614;p16">
            <a:extLst>
              <a:ext uri="{FF2B5EF4-FFF2-40B4-BE49-F238E27FC236}">
                <a16:creationId xmlns:a16="http://schemas.microsoft.com/office/drawing/2014/main" id="{0298326F-A063-554D-B12E-CD075044E8ED}"/>
              </a:ext>
            </a:extLst>
          </p:cNvPr>
          <p:cNvSpPr/>
          <p:nvPr/>
        </p:nvSpPr>
        <p:spPr>
          <a:xfrm>
            <a:off x="4035631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615;p16">
            <a:extLst>
              <a:ext uri="{FF2B5EF4-FFF2-40B4-BE49-F238E27FC236}">
                <a16:creationId xmlns:a16="http://schemas.microsoft.com/office/drawing/2014/main" id="{B6BB0212-5E86-9241-BF50-6CE4F851EE1C}"/>
              </a:ext>
            </a:extLst>
          </p:cNvPr>
          <p:cNvSpPr/>
          <p:nvPr/>
        </p:nvSpPr>
        <p:spPr>
          <a:xfrm>
            <a:off x="4744694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628;p16">
            <a:extLst>
              <a:ext uri="{FF2B5EF4-FFF2-40B4-BE49-F238E27FC236}">
                <a16:creationId xmlns:a16="http://schemas.microsoft.com/office/drawing/2014/main" id="{C43035AC-A725-8E49-9DCE-7386C1615345}"/>
              </a:ext>
            </a:extLst>
          </p:cNvPr>
          <p:cNvCxnSpPr/>
          <p:nvPr/>
        </p:nvCxnSpPr>
        <p:spPr>
          <a:xfrm>
            <a:off x="1513173" y="38477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5" name="Google Shape;629;p16">
            <a:extLst>
              <a:ext uri="{FF2B5EF4-FFF2-40B4-BE49-F238E27FC236}">
                <a16:creationId xmlns:a16="http://schemas.microsoft.com/office/drawing/2014/main" id="{F15438E9-9A7F-424E-B544-188D473FCC2D}"/>
              </a:ext>
            </a:extLst>
          </p:cNvPr>
          <p:cNvSpPr/>
          <p:nvPr/>
        </p:nvSpPr>
        <p:spPr>
          <a:xfrm>
            <a:off x="1602539" y="3595732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630;p16">
            <a:extLst>
              <a:ext uri="{FF2B5EF4-FFF2-40B4-BE49-F238E27FC236}">
                <a16:creationId xmlns:a16="http://schemas.microsoft.com/office/drawing/2014/main" id="{F0F69FBA-CC57-C046-BE65-3DCE90ED43D3}"/>
              </a:ext>
            </a:extLst>
          </p:cNvPr>
          <p:cNvSpPr/>
          <p:nvPr/>
        </p:nvSpPr>
        <p:spPr>
          <a:xfrm>
            <a:off x="2171140" y="35945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7" name="Google Shape;631;p16">
            <a:extLst>
              <a:ext uri="{FF2B5EF4-FFF2-40B4-BE49-F238E27FC236}">
                <a16:creationId xmlns:a16="http://schemas.microsoft.com/office/drawing/2014/main" id="{A4B9530E-D61C-A34C-95D6-0EA86D0FC6F3}"/>
              </a:ext>
            </a:extLst>
          </p:cNvPr>
          <p:cNvSpPr/>
          <p:nvPr/>
        </p:nvSpPr>
        <p:spPr>
          <a:xfrm>
            <a:off x="2762537" y="35945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6" name="Google Shape;632;p16">
            <a:extLst>
              <a:ext uri="{FF2B5EF4-FFF2-40B4-BE49-F238E27FC236}">
                <a16:creationId xmlns:a16="http://schemas.microsoft.com/office/drawing/2014/main" id="{470835A9-4743-4148-9C09-6F447BB576FB}"/>
              </a:ext>
            </a:extLst>
          </p:cNvPr>
          <p:cNvSpPr/>
          <p:nvPr/>
        </p:nvSpPr>
        <p:spPr>
          <a:xfrm>
            <a:off x="4035631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633;p16">
            <a:extLst>
              <a:ext uri="{FF2B5EF4-FFF2-40B4-BE49-F238E27FC236}">
                <a16:creationId xmlns:a16="http://schemas.microsoft.com/office/drawing/2014/main" id="{97194103-B6B4-A840-B7E0-015D5A19BE8A}"/>
              </a:ext>
            </a:extLst>
          </p:cNvPr>
          <p:cNvSpPr/>
          <p:nvPr/>
        </p:nvSpPr>
        <p:spPr>
          <a:xfrm>
            <a:off x="4744694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639;p16">
            <a:extLst>
              <a:ext uri="{FF2B5EF4-FFF2-40B4-BE49-F238E27FC236}">
                <a16:creationId xmlns:a16="http://schemas.microsoft.com/office/drawing/2014/main" id="{BBD7EB63-7475-3A44-A0D6-BF0D9C24EA27}"/>
              </a:ext>
            </a:extLst>
          </p:cNvPr>
          <p:cNvSpPr/>
          <p:nvPr/>
        </p:nvSpPr>
        <p:spPr>
          <a:xfrm>
            <a:off x="5516601" y="3306461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0" name="Google Shape;640;p16">
            <a:extLst>
              <a:ext uri="{FF2B5EF4-FFF2-40B4-BE49-F238E27FC236}">
                <a16:creationId xmlns:a16="http://schemas.microsoft.com/office/drawing/2014/main" id="{A88F0B9B-90E8-0B49-9328-E3A3C972CD18}"/>
              </a:ext>
            </a:extLst>
          </p:cNvPr>
          <p:cNvSpPr/>
          <p:nvPr/>
        </p:nvSpPr>
        <p:spPr>
          <a:xfrm>
            <a:off x="5520796" y="3624657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1" name="Google Shape;641;p16">
            <a:extLst>
              <a:ext uri="{FF2B5EF4-FFF2-40B4-BE49-F238E27FC236}">
                <a16:creationId xmlns:a16="http://schemas.microsoft.com/office/drawing/2014/main" id="{D3DDE594-6B02-7749-8881-0CC783BF5EE2}"/>
              </a:ext>
            </a:extLst>
          </p:cNvPr>
          <p:cNvCxnSpPr/>
          <p:nvPr/>
        </p:nvCxnSpPr>
        <p:spPr>
          <a:xfrm>
            <a:off x="1513173" y="41652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1" name="Google Shape;642;p16">
            <a:extLst>
              <a:ext uri="{FF2B5EF4-FFF2-40B4-BE49-F238E27FC236}">
                <a16:creationId xmlns:a16="http://schemas.microsoft.com/office/drawing/2014/main" id="{8665F0C0-1F89-E543-82C7-721234E931EF}"/>
              </a:ext>
            </a:extLst>
          </p:cNvPr>
          <p:cNvSpPr/>
          <p:nvPr/>
        </p:nvSpPr>
        <p:spPr>
          <a:xfrm>
            <a:off x="1602539" y="3916403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643;p16">
            <a:extLst>
              <a:ext uri="{FF2B5EF4-FFF2-40B4-BE49-F238E27FC236}">
                <a16:creationId xmlns:a16="http://schemas.microsoft.com/office/drawing/2014/main" id="{1A59C931-5CC2-3A48-880C-1CAAE8E3D29E}"/>
              </a:ext>
            </a:extLst>
          </p:cNvPr>
          <p:cNvSpPr/>
          <p:nvPr/>
        </p:nvSpPr>
        <p:spPr>
          <a:xfrm>
            <a:off x="2171140" y="39120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68" name="Google Shape;644;p16">
            <a:extLst>
              <a:ext uri="{FF2B5EF4-FFF2-40B4-BE49-F238E27FC236}">
                <a16:creationId xmlns:a16="http://schemas.microsoft.com/office/drawing/2014/main" id="{1EF3602A-7069-964A-9A4A-781785294A7D}"/>
              </a:ext>
            </a:extLst>
          </p:cNvPr>
          <p:cNvSpPr/>
          <p:nvPr/>
        </p:nvSpPr>
        <p:spPr>
          <a:xfrm>
            <a:off x="2762537" y="39120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84" name="Google Shape;645;p16">
            <a:extLst>
              <a:ext uri="{FF2B5EF4-FFF2-40B4-BE49-F238E27FC236}">
                <a16:creationId xmlns:a16="http://schemas.microsoft.com/office/drawing/2014/main" id="{0E9AC07C-E59B-9F4F-848A-A10AE91DD95C}"/>
              </a:ext>
            </a:extLst>
          </p:cNvPr>
          <p:cNvSpPr/>
          <p:nvPr/>
        </p:nvSpPr>
        <p:spPr>
          <a:xfrm>
            <a:off x="4035631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646;p16">
            <a:extLst>
              <a:ext uri="{FF2B5EF4-FFF2-40B4-BE49-F238E27FC236}">
                <a16:creationId xmlns:a16="http://schemas.microsoft.com/office/drawing/2014/main" id="{82B3238F-124E-4E4D-AF98-2D452E0AF3AF}"/>
              </a:ext>
            </a:extLst>
          </p:cNvPr>
          <p:cNvSpPr/>
          <p:nvPr/>
        </p:nvSpPr>
        <p:spPr>
          <a:xfrm>
            <a:off x="4744694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648;p16">
            <a:extLst>
              <a:ext uri="{FF2B5EF4-FFF2-40B4-BE49-F238E27FC236}">
                <a16:creationId xmlns:a16="http://schemas.microsoft.com/office/drawing/2014/main" id="{95D422EA-1CD7-D548-B07C-1CBDB1E97A42}"/>
              </a:ext>
            </a:extLst>
          </p:cNvPr>
          <p:cNvSpPr/>
          <p:nvPr/>
        </p:nvSpPr>
        <p:spPr>
          <a:xfrm>
            <a:off x="5528608" y="3953380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87" name="Google Shape;635;p16">
            <a:extLst>
              <a:ext uri="{FF2B5EF4-FFF2-40B4-BE49-F238E27FC236}">
                <a16:creationId xmlns:a16="http://schemas.microsoft.com/office/drawing/2014/main" id="{79672480-20D8-1A4B-A507-56FD326EB07D}"/>
              </a:ext>
            </a:extLst>
          </p:cNvPr>
          <p:cNvSpPr/>
          <p:nvPr/>
        </p:nvSpPr>
        <p:spPr>
          <a:xfrm>
            <a:off x="6358202" y="3951164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8" name="Google Shape;635;p16">
            <a:extLst>
              <a:ext uri="{FF2B5EF4-FFF2-40B4-BE49-F238E27FC236}">
                <a16:creationId xmlns:a16="http://schemas.microsoft.com/office/drawing/2014/main" id="{AFDF2E8C-9440-2841-B453-F5D19FBD3BDD}"/>
              </a:ext>
            </a:extLst>
          </p:cNvPr>
          <p:cNvSpPr/>
          <p:nvPr/>
        </p:nvSpPr>
        <p:spPr>
          <a:xfrm>
            <a:off x="6359437" y="330123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9" name="Google Shape;635;p16">
            <a:extLst>
              <a:ext uri="{FF2B5EF4-FFF2-40B4-BE49-F238E27FC236}">
                <a16:creationId xmlns:a16="http://schemas.microsoft.com/office/drawing/2014/main" id="{ABD0B4F9-AAFC-EA47-B94B-1861C3A79CFB}"/>
              </a:ext>
            </a:extLst>
          </p:cNvPr>
          <p:cNvSpPr/>
          <p:nvPr/>
        </p:nvSpPr>
        <p:spPr>
          <a:xfrm>
            <a:off x="6358201" y="3629661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0" name="Google Shape;615;p16">
            <a:extLst>
              <a:ext uri="{FF2B5EF4-FFF2-40B4-BE49-F238E27FC236}">
                <a16:creationId xmlns:a16="http://schemas.microsoft.com/office/drawing/2014/main" id="{E4F58A9D-1A29-0F44-8596-40DDF560F0F0}"/>
              </a:ext>
            </a:extLst>
          </p:cNvPr>
          <p:cNvSpPr/>
          <p:nvPr/>
        </p:nvSpPr>
        <p:spPr>
          <a:xfrm>
            <a:off x="7137996" y="321466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633;p16">
            <a:extLst>
              <a:ext uri="{FF2B5EF4-FFF2-40B4-BE49-F238E27FC236}">
                <a16:creationId xmlns:a16="http://schemas.microsoft.com/office/drawing/2014/main" id="{D6D46723-3DD8-ED48-B0B4-C63C9F107179}"/>
              </a:ext>
            </a:extLst>
          </p:cNvPr>
          <p:cNvSpPr/>
          <p:nvPr/>
        </p:nvSpPr>
        <p:spPr>
          <a:xfrm>
            <a:off x="7137996" y="35368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646;p16">
            <a:extLst>
              <a:ext uri="{FF2B5EF4-FFF2-40B4-BE49-F238E27FC236}">
                <a16:creationId xmlns:a16="http://schemas.microsoft.com/office/drawing/2014/main" id="{9CE9BEF6-078F-0148-A795-A1AA13D96505}"/>
              </a:ext>
            </a:extLst>
          </p:cNvPr>
          <p:cNvSpPr/>
          <p:nvPr/>
        </p:nvSpPr>
        <p:spPr>
          <a:xfrm>
            <a:off x="7137996" y="38543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805;p17">
            <a:extLst>
              <a:ext uri="{FF2B5EF4-FFF2-40B4-BE49-F238E27FC236}">
                <a16:creationId xmlns:a16="http://schemas.microsoft.com/office/drawing/2014/main" id="{9716E496-6B08-F548-8FE6-03B20E010255}"/>
              </a:ext>
            </a:extLst>
          </p:cNvPr>
          <p:cNvSpPr txBox="1"/>
          <p:nvPr/>
        </p:nvSpPr>
        <p:spPr>
          <a:xfrm>
            <a:off x="3768562" y="4365627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41" name="Google Shape;111;p13">
            <a:extLst>
              <a:ext uri="{FF2B5EF4-FFF2-40B4-BE49-F238E27FC236}">
                <a16:creationId xmlns:a16="http://schemas.microsoft.com/office/drawing/2014/main" id="{2B62568A-E380-0B4F-AF2C-FCCE78C4CFB3}"/>
              </a:ext>
            </a:extLst>
          </p:cNvPr>
          <p:cNvCxnSpPr/>
          <p:nvPr/>
        </p:nvCxnSpPr>
        <p:spPr>
          <a:xfrm>
            <a:off x="8680863" y="2556607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12;p13">
            <a:extLst>
              <a:ext uri="{FF2B5EF4-FFF2-40B4-BE49-F238E27FC236}">
                <a16:creationId xmlns:a16="http://schemas.microsoft.com/office/drawing/2014/main" id="{258CB3F8-43FD-014E-B091-9A4D73EB5F5C}"/>
              </a:ext>
            </a:extLst>
          </p:cNvPr>
          <p:cNvCxnSpPr/>
          <p:nvPr/>
        </p:nvCxnSpPr>
        <p:spPr>
          <a:xfrm>
            <a:off x="8913573" y="2580804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255421F-B305-0541-A58C-9BA4EAC61D42}"/>
              </a:ext>
            </a:extLst>
          </p:cNvPr>
          <p:cNvGrpSpPr/>
          <p:nvPr/>
        </p:nvGrpSpPr>
        <p:grpSpPr>
          <a:xfrm>
            <a:off x="8781487" y="2373899"/>
            <a:ext cx="1174282" cy="3441534"/>
            <a:chOff x="8546396" y="2736302"/>
            <a:chExt cx="1174282" cy="3718820"/>
          </a:xfrm>
        </p:grpSpPr>
        <p:sp>
          <p:nvSpPr>
            <p:cNvPr id="224" name="Google Shape;144;p13">
              <a:extLst>
                <a:ext uri="{FF2B5EF4-FFF2-40B4-BE49-F238E27FC236}">
                  <a16:creationId xmlns:a16="http://schemas.microsoft.com/office/drawing/2014/main" id="{71890752-AE1F-F444-8D7C-38E691E9A998}"/>
                </a:ext>
              </a:extLst>
            </p:cNvPr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132;p13">
              <a:extLst>
                <a:ext uri="{FF2B5EF4-FFF2-40B4-BE49-F238E27FC236}">
                  <a16:creationId xmlns:a16="http://schemas.microsoft.com/office/drawing/2014/main" id="{8B351D86-B49A-4F4C-8DF1-0D3A7EA982DE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640;p16">
              <a:extLst>
                <a:ext uri="{FF2B5EF4-FFF2-40B4-BE49-F238E27FC236}">
                  <a16:creationId xmlns:a16="http://schemas.microsoft.com/office/drawing/2014/main" id="{5E695E1A-1895-2F49-B7D2-F76778B0CB58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출고준비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5" name="Google Shape;648;p16">
              <a:extLst>
                <a:ext uri="{FF2B5EF4-FFF2-40B4-BE49-F238E27FC236}">
                  <a16:creationId xmlns:a16="http://schemas.microsoft.com/office/drawing/2014/main" id="{1326EA8D-349B-FE48-9928-21A5B5A9D051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출고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764DC2C-FBC7-4349-AF3D-FF05D18C5C39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37" name="Google Shape;135;p13">
              <a:extLst>
                <a:ext uri="{FF2B5EF4-FFF2-40B4-BE49-F238E27FC236}">
                  <a16:creationId xmlns:a16="http://schemas.microsoft.com/office/drawing/2014/main" id="{C9DE0702-89C3-2141-8738-0507BC687B66}"/>
                </a:ext>
              </a:extLst>
            </p:cNvPr>
            <p:cNvSpPr txBox="1"/>
            <p:nvPr/>
          </p:nvSpPr>
          <p:spPr>
            <a:xfrm>
              <a:off x="8757779" y="380722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8" name="Google Shape;180;p14">
              <a:extLst>
                <a:ext uri="{FF2B5EF4-FFF2-40B4-BE49-F238E27FC236}">
                  <a16:creationId xmlns:a16="http://schemas.microsoft.com/office/drawing/2014/main" id="{A8FAC227-A843-E343-9E95-DA8D9057EA07}"/>
                </a:ext>
              </a:extLst>
            </p:cNvPr>
            <p:cNvSpPr/>
            <p:nvPr/>
          </p:nvSpPr>
          <p:spPr>
            <a:xfrm>
              <a:off x="8764549" y="410116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9" name="Google Shape;182;p14">
              <a:extLst>
                <a:ext uri="{FF2B5EF4-FFF2-40B4-BE49-F238E27FC236}">
                  <a16:creationId xmlns:a16="http://schemas.microsoft.com/office/drawing/2014/main" id="{4C0A3791-9140-6245-88D3-283D0C0FA392}"/>
                </a:ext>
              </a:extLst>
            </p:cNvPr>
            <p:cNvSpPr txBox="1"/>
            <p:nvPr/>
          </p:nvSpPr>
          <p:spPr>
            <a:xfrm>
              <a:off x="8796121" y="411780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240" name="Google Shape;635;p16">
              <a:extLst>
                <a:ext uri="{FF2B5EF4-FFF2-40B4-BE49-F238E27FC236}">
                  <a16:creationId xmlns:a16="http://schemas.microsoft.com/office/drawing/2014/main" id="{88D0F522-FA85-B844-90C3-5BFAD3734F1B}"/>
                </a:ext>
              </a:extLst>
            </p:cNvPr>
            <p:cNvSpPr/>
            <p:nvPr/>
          </p:nvSpPr>
          <p:spPr>
            <a:xfrm>
              <a:off x="8955825" y="586159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13" name="Google Shape;626;p16">
            <a:extLst>
              <a:ext uri="{FF2B5EF4-FFF2-40B4-BE49-F238E27FC236}">
                <a16:creationId xmlns:a16="http://schemas.microsoft.com/office/drawing/2014/main" id="{F2872E0D-3602-3C4B-8166-82BAFEE7911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4755264"/>
            <a:ext cx="128334" cy="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02;p13">
            <a:extLst>
              <a:ext uri="{FF2B5EF4-FFF2-40B4-BE49-F238E27FC236}">
                <a16:creationId xmlns:a16="http://schemas.microsoft.com/office/drawing/2014/main" id="{9229AEC3-DCFF-9E47-A547-49E4C447106C}"/>
              </a:ext>
            </a:extLst>
          </p:cNvPr>
          <p:cNvSpPr txBox="1"/>
          <p:nvPr/>
        </p:nvSpPr>
        <p:spPr>
          <a:xfrm>
            <a:off x="3018428" y="4845543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지점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02;p13">
            <a:extLst>
              <a:ext uri="{FF2B5EF4-FFF2-40B4-BE49-F238E27FC236}">
                <a16:creationId xmlns:a16="http://schemas.microsoft.com/office/drawing/2014/main" id="{28EC757C-C403-9348-9B57-BAA11AB06506}"/>
              </a:ext>
            </a:extLst>
          </p:cNvPr>
          <p:cNvSpPr txBox="1"/>
          <p:nvPr/>
        </p:nvSpPr>
        <p:spPr>
          <a:xfrm>
            <a:off x="3018427" y="5032980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ED99B-0012-F342-882A-7187EE14BD3A}"/>
              </a:ext>
            </a:extLst>
          </p:cNvPr>
          <p:cNvSpPr txBox="1"/>
          <p:nvPr/>
        </p:nvSpPr>
        <p:spPr>
          <a:xfrm>
            <a:off x="3647853" y="5084947"/>
            <a:ext cx="43266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검색</a:t>
            </a:r>
            <a:r>
              <a:rPr kumimoji="1" lang="ko-KR" altLang="en-US"/>
              <a:t> 옵션</a:t>
            </a:r>
            <a:br>
              <a:rPr kumimoji="1" lang="en-US" altLang="ko-KR"/>
            </a:br>
            <a:r>
              <a:rPr kumimoji="1" lang="en-US" altLang="ko-KR"/>
              <a:t>1.</a:t>
            </a:r>
            <a:r>
              <a:rPr kumimoji="1" lang="ko-KR" altLang="en-US"/>
              <a:t> 고객명</a:t>
            </a:r>
            <a:endParaRPr kumimoji="1" lang="en-US" altLang="ko-KR"/>
          </a:p>
          <a:p>
            <a:r>
              <a:rPr kumimoji="1" lang="en-US" altLang="ko-KR"/>
              <a:t>2.</a:t>
            </a:r>
            <a:r>
              <a:rPr kumimoji="1" lang="ko-KR" altLang="en-US"/>
              <a:t> 지점</a:t>
            </a:r>
            <a:endParaRPr kumimoji="1" lang="en-US" altLang="ko-KR"/>
          </a:p>
          <a:p>
            <a:r>
              <a:rPr kumimoji="1" lang="en-US" altLang="ko-KR"/>
              <a:t>3.</a:t>
            </a:r>
            <a:r>
              <a:rPr kumimoji="1" lang="ko-KR" altLang="en-US"/>
              <a:t> 진행사항 으로 하고 </a:t>
            </a:r>
            <a:endParaRPr kumimoji="1" lang="en-US" altLang="ko-KR"/>
          </a:p>
          <a:p>
            <a:r>
              <a:rPr kumimoji="1" lang="ko-KR" altLang="en-US"/>
              <a:t>구현은 </a:t>
            </a:r>
            <a:r>
              <a:rPr kumimoji="1" lang="en-US" altLang="ko-KR"/>
              <a:t>selectbox</a:t>
            </a:r>
            <a:r>
              <a:rPr kumimoji="1" lang="ko-KR" altLang="en-US"/>
              <a:t>로 구현한다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66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C8D9C-AF51-064C-AA57-FBA1869B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76930"/>
              </p:ext>
            </p:extLst>
          </p:nvPr>
        </p:nvGraphicFramePr>
        <p:xfrm>
          <a:off x="277706" y="1074420"/>
          <a:ext cx="4425968" cy="682752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1565724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748333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id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시퀀스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int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telpno</a:t>
                      </a:r>
                      <a:endParaRPr lang="ko-Kore-KR" altLang="en-US" sz="1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product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price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needs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TEXT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44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price_type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결제여부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  <a:br>
                        <a:rPr lang="en-US" altLang="ko-Kore-KR" sz="1200">
                          <a:latin typeface="+mn-ea"/>
                          <a:ea typeface="+mn-ea"/>
                        </a:rPr>
                      </a:br>
                      <a:r>
                        <a:rPr lang="en-US" altLang="ko-Kore-KR" sz="1200">
                          <a:latin typeface="+mn-ea"/>
                          <a:ea typeface="+mn-ea"/>
                        </a:rPr>
                        <a:t>0 – </a:t>
                      </a:r>
                      <a:r>
                        <a:rPr lang="ko-Kore-KR" altLang="en-US" sz="1200">
                          <a:latin typeface="+mn-ea"/>
                          <a:ea typeface="+mn-ea"/>
                        </a:rPr>
                        <a:t>현금</a:t>
                      </a:r>
                      <a:br>
                        <a:rPr lang="en-US" altLang="ko-Kore-KR" sz="1200">
                          <a:latin typeface="+mn-ea"/>
                          <a:ea typeface="+mn-ea"/>
                        </a:rPr>
                      </a:br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카드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미결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6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manager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order_date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3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complete_date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입고완료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order_status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ore-KR" altLang="en-US" sz="1200">
                          <a:latin typeface="+mn-ea"/>
                          <a:ea typeface="+mn-ea"/>
                        </a:rPr>
                        <a:t>진행사항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0 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제작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가봉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완성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수선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출고 준비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출고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last_update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E6CCB8F2-3BE5-424D-9C41-4F2FEEE272D7}"/>
              </a:ext>
            </a:extLst>
          </p:cNvPr>
          <p:cNvSpPr txBox="1">
            <a:spLocks/>
          </p:cNvSpPr>
          <p:nvPr/>
        </p:nvSpPr>
        <p:spPr>
          <a:xfrm>
            <a:off x="277706" y="63516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상품 주문 조회 </a:t>
            </a:r>
            <a:r>
              <a:rPr lang="en-US" altLang="ko-KR"/>
              <a:t>Table : order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A5F402-E2AD-624B-B6ED-F69A706A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61266"/>
              </p:ext>
            </p:extLst>
          </p:nvPr>
        </p:nvGraphicFramePr>
        <p:xfrm>
          <a:off x="5552612" y="1074420"/>
          <a:ext cx="5680165" cy="377444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2009407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277181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2393577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사원번호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id(pk)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이름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auth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0: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모든 메뉴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테이블 항목 노출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매니져</a:t>
                      </a:r>
                      <a:br>
                        <a:rPr lang="en-US" altLang="ko-KR" sz="1200">
                          <a:latin typeface="+mn-ea"/>
                          <a:ea typeface="+mn-ea"/>
                        </a:rPr>
                      </a:br>
                      <a:r>
                        <a:rPr lang="en-US" altLang="ko-KR" sz="120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모든 메뉴 노출</a:t>
                      </a:r>
                      <a:br>
                        <a:rPr lang="en-US" altLang="ko-KR" sz="1200">
                          <a:latin typeface="+mn-ea"/>
                          <a:ea typeface="+mn-ea"/>
                        </a:rPr>
                      </a:br>
                      <a:r>
                        <a:rPr lang="en-US" altLang="ko-KR" sz="12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고객정보 테이블에서 가격 정보 제외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2: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공장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쓰기 권한 없음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입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출고 게시판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스케줄 메뉴만 노출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update_at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TIMESTAMP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38BF60CA-FEC8-BB42-A40C-8487376D4377}"/>
              </a:ext>
            </a:extLst>
          </p:cNvPr>
          <p:cNvSpPr txBox="1">
            <a:spLocks/>
          </p:cNvSpPr>
          <p:nvPr/>
        </p:nvSpPr>
        <p:spPr>
          <a:xfrm>
            <a:off x="5550694" y="633194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관리자 멤버 조회 </a:t>
            </a:r>
            <a:r>
              <a:rPr lang="en-US" altLang="ko-KR"/>
              <a:t>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6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2044331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/>
              <a:t>고객정보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2837026447"/>
              </p:ext>
            </p:extLst>
          </p:nvPr>
        </p:nvGraphicFramePr>
        <p:xfrm>
          <a:off x="8848281" y="581057"/>
          <a:ext cx="3259325" cy="138691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등록 버튼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 창으로 구현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한 멤버의 등급이 관리자 일 경우에만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게시글을 클릭하면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이동 없이 게시 글 목록 바로 옆에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번의 글이 보이는 형태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사진등록의 갯수는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개로 지정한다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고객 관리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1239384" y="256519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41;p13">
            <a:extLst>
              <a:ext uri="{FF2B5EF4-FFF2-40B4-BE49-F238E27FC236}">
                <a16:creationId xmlns:a16="http://schemas.microsoft.com/office/drawing/2014/main" id="{00C9CE05-0627-2C48-B548-BC7030F794EA}"/>
              </a:ext>
            </a:extLst>
          </p:cNvPr>
          <p:cNvSpPr/>
          <p:nvPr/>
        </p:nvSpPr>
        <p:spPr>
          <a:xfrm>
            <a:off x="7588762" y="1499491"/>
            <a:ext cx="575519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</a:rPr>
              <a:t>고객등록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233796" y="2412457"/>
            <a:ext cx="258972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234702" y="2974926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323595" y="2138201"/>
            <a:ext cx="398941" cy="20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번호</a:t>
            </a:r>
            <a:endParaRPr lang="en-US" altLang="ko-KR" sz="600" b="1">
              <a:solidFill>
                <a:srgbClr val="3F3F3F"/>
              </a:solidFill>
            </a:endParaRPr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2456203" y="2135539"/>
            <a:ext cx="541470" cy="17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가입 날짜</a:t>
            </a:r>
            <a:endParaRPr/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3083239" y="2085959"/>
            <a:ext cx="639339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최근 주문날짜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1870741" y="2133161"/>
            <a:ext cx="421288" cy="20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364756" y="2563280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1870741" y="2563280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2456203" y="2555718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3129221" y="2555718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4278" y="2196619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47949" y="2196619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65064" y="2196444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1678" y="2196444"/>
            <a:ext cx="86790" cy="80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234702" y="3544603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364756" y="3132958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1870741" y="3132958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2456203" y="3125397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3129221" y="3125397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234702" y="4105958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364756" y="3694312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1870741" y="3694312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2456203" y="3686751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3129221" y="3686751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3209474" y="1912745"/>
            <a:ext cx="639340" cy="20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총 고객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</a:t>
            </a: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95317F-0148-194F-AC1D-1E71F021E91C}"/>
              </a:ext>
            </a:extLst>
          </p:cNvPr>
          <p:cNvGrpSpPr/>
          <p:nvPr/>
        </p:nvGrpSpPr>
        <p:grpSpPr>
          <a:xfrm>
            <a:off x="1234328" y="4284583"/>
            <a:ext cx="2589197" cy="419207"/>
            <a:chOff x="1234328" y="4284583"/>
            <a:chExt cx="2589197" cy="419207"/>
          </a:xfrm>
        </p:grpSpPr>
        <p:cxnSp>
          <p:nvCxnSpPr>
            <p:cNvPr id="127" name="Google Shape;641;p16">
              <a:extLst>
                <a:ext uri="{FF2B5EF4-FFF2-40B4-BE49-F238E27FC236}">
                  <a16:creationId xmlns:a16="http://schemas.microsoft.com/office/drawing/2014/main" id="{11AB8038-9BC1-9146-9DA1-890052BFFBA6}"/>
                </a:ext>
              </a:extLst>
            </p:cNvPr>
            <p:cNvCxnSpPr/>
            <p:nvPr/>
          </p:nvCxnSpPr>
          <p:spPr>
            <a:xfrm>
              <a:off x="1234328" y="4703790"/>
              <a:ext cx="2589197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Google Shape;642;p16">
              <a:extLst>
                <a:ext uri="{FF2B5EF4-FFF2-40B4-BE49-F238E27FC236}">
                  <a16:creationId xmlns:a16="http://schemas.microsoft.com/office/drawing/2014/main" id="{6CD63DE6-2EB4-E149-A421-2F8DDFEA5363}"/>
                </a:ext>
              </a:extLst>
            </p:cNvPr>
            <p:cNvSpPr/>
            <p:nvPr/>
          </p:nvSpPr>
          <p:spPr>
            <a:xfrm>
              <a:off x="1364382" y="4292144"/>
              <a:ext cx="293956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43;p16">
              <a:extLst>
                <a:ext uri="{FF2B5EF4-FFF2-40B4-BE49-F238E27FC236}">
                  <a16:creationId xmlns:a16="http://schemas.microsoft.com/office/drawing/2014/main" id="{81D66441-A734-E244-AC96-E85ABC9E5B0A}"/>
                </a:ext>
              </a:extLst>
            </p:cNvPr>
            <p:cNvSpPr/>
            <p:nvPr/>
          </p:nvSpPr>
          <p:spPr>
            <a:xfrm>
              <a:off x="1870367" y="4292144"/>
              <a:ext cx="481113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이하늬</a:t>
              </a:r>
              <a:endParaRPr/>
            </a:p>
          </p:txBody>
        </p:sp>
        <p:sp>
          <p:nvSpPr>
            <p:cNvPr id="130" name="Google Shape;645;p16">
              <a:extLst>
                <a:ext uri="{FF2B5EF4-FFF2-40B4-BE49-F238E27FC236}">
                  <a16:creationId xmlns:a16="http://schemas.microsoft.com/office/drawing/2014/main" id="{D28B2843-AC19-3342-AE72-2452F45FF66F}"/>
                </a:ext>
              </a:extLst>
            </p:cNvPr>
            <p:cNvSpPr/>
            <p:nvPr/>
          </p:nvSpPr>
          <p:spPr>
            <a:xfrm>
              <a:off x="2455829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46;p16">
              <a:extLst>
                <a:ext uri="{FF2B5EF4-FFF2-40B4-BE49-F238E27FC236}">
                  <a16:creationId xmlns:a16="http://schemas.microsoft.com/office/drawing/2014/main" id="{FA440E9D-F000-8A41-A049-847449179445}"/>
                </a:ext>
              </a:extLst>
            </p:cNvPr>
            <p:cNvSpPr/>
            <p:nvPr/>
          </p:nvSpPr>
          <p:spPr>
            <a:xfrm>
              <a:off x="3128847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525442E-9AB6-4D46-AC3F-AE43C6C4686D}"/>
              </a:ext>
            </a:extLst>
          </p:cNvPr>
          <p:cNvGrpSpPr/>
          <p:nvPr/>
        </p:nvGrpSpPr>
        <p:grpSpPr>
          <a:xfrm>
            <a:off x="1231877" y="4818663"/>
            <a:ext cx="2589197" cy="419207"/>
            <a:chOff x="1234328" y="4284583"/>
            <a:chExt cx="2589197" cy="419207"/>
          </a:xfrm>
        </p:grpSpPr>
        <p:cxnSp>
          <p:nvCxnSpPr>
            <p:cNvPr id="134" name="Google Shape;641;p16">
              <a:extLst>
                <a:ext uri="{FF2B5EF4-FFF2-40B4-BE49-F238E27FC236}">
                  <a16:creationId xmlns:a16="http://schemas.microsoft.com/office/drawing/2014/main" id="{05EBF3B0-E34E-E54D-A43C-CA1D71712A33}"/>
                </a:ext>
              </a:extLst>
            </p:cNvPr>
            <p:cNvCxnSpPr/>
            <p:nvPr/>
          </p:nvCxnSpPr>
          <p:spPr>
            <a:xfrm>
              <a:off x="1234328" y="4703790"/>
              <a:ext cx="2589197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35" name="Google Shape;642;p16">
              <a:extLst>
                <a:ext uri="{FF2B5EF4-FFF2-40B4-BE49-F238E27FC236}">
                  <a16:creationId xmlns:a16="http://schemas.microsoft.com/office/drawing/2014/main" id="{2B9528B0-4FFC-504A-A602-5224103B3C07}"/>
                </a:ext>
              </a:extLst>
            </p:cNvPr>
            <p:cNvSpPr/>
            <p:nvPr/>
          </p:nvSpPr>
          <p:spPr>
            <a:xfrm>
              <a:off x="1364382" y="4292144"/>
              <a:ext cx="293956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00">
                  <a:solidFill>
                    <a:srgbClr val="3F3F3F"/>
                  </a:solidFill>
                </a:rPr>
                <a:t>5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43;p16">
              <a:extLst>
                <a:ext uri="{FF2B5EF4-FFF2-40B4-BE49-F238E27FC236}">
                  <a16:creationId xmlns:a16="http://schemas.microsoft.com/office/drawing/2014/main" id="{D24F7A2A-2BA0-AA45-80DC-A70B7F05C0D7}"/>
                </a:ext>
              </a:extLst>
            </p:cNvPr>
            <p:cNvSpPr/>
            <p:nvPr/>
          </p:nvSpPr>
          <p:spPr>
            <a:xfrm>
              <a:off x="1870367" y="4292144"/>
              <a:ext cx="481113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이민정</a:t>
              </a:r>
              <a:endParaRPr/>
            </a:p>
          </p:txBody>
        </p:sp>
        <p:sp>
          <p:nvSpPr>
            <p:cNvPr id="137" name="Google Shape;645;p16">
              <a:extLst>
                <a:ext uri="{FF2B5EF4-FFF2-40B4-BE49-F238E27FC236}">
                  <a16:creationId xmlns:a16="http://schemas.microsoft.com/office/drawing/2014/main" id="{BB332CB5-4CA3-3745-88AE-3E5DAC622861}"/>
                </a:ext>
              </a:extLst>
            </p:cNvPr>
            <p:cNvSpPr/>
            <p:nvPr/>
          </p:nvSpPr>
          <p:spPr>
            <a:xfrm>
              <a:off x="2455829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46;p16">
              <a:extLst>
                <a:ext uri="{FF2B5EF4-FFF2-40B4-BE49-F238E27FC236}">
                  <a16:creationId xmlns:a16="http://schemas.microsoft.com/office/drawing/2014/main" id="{18845505-DF5E-FF4F-9C38-22B8E39B692A}"/>
                </a:ext>
              </a:extLst>
            </p:cNvPr>
            <p:cNvSpPr/>
            <p:nvPr/>
          </p:nvSpPr>
          <p:spPr>
            <a:xfrm>
              <a:off x="3128847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805;p17">
            <a:extLst>
              <a:ext uri="{FF2B5EF4-FFF2-40B4-BE49-F238E27FC236}">
                <a16:creationId xmlns:a16="http://schemas.microsoft.com/office/drawing/2014/main" id="{F1690052-E279-4948-BEAD-363D3C70182D}"/>
              </a:ext>
            </a:extLst>
          </p:cNvPr>
          <p:cNvSpPr txBox="1"/>
          <p:nvPr/>
        </p:nvSpPr>
        <p:spPr>
          <a:xfrm>
            <a:off x="1431754" y="538272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142" name="Google Shape;132;p13">
            <a:extLst>
              <a:ext uri="{FF2B5EF4-FFF2-40B4-BE49-F238E27FC236}">
                <a16:creationId xmlns:a16="http://schemas.microsoft.com/office/drawing/2014/main" id="{E46809D4-7295-2C42-B511-BB7E8FA84EBB}"/>
              </a:ext>
            </a:extLst>
          </p:cNvPr>
          <p:cNvSpPr/>
          <p:nvPr/>
        </p:nvSpPr>
        <p:spPr>
          <a:xfrm>
            <a:off x="3887935" y="1843733"/>
            <a:ext cx="4660309" cy="4310297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35;p13">
            <a:extLst>
              <a:ext uri="{FF2B5EF4-FFF2-40B4-BE49-F238E27FC236}">
                <a16:creationId xmlns:a16="http://schemas.microsoft.com/office/drawing/2014/main" id="{76DB80F2-E17F-9D4C-B151-ED9D4E24BF26}"/>
              </a:ext>
            </a:extLst>
          </p:cNvPr>
          <p:cNvSpPr txBox="1"/>
          <p:nvPr/>
        </p:nvSpPr>
        <p:spPr>
          <a:xfrm>
            <a:off x="3882523" y="1900317"/>
            <a:ext cx="4149345" cy="65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유진호</a:t>
            </a: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47" name="Google Shape;136;p13">
            <a:extLst>
              <a:ext uri="{FF2B5EF4-FFF2-40B4-BE49-F238E27FC236}">
                <a16:creationId xmlns:a16="http://schemas.microsoft.com/office/drawing/2014/main" id="{DA88C15D-6FAA-EF40-89AA-BBA0BE03F878}"/>
              </a:ext>
            </a:extLst>
          </p:cNvPr>
          <p:cNvCxnSpPr>
            <a:cxnSpLocks/>
          </p:cNvCxnSpPr>
          <p:nvPr/>
        </p:nvCxnSpPr>
        <p:spPr>
          <a:xfrm>
            <a:off x="3891464" y="2638472"/>
            <a:ext cx="4149345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685F9DD-8EC3-8445-8308-EC6F3C1E472B}"/>
              </a:ext>
            </a:extLst>
          </p:cNvPr>
          <p:cNvSpPr txBox="1"/>
          <p:nvPr/>
        </p:nvSpPr>
        <p:spPr>
          <a:xfrm>
            <a:off x="3890226" y="2407850"/>
            <a:ext cx="2695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고객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History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89" name="Google Shape;655;p16">
            <a:extLst>
              <a:ext uri="{FF2B5EF4-FFF2-40B4-BE49-F238E27FC236}">
                <a16:creationId xmlns:a16="http://schemas.microsoft.com/office/drawing/2014/main" id="{7B5D94CB-8BCD-5147-99A9-54D7D0EBC9F4}"/>
              </a:ext>
            </a:extLst>
          </p:cNvPr>
          <p:cNvSpPr txBox="1"/>
          <p:nvPr/>
        </p:nvSpPr>
        <p:spPr>
          <a:xfrm>
            <a:off x="3960033" y="2781404"/>
            <a:ext cx="2688236" cy="79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1.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고객 정보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이름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유진호 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연락처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010-888-9999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선호하는 스타일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선호하는 원단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endParaRPr sz="1800">
              <a:latin typeface="+mn-ea"/>
              <a:ea typeface="+mn-ea"/>
            </a:endParaRPr>
          </a:p>
        </p:txBody>
      </p:sp>
      <p:sp>
        <p:nvSpPr>
          <p:cNvPr id="122" name="Google Shape;132;p13">
            <a:extLst>
              <a:ext uri="{FF2B5EF4-FFF2-40B4-BE49-F238E27FC236}">
                <a16:creationId xmlns:a16="http://schemas.microsoft.com/office/drawing/2014/main" id="{938E3C02-92AF-1744-9C6C-EEF9BB544CCE}"/>
              </a:ext>
            </a:extLst>
          </p:cNvPr>
          <p:cNvSpPr/>
          <p:nvPr/>
        </p:nvSpPr>
        <p:spPr>
          <a:xfrm>
            <a:off x="8639211" y="1914105"/>
            <a:ext cx="2210112" cy="4665737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5;p13">
            <a:extLst>
              <a:ext uri="{FF2B5EF4-FFF2-40B4-BE49-F238E27FC236}">
                <a16:creationId xmlns:a16="http://schemas.microsoft.com/office/drawing/2014/main" id="{6564EFD4-68C6-494A-A9DE-6A56B934FCD8}"/>
              </a:ext>
            </a:extLst>
          </p:cNvPr>
          <p:cNvSpPr txBox="1"/>
          <p:nvPr/>
        </p:nvSpPr>
        <p:spPr>
          <a:xfrm>
            <a:off x="8645434" y="2126626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823CA0-7D6B-F64B-A0A1-7EE76B79FE77}"/>
              </a:ext>
            </a:extLst>
          </p:cNvPr>
          <p:cNvGrpSpPr/>
          <p:nvPr/>
        </p:nvGrpSpPr>
        <p:grpSpPr>
          <a:xfrm>
            <a:off x="8716998" y="2381432"/>
            <a:ext cx="1003053" cy="206522"/>
            <a:chOff x="9111078" y="3356195"/>
            <a:chExt cx="1615426" cy="206522"/>
          </a:xfrm>
        </p:grpSpPr>
        <p:sp>
          <p:nvSpPr>
            <p:cNvPr id="140" name="Google Shape;180;p14">
              <a:extLst>
                <a:ext uri="{FF2B5EF4-FFF2-40B4-BE49-F238E27FC236}">
                  <a16:creationId xmlns:a16="http://schemas.microsoft.com/office/drawing/2014/main" id="{A54B89A0-1927-F346-BBCC-E6540F579C69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82;p14">
              <a:extLst>
                <a:ext uri="{FF2B5EF4-FFF2-40B4-BE49-F238E27FC236}">
                  <a16:creationId xmlns:a16="http://schemas.microsoft.com/office/drawing/2014/main" id="{DCB0A2B0-FD0E-1546-A327-03016C6FD1E8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</a:rPr>
                <a:t>고객명</a:t>
              </a:r>
              <a:endParaRPr/>
            </a:p>
          </p:txBody>
        </p:sp>
      </p:grpSp>
      <p:sp>
        <p:nvSpPr>
          <p:cNvPr id="149" name="Google Shape;635;p16">
            <a:extLst>
              <a:ext uri="{FF2B5EF4-FFF2-40B4-BE49-F238E27FC236}">
                <a16:creationId xmlns:a16="http://schemas.microsoft.com/office/drawing/2014/main" id="{81E435B0-6432-ED4F-831F-EB082D18E53F}"/>
              </a:ext>
            </a:extLst>
          </p:cNvPr>
          <p:cNvSpPr/>
          <p:nvPr/>
        </p:nvSpPr>
        <p:spPr>
          <a:xfrm>
            <a:off x="9778234" y="2377005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중복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확인</a:t>
            </a:r>
            <a:endParaRPr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0" name="Google Shape;135;p13">
            <a:extLst>
              <a:ext uri="{FF2B5EF4-FFF2-40B4-BE49-F238E27FC236}">
                <a16:creationId xmlns:a16="http://schemas.microsoft.com/office/drawing/2014/main" id="{4ED2F7DF-B1DD-6341-812E-29DC602873A9}"/>
              </a:ext>
            </a:extLst>
          </p:cNvPr>
          <p:cNvSpPr txBox="1"/>
          <p:nvPr/>
        </p:nvSpPr>
        <p:spPr>
          <a:xfrm>
            <a:off x="8711892" y="2624269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0;p14">
            <a:extLst>
              <a:ext uri="{FF2B5EF4-FFF2-40B4-BE49-F238E27FC236}">
                <a16:creationId xmlns:a16="http://schemas.microsoft.com/office/drawing/2014/main" id="{930E4895-359C-C042-90D0-701942853481}"/>
              </a:ext>
            </a:extLst>
          </p:cNvPr>
          <p:cNvSpPr/>
          <p:nvPr/>
        </p:nvSpPr>
        <p:spPr>
          <a:xfrm>
            <a:off x="8718662" y="2879075"/>
            <a:ext cx="1583853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82;p14">
            <a:extLst>
              <a:ext uri="{FF2B5EF4-FFF2-40B4-BE49-F238E27FC236}">
                <a16:creationId xmlns:a16="http://schemas.microsoft.com/office/drawing/2014/main" id="{60B63B92-9D5E-474A-B48E-6CF9D6C33209}"/>
              </a:ext>
            </a:extLst>
          </p:cNvPr>
          <p:cNvSpPr txBox="1"/>
          <p:nvPr/>
        </p:nvSpPr>
        <p:spPr>
          <a:xfrm>
            <a:off x="8750234" y="2893500"/>
            <a:ext cx="158385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</a:rPr>
              <a:t>010-1234-5678</a:t>
            </a:r>
            <a:endParaRPr/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FD68627-4C7C-AD46-86EE-11DDBF899653}"/>
              </a:ext>
            </a:extLst>
          </p:cNvPr>
          <p:cNvSpPr txBox="1"/>
          <p:nvPr/>
        </p:nvSpPr>
        <p:spPr>
          <a:xfrm>
            <a:off x="8711897" y="3107001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955FAB96-8F87-514E-9B86-E472509E9722}"/>
              </a:ext>
            </a:extLst>
          </p:cNvPr>
          <p:cNvSpPr/>
          <p:nvPr/>
        </p:nvSpPr>
        <p:spPr>
          <a:xfrm>
            <a:off x="8718668" y="3361807"/>
            <a:ext cx="608280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F88F3BCF-0515-5441-A652-D6AA3EAFEEC2}"/>
              </a:ext>
            </a:extLst>
          </p:cNvPr>
          <p:cNvSpPr txBox="1"/>
          <p:nvPr/>
        </p:nvSpPr>
        <p:spPr>
          <a:xfrm>
            <a:off x="8750240" y="3376232"/>
            <a:ext cx="6082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우편번호</a:t>
            </a:r>
            <a:endParaRPr/>
          </a:p>
        </p:txBody>
      </p:sp>
      <p:sp>
        <p:nvSpPr>
          <p:cNvPr id="157" name="Google Shape;180;p14">
            <a:extLst>
              <a:ext uri="{FF2B5EF4-FFF2-40B4-BE49-F238E27FC236}">
                <a16:creationId xmlns:a16="http://schemas.microsoft.com/office/drawing/2014/main" id="{B69C471E-231F-D945-8775-6645D229EF41}"/>
              </a:ext>
            </a:extLst>
          </p:cNvPr>
          <p:cNvSpPr/>
          <p:nvPr/>
        </p:nvSpPr>
        <p:spPr>
          <a:xfrm>
            <a:off x="8718662" y="3617534"/>
            <a:ext cx="1583853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82;p14">
            <a:extLst>
              <a:ext uri="{FF2B5EF4-FFF2-40B4-BE49-F238E27FC236}">
                <a16:creationId xmlns:a16="http://schemas.microsoft.com/office/drawing/2014/main" id="{EEFC746C-42CB-C843-934C-DD4DE2B1FC52}"/>
              </a:ext>
            </a:extLst>
          </p:cNvPr>
          <p:cNvSpPr txBox="1"/>
          <p:nvPr/>
        </p:nvSpPr>
        <p:spPr>
          <a:xfrm>
            <a:off x="8750234" y="3631959"/>
            <a:ext cx="158385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상세주소</a:t>
            </a:r>
            <a:endParaRPr/>
          </a:p>
        </p:txBody>
      </p:sp>
      <p:sp>
        <p:nvSpPr>
          <p:cNvPr id="159" name="Google Shape;635;p16">
            <a:extLst>
              <a:ext uri="{FF2B5EF4-FFF2-40B4-BE49-F238E27FC236}">
                <a16:creationId xmlns:a16="http://schemas.microsoft.com/office/drawing/2014/main" id="{7A68E18B-637E-344C-9EA6-3055687DDA05}"/>
              </a:ext>
            </a:extLst>
          </p:cNvPr>
          <p:cNvSpPr/>
          <p:nvPr/>
        </p:nvSpPr>
        <p:spPr>
          <a:xfrm>
            <a:off x="9857778" y="3368841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주소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검색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1" name="Google Shape;135;p13">
            <a:extLst>
              <a:ext uri="{FF2B5EF4-FFF2-40B4-BE49-F238E27FC236}">
                <a16:creationId xmlns:a16="http://schemas.microsoft.com/office/drawing/2014/main" id="{9405A447-32E0-F34D-BCC6-939FEE03D311}"/>
              </a:ext>
            </a:extLst>
          </p:cNvPr>
          <p:cNvSpPr txBox="1"/>
          <p:nvPr/>
        </p:nvSpPr>
        <p:spPr>
          <a:xfrm>
            <a:off x="8707253" y="3875446"/>
            <a:ext cx="83792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고객 성향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2" name="Google Shape;180;p14">
            <a:extLst>
              <a:ext uri="{FF2B5EF4-FFF2-40B4-BE49-F238E27FC236}">
                <a16:creationId xmlns:a16="http://schemas.microsoft.com/office/drawing/2014/main" id="{37B8A89D-7488-CE4C-B401-D74D337E5B11}"/>
              </a:ext>
            </a:extLst>
          </p:cNvPr>
          <p:cNvSpPr/>
          <p:nvPr/>
        </p:nvSpPr>
        <p:spPr>
          <a:xfrm>
            <a:off x="8714023" y="4130252"/>
            <a:ext cx="1583853" cy="607326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82;p14">
            <a:extLst>
              <a:ext uri="{FF2B5EF4-FFF2-40B4-BE49-F238E27FC236}">
                <a16:creationId xmlns:a16="http://schemas.microsoft.com/office/drawing/2014/main" id="{EC83520C-5BE5-ED4E-97DE-C7E2143F89DF}"/>
              </a:ext>
            </a:extLst>
          </p:cNvPr>
          <p:cNvSpPr txBox="1"/>
          <p:nvPr/>
        </p:nvSpPr>
        <p:spPr>
          <a:xfrm>
            <a:off x="8745595" y="4144676"/>
            <a:ext cx="1583853" cy="54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고객 정보</a:t>
            </a:r>
            <a:endParaRPr/>
          </a:p>
        </p:txBody>
      </p:sp>
      <p:sp>
        <p:nvSpPr>
          <p:cNvPr id="167" name="Google Shape;135;p13">
            <a:extLst>
              <a:ext uri="{FF2B5EF4-FFF2-40B4-BE49-F238E27FC236}">
                <a16:creationId xmlns:a16="http://schemas.microsoft.com/office/drawing/2014/main" id="{28C4420B-7CEB-6C42-BB1C-C96E13D8552E}"/>
              </a:ext>
            </a:extLst>
          </p:cNvPr>
          <p:cNvSpPr txBox="1"/>
          <p:nvPr/>
        </p:nvSpPr>
        <p:spPr>
          <a:xfrm>
            <a:off x="8710227" y="5572876"/>
            <a:ext cx="876174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사진등록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8" name="Google Shape;180;p14">
            <a:extLst>
              <a:ext uri="{FF2B5EF4-FFF2-40B4-BE49-F238E27FC236}">
                <a16:creationId xmlns:a16="http://schemas.microsoft.com/office/drawing/2014/main" id="{BE5536E0-2779-4141-9777-EAA68BDDB643}"/>
              </a:ext>
            </a:extLst>
          </p:cNvPr>
          <p:cNvSpPr/>
          <p:nvPr/>
        </p:nvSpPr>
        <p:spPr>
          <a:xfrm>
            <a:off x="8716998" y="5827682"/>
            <a:ext cx="1101750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82;p14">
            <a:extLst>
              <a:ext uri="{FF2B5EF4-FFF2-40B4-BE49-F238E27FC236}">
                <a16:creationId xmlns:a16="http://schemas.microsoft.com/office/drawing/2014/main" id="{384190E3-0D79-2243-B5DE-9F4541EADF2F}"/>
              </a:ext>
            </a:extLst>
          </p:cNvPr>
          <p:cNvSpPr txBox="1"/>
          <p:nvPr/>
        </p:nvSpPr>
        <p:spPr>
          <a:xfrm>
            <a:off x="8748570" y="5842107"/>
            <a:ext cx="6082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사진첨부</a:t>
            </a:r>
            <a:endParaRPr/>
          </a:p>
        </p:txBody>
      </p:sp>
      <p:sp>
        <p:nvSpPr>
          <p:cNvPr id="173" name="Google Shape;635;p16">
            <a:extLst>
              <a:ext uri="{FF2B5EF4-FFF2-40B4-BE49-F238E27FC236}">
                <a16:creationId xmlns:a16="http://schemas.microsoft.com/office/drawing/2014/main" id="{8F8E8028-45DB-7C46-A9D5-0170478EE502}"/>
              </a:ext>
            </a:extLst>
          </p:cNvPr>
          <p:cNvSpPr/>
          <p:nvPr/>
        </p:nvSpPr>
        <p:spPr>
          <a:xfrm>
            <a:off x="9856108" y="5834716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사진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선택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5" name="Google Shape;143;p13">
            <a:extLst>
              <a:ext uri="{FF2B5EF4-FFF2-40B4-BE49-F238E27FC236}">
                <a16:creationId xmlns:a16="http://schemas.microsoft.com/office/drawing/2014/main" id="{5BEC8F5D-555D-444C-83DE-0766077CDFBB}"/>
              </a:ext>
            </a:extLst>
          </p:cNvPr>
          <p:cNvSpPr/>
          <p:nvPr/>
        </p:nvSpPr>
        <p:spPr>
          <a:xfrm>
            <a:off x="7481791" y="1374124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43;p13">
            <a:extLst>
              <a:ext uri="{FF2B5EF4-FFF2-40B4-BE49-F238E27FC236}">
                <a16:creationId xmlns:a16="http://schemas.microsoft.com/office/drawing/2014/main" id="{37584CDD-95B8-D04F-B1F7-2CD8ECE2DB99}"/>
              </a:ext>
            </a:extLst>
          </p:cNvPr>
          <p:cNvSpPr/>
          <p:nvPr/>
        </p:nvSpPr>
        <p:spPr>
          <a:xfrm>
            <a:off x="8526790" y="1837774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35;p13">
            <a:extLst>
              <a:ext uri="{FF2B5EF4-FFF2-40B4-BE49-F238E27FC236}">
                <a16:creationId xmlns:a16="http://schemas.microsoft.com/office/drawing/2014/main" id="{71786A78-5F78-8F45-B04C-100C14C887E6}"/>
              </a:ext>
            </a:extLst>
          </p:cNvPr>
          <p:cNvSpPr txBox="1"/>
          <p:nvPr/>
        </p:nvSpPr>
        <p:spPr>
          <a:xfrm>
            <a:off x="8745441" y="1820430"/>
            <a:ext cx="14729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</a:rPr>
              <a:t>Customer Card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2" name="Google Shape;635;p16">
            <a:extLst>
              <a:ext uri="{FF2B5EF4-FFF2-40B4-BE49-F238E27FC236}">
                <a16:creationId xmlns:a16="http://schemas.microsoft.com/office/drawing/2014/main" id="{65E5DC20-B16E-9942-8B92-485314DC583E}"/>
              </a:ext>
            </a:extLst>
          </p:cNvPr>
          <p:cNvSpPr/>
          <p:nvPr/>
        </p:nvSpPr>
        <p:spPr>
          <a:xfrm>
            <a:off x="9094407" y="649594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5" name="Google Shape;635;p16">
            <a:extLst>
              <a:ext uri="{FF2B5EF4-FFF2-40B4-BE49-F238E27FC236}">
                <a16:creationId xmlns:a16="http://schemas.microsoft.com/office/drawing/2014/main" id="{FAF8F696-BCDE-C642-B5A5-F8064ADC6591}"/>
              </a:ext>
            </a:extLst>
          </p:cNvPr>
          <p:cNvSpPr/>
          <p:nvPr/>
        </p:nvSpPr>
        <p:spPr>
          <a:xfrm>
            <a:off x="9593588" y="6495938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6" name="Google Shape;635;p16">
            <a:extLst>
              <a:ext uri="{FF2B5EF4-FFF2-40B4-BE49-F238E27FC236}">
                <a16:creationId xmlns:a16="http://schemas.microsoft.com/office/drawing/2014/main" id="{CD347807-6C0A-5646-BD63-428336A5715D}"/>
              </a:ext>
            </a:extLst>
          </p:cNvPr>
          <p:cNvSpPr/>
          <p:nvPr/>
        </p:nvSpPr>
        <p:spPr>
          <a:xfrm>
            <a:off x="10076165" y="6495938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5047024" y="4999619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302" name="Google Shape;655;p16">
            <a:extLst>
              <a:ext uri="{FF2B5EF4-FFF2-40B4-BE49-F238E27FC236}">
                <a16:creationId xmlns:a16="http://schemas.microsoft.com/office/drawing/2014/main" id="{B566FDE6-AC42-C049-9027-1C0930712D73}"/>
              </a:ext>
            </a:extLst>
          </p:cNvPr>
          <p:cNvSpPr txBox="1"/>
          <p:nvPr/>
        </p:nvSpPr>
        <p:spPr>
          <a:xfrm>
            <a:off x="4015862" y="3569974"/>
            <a:ext cx="1061398" cy="2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2.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고객 구매내역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endParaRPr sz="1800">
              <a:latin typeface="+mn-ea"/>
              <a:ea typeface="+mn-ea"/>
            </a:endParaRPr>
          </a:p>
        </p:txBody>
      </p:sp>
      <p:cxnSp>
        <p:nvCxnSpPr>
          <p:cNvPr id="145" name="Google Shape;601;p16">
            <a:extLst>
              <a:ext uri="{FF2B5EF4-FFF2-40B4-BE49-F238E27FC236}">
                <a16:creationId xmlns:a16="http://schemas.microsoft.com/office/drawing/2014/main" id="{4D9FDB3F-EEA2-9748-8929-2606FEF986C7}"/>
              </a:ext>
            </a:extLst>
          </p:cNvPr>
          <p:cNvCxnSpPr>
            <a:cxnSpLocks/>
          </p:cNvCxnSpPr>
          <p:nvPr/>
        </p:nvCxnSpPr>
        <p:spPr>
          <a:xfrm>
            <a:off x="3920638" y="4006246"/>
            <a:ext cx="463678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602;p16">
            <a:extLst>
              <a:ext uri="{FF2B5EF4-FFF2-40B4-BE49-F238E27FC236}">
                <a16:creationId xmlns:a16="http://schemas.microsoft.com/office/drawing/2014/main" id="{6393F97A-2B22-584F-B1D7-B7336FF7F01C}"/>
              </a:ext>
            </a:extLst>
          </p:cNvPr>
          <p:cNvCxnSpPr>
            <a:cxnSpLocks/>
          </p:cNvCxnSpPr>
          <p:nvPr/>
        </p:nvCxnSpPr>
        <p:spPr>
          <a:xfrm>
            <a:off x="3921838" y="4324376"/>
            <a:ext cx="4641849" cy="737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0" name="Google Shape;603;p16">
            <a:extLst>
              <a:ext uri="{FF2B5EF4-FFF2-40B4-BE49-F238E27FC236}">
                <a16:creationId xmlns:a16="http://schemas.microsoft.com/office/drawing/2014/main" id="{F882C99D-4777-9244-A992-9E7FEFB5B7BE}"/>
              </a:ext>
            </a:extLst>
          </p:cNvPr>
          <p:cNvSpPr/>
          <p:nvPr/>
        </p:nvSpPr>
        <p:spPr>
          <a:xfrm>
            <a:off x="3903620" y="3792986"/>
            <a:ext cx="3786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604;p16">
            <a:extLst>
              <a:ext uri="{FF2B5EF4-FFF2-40B4-BE49-F238E27FC236}">
                <a16:creationId xmlns:a16="http://schemas.microsoft.com/office/drawing/2014/main" id="{B4A320C9-9967-0E4D-B914-B966E1055061}"/>
              </a:ext>
            </a:extLst>
          </p:cNvPr>
          <p:cNvSpPr/>
          <p:nvPr/>
        </p:nvSpPr>
        <p:spPr>
          <a:xfrm>
            <a:off x="5078363" y="3802876"/>
            <a:ext cx="3743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65" name="Google Shape;605;p16">
            <a:extLst>
              <a:ext uri="{FF2B5EF4-FFF2-40B4-BE49-F238E27FC236}">
                <a16:creationId xmlns:a16="http://schemas.microsoft.com/office/drawing/2014/main" id="{935CEB13-D5FB-D843-BA3F-1013E9AFDF9C}"/>
              </a:ext>
            </a:extLst>
          </p:cNvPr>
          <p:cNvSpPr/>
          <p:nvPr/>
        </p:nvSpPr>
        <p:spPr>
          <a:xfrm>
            <a:off x="5700609" y="3808492"/>
            <a:ext cx="6068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66" name="Google Shape;606;p16">
            <a:extLst>
              <a:ext uri="{FF2B5EF4-FFF2-40B4-BE49-F238E27FC236}">
                <a16:creationId xmlns:a16="http://schemas.microsoft.com/office/drawing/2014/main" id="{9F34837E-EDE5-2846-B02C-924658AD7B20}"/>
              </a:ext>
            </a:extLst>
          </p:cNvPr>
          <p:cNvSpPr/>
          <p:nvPr/>
        </p:nvSpPr>
        <p:spPr>
          <a:xfrm>
            <a:off x="7326996" y="3793370"/>
            <a:ext cx="54006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88" name="Google Shape;608;p16">
            <a:extLst>
              <a:ext uri="{FF2B5EF4-FFF2-40B4-BE49-F238E27FC236}">
                <a16:creationId xmlns:a16="http://schemas.microsoft.com/office/drawing/2014/main" id="{92BDBDCF-CBD7-C74E-9100-331DD97278F0}"/>
              </a:ext>
            </a:extLst>
          </p:cNvPr>
          <p:cNvSpPr/>
          <p:nvPr/>
        </p:nvSpPr>
        <p:spPr>
          <a:xfrm>
            <a:off x="6340479" y="3793173"/>
            <a:ext cx="6068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금액</a:t>
            </a:r>
            <a:endParaRPr/>
          </a:p>
        </p:txBody>
      </p:sp>
      <p:sp>
        <p:nvSpPr>
          <p:cNvPr id="189" name="Google Shape;609;p16">
            <a:extLst>
              <a:ext uri="{FF2B5EF4-FFF2-40B4-BE49-F238E27FC236}">
                <a16:creationId xmlns:a16="http://schemas.microsoft.com/office/drawing/2014/main" id="{B27C5418-A21C-D642-8D2E-0B3BC7F89340}"/>
              </a:ext>
            </a:extLst>
          </p:cNvPr>
          <p:cNvSpPr/>
          <p:nvPr/>
        </p:nvSpPr>
        <p:spPr>
          <a:xfrm>
            <a:off x="8005091" y="3793370"/>
            <a:ext cx="6863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담당자</a:t>
            </a:r>
            <a:endParaRPr/>
          </a:p>
        </p:txBody>
      </p:sp>
      <p:sp>
        <p:nvSpPr>
          <p:cNvPr id="190" name="Google Shape;610;p16">
            <a:extLst>
              <a:ext uri="{FF2B5EF4-FFF2-40B4-BE49-F238E27FC236}">
                <a16:creationId xmlns:a16="http://schemas.microsoft.com/office/drawing/2014/main" id="{0D679C2D-EB3A-A846-BE36-998A71F4FF03}"/>
              </a:ext>
            </a:extLst>
          </p:cNvPr>
          <p:cNvSpPr/>
          <p:nvPr/>
        </p:nvSpPr>
        <p:spPr>
          <a:xfrm>
            <a:off x="4371606" y="3815402"/>
            <a:ext cx="44367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93" name="Google Shape;611;p16">
            <a:extLst>
              <a:ext uri="{FF2B5EF4-FFF2-40B4-BE49-F238E27FC236}">
                <a16:creationId xmlns:a16="http://schemas.microsoft.com/office/drawing/2014/main" id="{2645FE07-DED5-8F43-B721-F8DFDE2C6000}"/>
              </a:ext>
            </a:extLst>
          </p:cNvPr>
          <p:cNvSpPr/>
          <p:nvPr/>
        </p:nvSpPr>
        <p:spPr>
          <a:xfrm>
            <a:off x="3908256" y="4074286"/>
            <a:ext cx="38445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612;p16">
            <a:extLst>
              <a:ext uri="{FF2B5EF4-FFF2-40B4-BE49-F238E27FC236}">
                <a16:creationId xmlns:a16="http://schemas.microsoft.com/office/drawing/2014/main" id="{442777D3-511C-BC4A-9389-99700AC7BF3B}"/>
              </a:ext>
            </a:extLst>
          </p:cNvPr>
          <p:cNvSpPr/>
          <p:nvPr/>
        </p:nvSpPr>
        <p:spPr>
          <a:xfrm>
            <a:off x="4364326" y="4083676"/>
            <a:ext cx="42802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200" name="Google Shape;613;p16">
            <a:extLst>
              <a:ext uri="{FF2B5EF4-FFF2-40B4-BE49-F238E27FC236}">
                <a16:creationId xmlns:a16="http://schemas.microsoft.com/office/drawing/2014/main" id="{57C2B161-3902-7946-8A37-E6148AA11954}"/>
              </a:ext>
            </a:extLst>
          </p:cNvPr>
          <p:cNvSpPr/>
          <p:nvPr/>
        </p:nvSpPr>
        <p:spPr>
          <a:xfrm>
            <a:off x="4872098" y="4071150"/>
            <a:ext cx="107624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203" name="Google Shape;614;p16">
            <a:extLst>
              <a:ext uri="{FF2B5EF4-FFF2-40B4-BE49-F238E27FC236}">
                <a16:creationId xmlns:a16="http://schemas.microsoft.com/office/drawing/2014/main" id="{A8D2A152-9AF9-2E40-8E15-0952625A6D79}"/>
              </a:ext>
            </a:extLst>
          </p:cNvPr>
          <p:cNvSpPr/>
          <p:nvPr/>
        </p:nvSpPr>
        <p:spPr>
          <a:xfrm>
            <a:off x="5759040" y="4025073"/>
            <a:ext cx="5909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615;p16">
            <a:extLst>
              <a:ext uri="{FF2B5EF4-FFF2-40B4-BE49-F238E27FC236}">
                <a16:creationId xmlns:a16="http://schemas.microsoft.com/office/drawing/2014/main" id="{3BBCF9E5-F5B6-6443-9D4A-8586F0B700CA}"/>
              </a:ext>
            </a:extLst>
          </p:cNvPr>
          <p:cNvSpPr/>
          <p:nvPr/>
        </p:nvSpPr>
        <p:spPr>
          <a:xfrm>
            <a:off x="6372404" y="4067319"/>
            <a:ext cx="590961" cy="16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</a:rPr>
              <a:t>900,000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621;p16">
            <a:extLst>
              <a:ext uri="{FF2B5EF4-FFF2-40B4-BE49-F238E27FC236}">
                <a16:creationId xmlns:a16="http://schemas.microsoft.com/office/drawing/2014/main" id="{F5C26F06-E93F-BD4B-86F4-821188FC0C8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9290" y="3874445"/>
            <a:ext cx="82383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622;p16">
            <a:extLst>
              <a:ext uri="{FF2B5EF4-FFF2-40B4-BE49-F238E27FC236}">
                <a16:creationId xmlns:a16="http://schemas.microsoft.com/office/drawing/2014/main" id="{16F967C0-D86A-0441-9FD5-A712B829B69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26123" y="3880061"/>
            <a:ext cx="82382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623;p16">
            <a:extLst>
              <a:ext uri="{FF2B5EF4-FFF2-40B4-BE49-F238E27FC236}">
                <a16:creationId xmlns:a16="http://schemas.microsoft.com/office/drawing/2014/main" id="{E52B5446-AD2D-1B45-89A7-871625D9051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2168" y="3869613"/>
            <a:ext cx="82382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625;p16">
            <a:extLst>
              <a:ext uri="{FF2B5EF4-FFF2-40B4-BE49-F238E27FC236}">
                <a16:creationId xmlns:a16="http://schemas.microsoft.com/office/drawing/2014/main" id="{B24D6BDD-E05F-B54D-974C-5D6D19F5F16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7377" y="3858356"/>
            <a:ext cx="90620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626;p16">
            <a:extLst>
              <a:ext uri="{FF2B5EF4-FFF2-40B4-BE49-F238E27FC236}">
                <a16:creationId xmlns:a16="http://schemas.microsoft.com/office/drawing/2014/main" id="{2BA09A9A-1A7C-734F-88AE-D8C6DADBBDF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38623" y="3886971"/>
            <a:ext cx="82382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627;p16">
            <a:extLst>
              <a:ext uri="{FF2B5EF4-FFF2-40B4-BE49-F238E27FC236}">
                <a16:creationId xmlns:a16="http://schemas.microsoft.com/office/drawing/2014/main" id="{A4AE81D1-EAAC-174F-9700-9D5EC0FFC8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6157" y="3864555"/>
            <a:ext cx="82382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628;p16">
            <a:extLst>
              <a:ext uri="{FF2B5EF4-FFF2-40B4-BE49-F238E27FC236}">
                <a16:creationId xmlns:a16="http://schemas.microsoft.com/office/drawing/2014/main" id="{723D7A71-0BE8-C449-8889-FCCD743284D5}"/>
              </a:ext>
            </a:extLst>
          </p:cNvPr>
          <p:cNvCxnSpPr>
            <a:cxnSpLocks/>
          </p:cNvCxnSpPr>
          <p:nvPr/>
        </p:nvCxnSpPr>
        <p:spPr>
          <a:xfrm>
            <a:off x="3921838" y="4646583"/>
            <a:ext cx="4629323" cy="578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8" name="Google Shape;629;p16">
            <a:extLst>
              <a:ext uri="{FF2B5EF4-FFF2-40B4-BE49-F238E27FC236}">
                <a16:creationId xmlns:a16="http://schemas.microsoft.com/office/drawing/2014/main" id="{954A8BBF-6F9E-ED45-B80B-D4A071513193}"/>
              </a:ext>
            </a:extLst>
          </p:cNvPr>
          <p:cNvSpPr/>
          <p:nvPr/>
        </p:nvSpPr>
        <p:spPr>
          <a:xfrm>
            <a:off x="3911632" y="4397587"/>
            <a:ext cx="40040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630;p16">
            <a:extLst>
              <a:ext uri="{FF2B5EF4-FFF2-40B4-BE49-F238E27FC236}">
                <a16:creationId xmlns:a16="http://schemas.microsoft.com/office/drawing/2014/main" id="{C5B00F08-8579-E444-8C39-7F97F8EBC9A6}"/>
              </a:ext>
            </a:extLst>
          </p:cNvPr>
          <p:cNvSpPr/>
          <p:nvPr/>
        </p:nvSpPr>
        <p:spPr>
          <a:xfrm>
            <a:off x="4364326" y="4405883"/>
            <a:ext cx="42802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20" name="Google Shape;631;p16">
            <a:extLst>
              <a:ext uri="{FF2B5EF4-FFF2-40B4-BE49-F238E27FC236}">
                <a16:creationId xmlns:a16="http://schemas.microsoft.com/office/drawing/2014/main" id="{FB415456-498F-5749-9B6D-6D09C3F05F6E}"/>
              </a:ext>
            </a:extLst>
          </p:cNvPr>
          <p:cNvSpPr/>
          <p:nvPr/>
        </p:nvSpPr>
        <p:spPr>
          <a:xfrm>
            <a:off x="4872098" y="4393357"/>
            <a:ext cx="107624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21" name="Google Shape;632;p16">
            <a:extLst>
              <a:ext uri="{FF2B5EF4-FFF2-40B4-BE49-F238E27FC236}">
                <a16:creationId xmlns:a16="http://schemas.microsoft.com/office/drawing/2014/main" id="{5A9DF63F-6B52-7147-AC4D-E4A53A60E20C}"/>
              </a:ext>
            </a:extLst>
          </p:cNvPr>
          <p:cNvSpPr/>
          <p:nvPr/>
        </p:nvSpPr>
        <p:spPr>
          <a:xfrm>
            <a:off x="5759040" y="4347280"/>
            <a:ext cx="5909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633;p16">
            <a:extLst>
              <a:ext uri="{FF2B5EF4-FFF2-40B4-BE49-F238E27FC236}">
                <a16:creationId xmlns:a16="http://schemas.microsoft.com/office/drawing/2014/main" id="{EE9DFD02-DC6C-904A-90C7-CB5A0860BD89}"/>
              </a:ext>
            </a:extLst>
          </p:cNvPr>
          <p:cNvSpPr/>
          <p:nvPr/>
        </p:nvSpPr>
        <p:spPr>
          <a:xfrm>
            <a:off x="6336880" y="4380101"/>
            <a:ext cx="590961" cy="17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1,300,000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639;p16">
            <a:extLst>
              <a:ext uri="{FF2B5EF4-FFF2-40B4-BE49-F238E27FC236}">
                <a16:creationId xmlns:a16="http://schemas.microsoft.com/office/drawing/2014/main" id="{87DA653B-86E3-DF49-BF79-761B5593DA6A}"/>
              </a:ext>
            </a:extLst>
          </p:cNvPr>
          <p:cNvSpPr/>
          <p:nvPr/>
        </p:nvSpPr>
        <p:spPr>
          <a:xfrm>
            <a:off x="7305098" y="4095763"/>
            <a:ext cx="583857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6" name="Google Shape;640;p16">
            <a:extLst>
              <a:ext uri="{FF2B5EF4-FFF2-40B4-BE49-F238E27FC236}">
                <a16:creationId xmlns:a16="http://schemas.microsoft.com/office/drawing/2014/main" id="{6D523C7A-9535-BC4A-AB19-281C7EFE16A5}"/>
              </a:ext>
            </a:extLst>
          </p:cNvPr>
          <p:cNvSpPr/>
          <p:nvPr/>
        </p:nvSpPr>
        <p:spPr>
          <a:xfrm>
            <a:off x="7308343" y="4413959"/>
            <a:ext cx="595643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7" name="Google Shape;641;p16">
            <a:extLst>
              <a:ext uri="{FF2B5EF4-FFF2-40B4-BE49-F238E27FC236}">
                <a16:creationId xmlns:a16="http://schemas.microsoft.com/office/drawing/2014/main" id="{B57C3399-6BF6-454F-A359-06D0CA15ABA0}"/>
              </a:ext>
            </a:extLst>
          </p:cNvPr>
          <p:cNvCxnSpPr>
            <a:cxnSpLocks/>
          </p:cNvCxnSpPr>
          <p:nvPr/>
        </p:nvCxnSpPr>
        <p:spPr>
          <a:xfrm>
            <a:off x="3921838" y="4964083"/>
            <a:ext cx="46167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642;p16">
            <a:extLst>
              <a:ext uri="{FF2B5EF4-FFF2-40B4-BE49-F238E27FC236}">
                <a16:creationId xmlns:a16="http://schemas.microsoft.com/office/drawing/2014/main" id="{F22BB9C1-2C31-3F42-9202-5337BA20CA90}"/>
              </a:ext>
            </a:extLst>
          </p:cNvPr>
          <p:cNvSpPr/>
          <p:nvPr/>
        </p:nvSpPr>
        <p:spPr>
          <a:xfrm>
            <a:off x="3911632" y="4718258"/>
            <a:ext cx="38445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43;p16">
            <a:extLst>
              <a:ext uri="{FF2B5EF4-FFF2-40B4-BE49-F238E27FC236}">
                <a16:creationId xmlns:a16="http://schemas.microsoft.com/office/drawing/2014/main" id="{11DB3F36-5A36-BB4F-8494-A11D6F958F20}"/>
              </a:ext>
            </a:extLst>
          </p:cNvPr>
          <p:cNvSpPr/>
          <p:nvPr/>
        </p:nvSpPr>
        <p:spPr>
          <a:xfrm>
            <a:off x="4364326" y="4723383"/>
            <a:ext cx="42802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30" name="Google Shape;644;p16">
            <a:extLst>
              <a:ext uri="{FF2B5EF4-FFF2-40B4-BE49-F238E27FC236}">
                <a16:creationId xmlns:a16="http://schemas.microsoft.com/office/drawing/2014/main" id="{01A8F1BD-AEB5-CE4D-99A5-C3E0605BC12D}"/>
              </a:ext>
            </a:extLst>
          </p:cNvPr>
          <p:cNvSpPr/>
          <p:nvPr/>
        </p:nvSpPr>
        <p:spPr>
          <a:xfrm>
            <a:off x="4872098" y="4710857"/>
            <a:ext cx="107624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31" name="Google Shape;645;p16">
            <a:extLst>
              <a:ext uri="{FF2B5EF4-FFF2-40B4-BE49-F238E27FC236}">
                <a16:creationId xmlns:a16="http://schemas.microsoft.com/office/drawing/2014/main" id="{9A4493D5-4E98-AA41-9256-667ACA40AB3D}"/>
              </a:ext>
            </a:extLst>
          </p:cNvPr>
          <p:cNvSpPr/>
          <p:nvPr/>
        </p:nvSpPr>
        <p:spPr>
          <a:xfrm>
            <a:off x="5759040" y="4664780"/>
            <a:ext cx="5909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646;p16">
            <a:extLst>
              <a:ext uri="{FF2B5EF4-FFF2-40B4-BE49-F238E27FC236}">
                <a16:creationId xmlns:a16="http://schemas.microsoft.com/office/drawing/2014/main" id="{320F01E2-20CE-FD45-8BC1-642B0A20691E}"/>
              </a:ext>
            </a:extLst>
          </p:cNvPr>
          <p:cNvSpPr/>
          <p:nvPr/>
        </p:nvSpPr>
        <p:spPr>
          <a:xfrm>
            <a:off x="6376758" y="4720447"/>
            <a:ext cx="590961" cy="1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790,000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648;p16">
            <a:extLst>
              <a:ext uri="{FF2B5EF4-FFF2-40B4-BE49-F238E27FC236}">
                <a16:creationId xmlns:a16="http://schemas.microsoft.com/office/drawing/2014/main" id="{DFFCC912-5A0D-9B4D-ABBC-14701CA99190}"/>
              </a:ext>
            </a:extLst>
          </p:cNvPr>
          <p:cNvSpPr/>
          <p:nvPr/>
        </p:nvSpPr>
        <p:spPr>
          <a:xfrm>
            <a:off x="7315879" y="4742682"/>
            <a:ext cx="584661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34" name="Google Shape;655;p16">
            <a:extLst>
              <a:ext uri="{FF2B5EF4-FFF2-40B4-BE49-F238E27FC236}">
                <a16:creationId xmlns:a16="http://schemas.microsoft.com/office/drawing/2014/main" id="{40EF0BE5-63D7-0F4F-A5AA-6D5C807EDC98}"/>
              </a:ext>
            </a:extLst>
          </p:cNvPr>
          <p:cNvSpPr txBox="1"/>
          <p:nvPr/>
        </p:nvSpPr>
        <p:spPr>
          <a:xfrm>
            <a:off x="8034577" y="3622417"/>
            <a:ext cx="554761" cy="18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총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38" name="Google Shape;615;p16">
            <a:extLst>
              <a:ext uri="{FF2B5EF4-FFF2-40B4-BE49-F238E27FC236}">
                <a16:creationId xmlns:a16="http://schemas.microsoft.com/office/drawing/2014/main" id="{DB11D617-ABFD-5242-A824-584E75A3F9D4}"/>
              </a:ext>
            </a:extLst>
          </p:cNvPr>
          <p:cNvSpPr/>
          <p:nvPr/>
        </p:nvSpPr>
        <p:spPr>
          <a:xfrm>
            <a:off x="7876733" y="4064875"/>
            <a:ext cx="650057" cy="17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최용국</a:t>
            </a:r>
            <a:endParaRPr/>
          </a:p>
        </p:txBody>
      </p:sp>
      <p:cxnSp>
        <p:nvCxnSpPr>
          <p:cNvPr id="243" name="Google Shape;601;p16">
            <a:extLst>
              <a:ext uri="{FF2B5EF4-FFF2-40B4-BE49-F238E27FC236}">
                <a16:creationId xmlns:a16="http://schemas.microsoft.com/office/drawing/2014/main" id="{E5026FB5-4F1B-7443-A6FE-9DC337268F50}"/>
              </a:ext>
            </a:extLst>
          </p:cNvPr>
          <p:cNvCxnSpPr/>
          <p:nvPr/>
        </p:nvCxnSpPr>
        <p:spPr>
          <a:xfrm>
            <a:off x="1386196" y="2564857"/>
            <a:ext cx="258972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35;p13">
            <a:extLst>
              <a:ext uri="{FF2B5EF4-FFF2-40B4-BE49-F238E27FC236}">
                <a16:creationId xmlns:a16="http://schemas.microsoft.com/office/drawing/2014/main" id="{33AC7B9E-C5CB-3A4F-8C66-01CB4C96B204}"/>
              </a:ext>
            </a:extLst>
          </p:cNvPr>
          <p:cNvSpPr txBox="1"/>
          <p:nvPr/>
        </p:nvSpPr>
        <p:spPr>
          <a:xfrm>
            <a:off x="8686506" y="6074332"/>
            <a:ext cx="20135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등록한 사진</a:t>
            </a:r>
            <a:r>
              <a:rPr lang="en-US" altLang="ko-KR" sz="800">
                <a:solidFill>
                  <a:schemeClr val="tx1"/>
                </a:solidFill>
                <a:latin typeface="+mj-ea"/>
                <a:ea typeface="+mj-ea"/>
              </a:rPr>
              <a:t>1.jpg</a:t>
            </a:r>
            <a:endParaRPr lang="en-US" altLang="ko-KR" sz="80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7" name="Google Shape;135;p13">
            <a:extLst>
              <a:ext uri="{FF2B5EF4-FFF2-40B4-BE49-F238E27FC236}">
                <a16:creationId xmlns:a16="http://schemas.microsoft.com/office/drawing/2014/main" id="{9DF2E194-C856-8A4E-88E3-973FD82AF542}"/>
              </a:ext>
            </a:extLst>
          </p:cNvPr>
          <p:cNvSpPr txBox="1"/>
          <p:nvPr/>
        </p:nvSpPr>
        <p:spPr>
          <a:xfrm>
            <a:off x="8683274" y="6235462"/>
            <a:ext cx="20135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등록한 사진</a:t>
            </a:r>
            <a:r>
              <a:rPr lang="en-US" altLang="ko-KR" sz="800">
                <a:solidFill>
                  <a:schemeClr val="tx1"/>
                </a:solidFill>
                <a:latin typeface="+mj-ea"/>
                <a:ea typeface="+mj-ea"/>
              </a:rPr>
              <a:t>2.jpg</a:t>
            </a:r>
            <a:endParaRPr lang="en-US" altLang="ko-KR" sz="80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8" name="Google Shape;143;p13">
            <a:extLst>
              <a:ext uri="{FF2B5EF4-FFF2-40B4-BE49-F238E27FC236}">
                <a16:creationId xmlns:a16="http://schemas.microsoft.com/office/drawing/2014/main" id="{63CE0A8F-2D53-1D4A-90AF-2491DA8341B1}"/>
              </a:ext>
            </a:extLst>
          </p:cNvPr>
          <p:cNvSpPr/>
          <p:nvPr/>
        </p:nvSpPr>
        <p:spPr>
          <a:xfrm>
            <a:off x="6309470" y="368011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143;p13">
            <a:extLst>
              <a:ext uri="{FF2B5EF4-FFF2-40B4-BE49-F238E27FC236}">
                <a16:creationId xmlns:a16="http://schemas.microsoft.com/office/drawing/2014/main" id="{347F00E2-3C9B-004B-A554-6D265E0BD7D4}"/>
              </a:ext>
            </a:extLst>
          </p:cNvPr>
          <p:cNvSpPr/>
          <p:nvPr/>
        </p:nvSpPr>
        <p:spPr>
          <a:xfrm>
            <a:off x="3856232" y="1852187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143;p13">
            <a:extLst>
              <a:ext uri="{FF2B5EF4-FFF2-40B4-BE49-F238E27FC236}">
                <a16:creationId xmlns:a16="http://schemas.microsoft.com/office/drawing/2014/main" id="{62BF3A07-8F08-A24A-8FA6-CFAAE5C25E17}"/>
              </a:ext>
            </a:extLst>
          </p:cNvPr>
          <p:cNvSpPr/>
          <p:nvPr/>
        </p:nvSpPr>
        <p:spPr>
          <a:xfrm>
            <a:off x="8611077" y="603021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135;p13">
            <a:extLst>
              <a:ext uri="{FF2B5EF4-FFF2-40B4-BE49-F238E27FC236}">
                <a16:creationId xmlns:a16="http://schemas.microsoft.com/office/drawing/2014/main" id="{A2653C7B-A96C-654F-A0E5-E4D56FE0961B}"/>
              </a:ext>
            </a:extLst>
          </p:cNvPr>
          <p:cNvSpPr txBox="1"/>
          <p:nvPr/>
        </p:nvSpPr>
        <p:spPr>
          <a:xfrm>
            <a:off x="8687885" y="4703313"/>
            <a:ext cx="83792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메모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1" name="Google Shape;180;p14">
            <a:extLst>
              <a:ext uri="{FF2B5EF4-FFF2-40B4-BE49-F238E27FC236}">
                <a16:creationId xmlns:a16="http://schemas.microsoft.com/office/drawing/2014/main" id="{C3E95D66-53CA-7E4D-8567-EE3E1DD56428}"/>
              </a:ext>
            </a:extLst>
          </p:cNvPr>
          <p:cNvSpPr/>
          <p:nvPr/>
        </p:nvSpPr>
        <p:spPr>
          <a:xfrm>
            <a:off x="8694655" y="4958119"/>
            <a:ext cx="1583853" cy="607326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182;p14">
            <a:extLst>
              <a:ext uri="{FF2B5EF4-FFF2-40B4-BE49-F238E27FC236}">
                <a16:creationId xmlns:a16="http://schemas.microsoft.com/office/drawing/2014/main" id="{99855F52-563D-B341-A746-0B4793015837}"/>
              </a:ext>
            </a:extLst>
          </p:cNvPr>
          <p:cNvSpPr txBox="1"/>
          <p:nvPr/>
        </p:nvSpPr>
        <p:spPr>
          <a:xfrm>
            <a:off x="8726227" y="4972543"/>
            <a:ext cx="1583853" cy="54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특이사항</a:t>
            </a:r>
            <a:endParaRPr/>
          </a:p>
        </p:txBody>
      </p:sp>
      <p:sp>
        <p:nvSpPr>
          <p:cNvPr id="244" name="Google Shape;608;p16">
            <a:extLst>
              <a:ext uri="{FF2B5EF4-FFF2-40B4-BE49-F238E27FC236}">
                <a16:creationId xmlns:a16="http://schemas.microsoft.com/office/drawing/2014/main" id="{F792A3AD-1339-8049-9170-1A054797ADAB}"/>
              </a:ext>
            </a:extLst>
          </p:cNvPr>
          <p:cNvSpPr/>
          <p:nvPr/>
        </p:nvSpPr>
        <p:spPr>
          <a:xfrm>
            <a:off x="6710291" y="3798505"/>
            <a:ext cx="6068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결제</a:t>
            </a:r>
            <a:endParaRPr/>
          </a:p>
        </p:txBody>
      </p:sp>
      <p:sp>
        <p:nvSpPr>
          <p:cNvPr id="245" name="Google Shape;615;p16">
            <a:extLst>
              <a:ext uri="{FF2B5EF4-FFF2-40B4-BE49-F238E27FC236}">
                <a16:creationId xmlns:a16="http://schemas.microsoft.com/office/drawing/2014/main" id="{49EC8B7F-AD3A-9444-90F0-BB03D85A1D39}"/>
              </a:ext>
            </a:extLst>
          </p:cNvPr>
          <p:cNvSpPr/>
          <p:nvPr/>
        </p:nvSpPr>
        <p:spPr>
          <a:xfrm>
            <a:off x="6742216" y="4072651"/>
            <a:ext cx="590961" cy="16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현금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623;p16">
            <a:extLst>
              <a:ext uri="{FF2B5EF4-FFF2-40B4-BE49-F238E27FC236}">
                <a16:creationId xmlns:a16="http://schemas.microsoft.com/office/drawing/2014/main" id="{ED06D292-3048-6E43-A37F-A010951BA8D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51980" y="3874945"/>
            <a:ext cx="82382" cy="4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633;p16">
            <a:extLst>
              <a:ext uri="{FF2B5EF4-FFF2-40B4-BE49-F238E27FC236}">
                <a16:creationId xmlns:a16="http://schemas.microsoft.com/office/drawing/2014/main" id="{A77AEA96-BCE3-4C49-83C4-D60AF5766D32}"/>
              </a:ext>
            </a:extLst>
          </p:cNvPr>
          <p:cNvSpPr/>
          <p:nvPr/>
        </p:nvSpPr>
        <p:spPr>
          <a:xfrm>
            <a:off x="6706692" y="4385433"/>
            <a:ext cx="590961" cy="17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키드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646;p16">
            <a:extLst>
              <a:ext uri="{FF2B5EF4-FFF2-40B4-BE49-F238E27FC236}">
                <a16:creationId xmlns:a16="http://schemas.microsoft.com/office/drawing/2014/main" id="{60D055D6-C29E-8A41-83EE-9A1BB3494FB4}"/>
              </a:ext>
            </a:extLst>
          </p:cNvPr>
          <p:cNvSpPr/>
          <p:nvPr/>
        </p:nvSpPr>
        <p:spPr>
          <a:xfrm>
            <a:off x="6746570" y="4725779"/>
            <a:ext cx="590961" cy="1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미결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615;p16">
            <a:extLst>
              <a:ext uri="{FF2B5EF4-FFF2-40B4-BE49-F238E27FC236}">
                <a16:creationId xmlns:a16="http://schemas.microsoft.com/office/drawing/2014/main" id="{63A0C7F6-AC7D-DE4C-BC10-9E9DBB2ECED1}"/>
              </a:ext>
            </a:extLst>
          </p:cNvPr>
          <p:cNvSpPr/>
          <p:nvPr/>
        </p:nvSpPr>
        <p:spPr>
          <a:xfrm>
            <a:off x="7888578" y="4396478"/>
            <a:ext cx="650057" cy="17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최용국</a:t>
            </a:r>
            <a:endParaRPr/>
          </a:p>
        </p:txBody>
      </p:sp>
      <p:sp>
        <p:nvSpPr>
          <p:cNvPr id="253" name="Google Shape;615;p16">
            <a:extLst>
              <a:ext uri="{FF2B5EF4-FFF2-40B4-BE49-F238E27FC236}">
                <a16:creationId xmlns:a16="http://schemas.microsoft.com/office/drawing/2014/main" id="{EFEA8409-E552-EF43-A50D-D7DC28EA8AD2}"/>
              </a:ext>
            </a:extLst>
          </p:cNvPr>
          <p:cNvSpPr/>
          <p:nvPr/>
        </p:nvSpPr>
        <p:spPr>
          <a:xfrm>
            <a:off x="7901925" y="4710857"/>
            <a:ext cx="650057" cy="17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최용국</a:t>
            </a:r>
            <a:endParaRPr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5018781-C758-D64D-B769-31B43F9F645C}"/>
              </a:ext>
            </a:extLst>
          </p:cNvPr>
          <p:cNvSpPr txBox="1"/>
          <p:nvPr/>
        </p:nvSpPr>
        <p:spPr>
          <a:xfrm>
            <a:off x="4373649" y="5336605"/>
            <a:ext cx="3631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/>
              <a:t>* 해당 페이지 고객 구매내역을 조회 할 때 고객명 </a:t>
            </a:r>
            <a:r>
              <a:rPr kumimoji="1" lang="en-US" altLang="ko-KR" b="1"/>
              <a:t>+</a:t>
            </a:r>
            <a:r>
              <a:rPr kumimoji="1" lang="ko-KR" altLang="en-US" b="1"/>
              <a:t> 핸드폰 번호로 </a:t>
            </a:r>
            <a:r>
              <a:rPr kumimoji="1" lang="en-US" altLang="ko-KR" b="1"/>
              <a:t>where</a:t>
            </a:r>
            <a:r>
              <a:rPr kumimoji="1" lang="ko-KR" altLang="en-US" b="1"/>
              <a:t> 조건에 주고</a:t>
            </a:r>
            <a:endParaRPr kumimoji="1" lang="en-US" altLang="ko-KR" b="1"/>
          </a:p>
          <a:p>
            <a:r>
              <a:rPr kumimoji="1" lang="ko-KR" altLang="en-US" b="1"/>
              <a:t>조회를 한다</a:t>
            </a:r>
            <a:r>
              <a:rPr kumimoji="1" lang="en-US" altLang="ko-KR" b="1"/>
              <a:t>.</a:t>
            </a:r>
            <a:r>
              <a:rPr kumimoji="1" lang="ko-KR" altLang="en-US" b="1"/>
              <a:t> </a:t>
            </a:r>
            <a:endParaRPr kumimoji="1" lang="ko-Kore-KR" altLang="en-US" b="1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11D0679-EAE4-024A-A71B-2CAB7F829613}"/>
              </a:ext>
            </a:extLst>
          </p:cNvPr>
          <p:cNvSpPr txBox="1"/>
          <p:nvPr/>
        </p:nvSpPr>
        <p:spPr>
          <a:xfrm>
            <a:off x="1849368" y="1444261"/>
            <a:ext cx="390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latin typeface="+mj-ea"/>
                <a:ea typeface="+mj-ea"/>
              </a:rPr>
              <a:t>* 고객 관리 테이블 </a:t>
            </a:r>
            <a:r>
              <a:rPr kumimoji="1" lang="en-US" altLang="ko-KR" b="1">
                <a:latin typeface="+mj-ea"/>
                <a:ea typeface="+mj-ea"/>
              </a:rPr>
              <a:t>pk</a:t>
            </a:r>
            <a:r>
              <a:rPr kumimoji="1" lang="ko-KR" altLang="en-US" b="1">
                <a:latin typeface="+mj-ea"/>
                <a:ea typeface="+mj-ea"/>
              </a:rPr>
              <a:t>는 고객명</a:t>
            </a:r>
            <a:r>
              <a:rPr kumimoji="1" lang="en-US" altLang="ko-KR" b="1">
                <a:latin typeface="+mj-ea"/>
                <a:ea typeface="+mj-ea"/>
              </a:rPr>
              <a:t>/</a:t>
            </a:r>
            <a:r>
              <a:rPr kumimoji="1" lang="ko-KR" altLang="en-US" b="1">
                <a:latin typeface="+mj-ea"/>
                <a:ea typeface="+mj-ea"/>
              </a:rPr>
              <a:t>핸드폰 번호로</a:t>
            </a:r>
            <a:endParaRPr kumimoji="1" lang="ko-Kore-KR" altLang="en-US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070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C8D9C-AF51-064C-AA57-FBA1869B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2942"/>
              </p:ext>
            </p:extLst>
          </p:nvPr>
        </p:nvGraphicFramePr>
        <p:xfrm>
          <a:off x="277706" y="1074420"/>
          <a:ext cx="4733566" cy="370840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1589139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420065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1724362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custom_num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회원번호</a:t>
                      </a:r>
                      <a:r>
                        <a:rPr lang="en-US" altLang="ko-Kore-KR" sz="1200">
                          <a:latin typeface="+mn-ea"/>
                          <a:ea typeface="+mn-ea"/>
                        </a:rPr>
                        <a:t>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 auto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0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고객명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telpno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VARCHAR(14)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address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VARCHAR(50)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interest_style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선호하는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스타일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TEXT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interest_skin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선호하는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원단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TEXT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3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birth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생년월일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update_at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E6CCB8F2-3BE5-424D-9C41-4F2FEEE272D7}"/>
              </a:ext>
            </a:extLst>
          </p:cNvPr>
          <p:cNvSpPr txBox="1">
            <a:spLocks/>
          </p:cNvSpPr>
          <p:nvPr/>
        </p:nvSpPr>
        <p:spPr>
          <a:xfrm>
            <a:off x="277706" y="63516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고객정보 조회 </a:t>
            </a:r>
            <a:r>
              <a:rPr lang="en-US" altLang="ko-KR"/>
              <a:t>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3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/>
              <a:t>서버 원격접속 정보</a:t>
            </a:r>
            <a:endParaRPr/>
          </a:p>
        </p:txBody>
      </p:sp>
      <p:sp>
        <p:nvSpPr>
          <p:cNvPr id="15" name="Google Shape;82;p11">
            <a:extLst>
              <a:ext uri="{FF2B5EF4-FFF2-40B4-BE49-F238E27FC236}">
                <a16:creationId xmlns:a16="http://schemas.microsoft.com/office/drawing/2014/main" id="{0FF10CD6-3D2F-3D44-8FCA-3A90D4A9E5C6}"/>
              </a:ext>
            </a:extLst>
          </p:cNvPr>
          <p:cNvSpPr txBox="1">
            <a:spLocks/>
          </p:cNvSpPr>
          <p:nvPr/>
        </p:nvSpPr>
        <p:spPr>
          <a:xfrm>
            <a:off x="453133" y="758209"/>
            <a:ext cx="9821023" cy="4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/>
              <a:t># Node.js Server </a:t>
            </a:r>
            <a:r>
              <a:rPr lang="ko-KR" altLang="en-US"/>
              <a:t>정보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IP : </a:t>
            </a:r>
            <a:r>
              <a:rPr lang="en-US" altLang="ko-Kore-KR"/>
              <a:t>211.47.75.53(Node Server)</a:t>
            </a:r>
          </a:p>
          <a:p>
            <a:pPr marL="342900" indent="-342900">
              <a:buAutoNum type="arabicPeriod"/>
            </a:pPr>
            <a:r>
              <a:rPr lang="en-US" altLang="ko-KR"/>
              <a:t>ID : </a:t>
            </a:r>
            <a:r>
              <a:rPr lang="en" altLang="ko-Kore-KR"/>
              <a:t>wjddls8468</a:t>
            </a:r>
          </a:p>
          <a:p>
            <a:pPr marL="342900" indent="-342900">
              <a:buAutoNum type="arabicPeriod"/>
            </a:pPr>
            <a:r>
              <a:rPr lang="en" altLang="ko-KR"/>
              <a:t>PW : </a:t>
            </a:r>
            <a:r>
              <a:rPr lang="ko-KR" altLang="en-US"/>
              <a:t>대한민국</a:t>
            </a:r>
            <a:r>
              <a:rPr lang="en-US" altLang="ko-KR"/>
              <a:t>1! -&gt; eogksalsrnr1!</a:t>
            </a:r>
          </a:p>
          <a:p>
            <a:pPr marL="342900" indent="-342900">
              <a:buAutoNum type="arabicPeriod"/>
            </a:pPr>
            <a:r>
              <a:rPr lang="ko-KR" altLang="en-US"/>
              <a:t>확인 도메일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>
                <a:hlinkClick r:id="rId3"/>
              </a:rPr>
              <a:t>www.formentera.work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5.</a:t>
            </a:r>
            <a:r>
              <a:rPr lang="ko-KR" altLang="en-US"/>
              <a:t> 주의사항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node.js </a:t>
            </a:r>
            <a:r>
              <a:rPr lang="ko-KR" altLang="en-US"/>
              <a:t>서버 구동 시</a:t>
            </a:r>
            <a:r>
              <a:rPr lang="en-US" altLang="ko-KR"/>
              <a:t>,</a:t>
            </a:r>
            <a:r>
              <a:rPr lang="ko-KR" altLang="en-US"/>
              <a:t> 무조건 </a:t>
            </a:r>
            <a:r>
              <a:rPr lang="en-US" altLang="ko-KR"/>
              <a:t>pm2</a:t>
            </a:r>
            <a:r>
              <a:rPr lang="ko-KR" altLang="en-US"/>
              <a:t>로 기동해야한다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DB Server </a:t>
            </a:r>
            <a:r>
              <a:rPr lang="ko-KR" altLang="en-US"/>
              <a:t>정보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IP : 211.41.75.102</a:t>
            </a:r>
          </a:p>
          <a:p>
            <a:pPr marL="342900" indent="-342900">
              <a:buAutoNum type="arabicPeriod"/>
            </a:pPr>
            <a:r>
              <a:rPr lang="en-US" altLang="ko-KR"/>
              <a:t>ID : </a:t>
            </a:r>
            <a:r>
              <a:rPr lang="en" altLang="ko-Kore-KR"/>
              <a:t>wjddls8468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PW :</a:t>
            </a:r>
            <a:r>
              <a:rPr lang="ko-KR" altLang="en-US"/>
              <a:t>대한민국</a:t>
            </a:r>
            <a:r>
              <a:rPr lang="en-US" altLang="ko-KR"/>
              <a:t>1!</a:t>
            </a:r>
          </a:p>
          <a:p>
            <a:pPr marL="342900" indent="-342900">
              <a:buAutoNum type="arabicPeriod"/>
            </a:pPr>
            <a:r>
              <a:rPr lang="en-US" altLang="ko-KR"/>
              <a:t>DatabaseName : </a:t>
            </a:r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A8D34E-3CCD-9B45-968D-E2BA2FFB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1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E5ABDE-19DD-6E49-930B-191E5E78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3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0A431D2-265B-0E49-BF36-1C26939587AE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061715" y="2031527"/>
            <a:ext cx="720979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WBS</a:t>
            </a:r>
            <a:endParaRPr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46AEB1-08BA-CA49-9F4C-E1BDF97E627E}"/>
              </a:ext>
            </a:extLst>
          </p:cNvPr>
          <p:cNvSpPr/>
          <p:nvPr/>
        </p:nvSpPr>
        <p:spPr>
          <a:xfrm>
            <a:off x="1656273" y="1811554"/>
            <a:ext cx="405442" cy="43994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F7A9C35-C13A-1F47-979E-7D427F055D07}"/>
              </a:ext>
            </a:extLst>
          </p:cNvPr>
          <p:cNvSpPr/>
          <p:nvPr/>
        </p:nvSpPr>
        <p:spPr>
          <a:xfrm>
            <a:off x="4155058" y="1811554"/>
            <a:ext cx="405442" cy="43994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0FFA03-AA23-7F4C-BDD7-3224B89D525B}"/>
              </a:ext>
            </a:extLst>
          </p:cNvPr>
          <p:cNvSpPr/>
          <p:nvPr/>
        </p:nvSpPr>
        <p:spPr>
          <a:xfrm>
            <a:off x="6635152" y="1811554"/>
            <a:ext cx="405442" cy="43994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B203B-0675-9C42-8444-4E5B7581A012}"/>
              </a:ext>
            </a:extLst>
          </p:cNvPr>
          <p:cNvSpPr/>
          <p:nvPr/>
        </p:nvSpPr>
        <p:spPr>
          <a:xfrm>
            <a:off x="9271512" y="1811553"/>
            <a:ext cx="405442" cy="43994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703FB-F449-DA4D-98CE-D60BDB0C15CD}"/>
              </a:ext>
            </a:extLst>
          </p:cNvPr>
          <p:cNvSpPr txBox="1"/>
          <p:nvPr/>
        </p:nvSpPr>
        <p:spPr>
          <a:xfrm>
            <a:off x="1373758" y="2396610"/>
            <a:ext cx="97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>
                <a:latin typeface="+mn-ea"/>
                <a:ea typeface="+mn-ea"/>
              </a:rPr>
              <a:t>6</a:t>
            </a:r>
            <a:r>
              <a:rPr kumimoji="1" lang="ko-KR" altLang="en-US">
                <a:latin typeface="+mn-ea"/>
                <a:ea typeface="+mn-ea"/>
              </a:rPr>
              <a:t>월 </a:t>
            </a:r>
            <a:r>
              <a:rPr kumimoji="1" lang="en-US" altLang="ko-KR">
                <a:latin typeface="+mn-ea"/>
                <a:ea typeface="+mn-ea"/>
              </a:rPr>
              <a:t>22</a:t>
            </a:r>
            <a:r>
              <a:rPr kumimoji="1" lang="ko-KR" altLang="en-US">
                <a:latin typeface="+mn-ea"/>
                <a:ea typeface="+mn-ea"/>
              </a:rPr>
              <a:t>일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en-US" altLang="ko-Kore-KR">
                <a:latin typeface="+mn-ea"/>
                <a:ea typeface="+mn-ea"/>
              </a:rPr>
              <a:t>Kick off</a:t>
            </a:r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BCB6C-277D-6146-82AA-8B0D94D6D9F3}"/>
              </a:ext>
            </a:extLst>
          </p:cNvPr>
          <p:cNvSpPr txBox="1"/>
          <p:nvPr/>
        </p:nvSpPr>
        <p:spPr>
          <a:xfrm>
            <a:off x="3258989" y="2420950"/>
            <a:ext cx="219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>
                <a:latin typeface="+mn-ea"/>
                <a:ea typeface="+mn-ea"/>
              </a:rPr>
              <a:t>6</a:t>
            </a:r>
            <a:r>
              <a:rPr kumimoji="1" lang="ko-KR" altLang="en-US">
                <a:latin typeface="+mn-ea"/>
                <a:ea typeface="+mn-ea"/>
              </a:rPr>
              <a:t>월 </a:t>
            </a:r>
            <a:r>
              <a:rPr kumimoji="1" lang="en-US" altLang="ko-KR">
                <a:latin typeface="+mn-ea"/>
                <a:ea typeface="+mn-ea"/>
              </a:rPr>
              <a:t>26</a:t>
            </a:r>
            <a:r>
              <a:rPr kumimoji="1" lang="ko-KR" altLang="en-US">
                <a:latin typeface="+mn-ea"/>
                <a:ea typeface="+mn-ea"/>
              </a:rPr>
              <a:t>일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입</a:t>
            </a:r>
            <a:r>
              <a:rPr kumimoji="1" lang="en-US" altLang="ko-KR">
                <a:latin typeface="+mn-ea"/>
                <a:ea typeface="+mn-ea"/>
              </a:rPr>
              <a:t>/</a:t>
            </a:r>
            <a:r>
              <a:rPr kumimoji="1" lang="ko-KR" altLang="en-US">
                <a:latin typeface="+mn-ea"/>
                <a:ea typeface="+mn-ea"/>
              </a:rPr>
              <a:t>출고 게시판 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개발 완료</a:t>
            </a:r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B67FC-0C76-ED43-9FD5-34B10D0AD3A7}"/>
              </a:ext>
            </a:extLst>
          </p:cNvPr>
          <p:cNvSpPr txBox="1"/>
          <p:nvPr/>
        </p:nvSpPr>
        <p:spPr>
          <a:xfrm>
            <a:off x="5739083" y="2420950"/>
            <a:ext cx="219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latin typeface="+mn-ea"/>
                <a:ea typeface="+mn-ea"/>
              </a:rPr>
              <a:t>7</a:t>
            </a:r>
            <a:r>
              <a:rPr kumimoji="1" lang="ko-KR" altLang="en-US">
                <a:latin typeface="+mn-ea"/>
                <a:ea typeface="+mn-ea"/>
              </a:rPr>
              <a:t>월 </a:t>
            </a:r>
            <a:r>
              <a:rPr kumimoji="1" lang="en-US" altLang="ko-KR">
                <a:latin typeface="+mn-ea"/>
                <a:ea typeface="+mn-ea"/>
              </a:rPr>
              <a:t>3</a:t>
            </a:r>
            <a:r>
              <a:rPr kumimoji="1" lang="ko-KR" altLang="en-US">
                <a:latin typeface="+mn-ea"/>
                <a:ea typeface="+mn-ea"/>
              </a:rPr>
              <a:t>일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고객관리 게시판 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개발 완료</a:t>
            </a:r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6E878-BCFD-6E4D-944E-2DBEB67F0477}"/>
              </a:ext>
            </a:extLst>
          </p:cNvPr>
          <p:cNvSpPr txBox="1"/>
          <p:nvPr/>
        </p:nvSpPr>
        <p:spPr>
          <a:xfrm>
            <a:off x="8375443" y="2420950"/>
            <a:ext cx="219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latin typeface="+mn-ea"/>
                <a:ea typeface="+mn-ea"/>
              </a:rPr>
              <a:t>7</a:t>
            </a:r>
            <a:r>
              <a:rPr kumimoji="1" lang="ko-KR" altLang="en-US">
                <a:latin typeface="+mn-ea"/>
                <a:ea typeface="+mn-ea"/>
              </a:rPr>
              <a:t>월 </a:t>
            </a:r>
            <a:r>
              <a:rPr kumimoji="1" lang="en-US" altLang="ko-KR">
                <a:latin typeface="+mn-ea"/>
                <a:ea typeface="+mn-ea"/>
              </a:rPr>
              <a:t>10</a:t>
            </a:r>
            <a:r>
              <a:rPr kumimoji="1" lang="ko-KR" altLang="en-US">
                <a:latin typeface="+mn-ea"/>
                <a:ea typeface="+mn-ea"/>
              </a:rPr>
              <a:t>일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상담일정 스케줄러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개발 완료</a:t>
            </a:r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AE43EE-FF3C-F749-888D-3D0B5DF808D6}"/>
              </a:ext>
            </a:extLst>
          </p:cNvPr>
          <p:cNvSpPr/>
          <p:nvPr/>
        </p:nvSpPr>
        <p:spPr>
          <a:xfrm>
            <a:off x="9271512" y="3956655"/>
            <a:ext cx="405442" cy="43994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0A94-36FF-1244-9489-85457A7A9227}"/>
              </a:ext>
            </a:extLst>
          </p:cNvPr>
          <p:cNvSpPr txBox="1"/>
          <p:nvPr/>
        </p:nvSpPr>
        <p:spPr>
          <a:xfrm>
            <a:off x="8375443" y="4566052"/>
            <a:ext cx="219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latin typeface="+mn-ea"/>
                <a:ea typeface="+mn-ea"/>
              </a:rPr>
              <a:t>7</a:t>
            </a:r>
            <a:r>
              <a:rPr kumimoji="1" lang="ko-KR" altLang="en-US">
                <a:latin typeface="+mn-ea"/>
                <a:ea typeface="+mn-ea"/>
              </a:rPr>
              <a:t>월 </a:t>
            </a:r>
            <a:r>
              <a:rPr kumimoji="1" lang="en-US" altLang="ko-KR">
                <a:latin typeface="+mn-ea"/>
                <a:ea typeface="+mn-ea"/>
              </a:rPr>
              <a:t>17</a:t>
            </a:r>
            <a:r>
              <a:rPr kumimoji="1" lang="ko-KR" altLang="en-US">
                <a:latin typeface="+mn-ea"/>
                <a:ea typeface="+mn-ea"/>
              </a:rPr>
              <a:t>일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입</a:t>
            </a:r>
            <a:r>
              <a:rPr kumimoji="1" lang="en-US" altLang="ko-KR">
                <a:latin typeface="+mn-ea"/>
                <a:ea typeface="+mn-ea"/>
              </a:rPr>
              <a:t>/</a:t>
            </a:r>
            <a:r>
              <a:rPr kumimoji="1" lang="ko-KR" altLang="en-US">
                <a:latin typeface="+mn-ea"/>
                <a:ea typeface="+mn-ea"/>
              </a:rPr>
              <a:t>출고 스케줄러</a:t>
            </a:r>
            <a:endParaRPr kumimoji="1" lang="en-US" altLang="ko-KR">
              <a:latin typeface="+mn-ea"/>
              <a:ea typeface="+mn-ea"/>
            </a:endParaRPr>
          </a:p>
          <a:p>
            <a:pPr algn="ctr"/>
            <a:r>
              <a:rPr kumimoji="1" lang="ko-KR" altLang="en-US">
                <a:latin typeface="+mn-ea"/>
                <a:ea typeface="+mn-ea"/>
              </a:rPr>
              <a:t>개발 완료</a:t>
            </a:r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1" name="호 10">
            <a:extLst>
              <a:ext uri="{FF2B5EF4-FFF2-40B4-BE49-F238E27FC236}">
                <a16:creationId xmlns:a16="http://schemas.microsoft.com/office/drawing/2014/main" id="{0576B434-F626-E74A-8A41-1148A27BFA5F}"/>
              </a:ext>
            </a:extLst>
          </p:cNvPr>
          <p:cNvSpPr/>
          <p:nvPr/>
        </p:nvSpPr>
        <p:spPr>
          <a:xfrm>
            <a:off x="8755813" y="2065931"/>
            <a:ext cx="1817209" cy="2083377"/>
          </a:xfrm>
          <a:prstGeom prst="arc">
            <a:avLst>
              <a:gd name="adj1" fmla="val 16236220"/>
              <a:gd name="adj2" fmla="val 530183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5251" y="2927430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대시보드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1118485" y="1268823"/>
            <a:ext cx="7324596" cy="5130704"/>
          </a:xfrm>
          <a:prstGeom prst="round2SameRect">
            <a:avLst>
              <a:gd name="adj1" fmla="val 1400"/>
              <a:gd name="adj2" fmla="val 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대시보드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3"/>
          <p:cNvGrpSpPr/>
          <p:nvPr/>
        </p:nvGrpSpPr>
        <p:grpSpPr>
          <a:xfrm>
            <a:off x="227337" y="1615676"/>
            <a:ext cx="836227" cy="1274617"/>
            <a:chOff x="227337" y="1615676"/>
            <a:chExt cx="1582225" cy="1274617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227337" y="161567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27337" y="2027352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27337" y="245486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227337" y="2890293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전체 일정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116246" y="4912114"/>
            <a:ext cx="13898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</a:t>
            </a:r>
            <a:r>
              <a:rPr lang="en-US" altLang="ko-KR" sz="900" b="1">
                <a:solidFill>
                  <a:srgbClr val="595959"/>
                </a:solidFill>
              </a:rPr>
              <a:t>/</a:t>
            </a:r>
            <a:r>
              <a:rPr lang="ko-KR" altLang="en-US" sz="900" b="1">
                <a:solidFill>
                  <a:srgbClr val="595959"/>
                </a:solidFill>
              </a:rPr>
              <a:t>출고</a:t>
            </a:r>
            <a:r>
              <a:rPr lang="ko-KR" sz="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현황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1092229" y="5176739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1144620" y="5173023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3"/>
          <p:cNvSpPr txBox="1"/>
          <p:nvPr/>
        </p:nvSpPr>
        <p:spPr>
          <a:xfrm>
            <a:off x="1522144" y="5705110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513872" y="5482386"/>
            <a:ext cx="1462257" cy="70235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511841" y="5486500"/>
            <a:ext cx="881168" cy="17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2018.07.20 14:20</a:t>
            </a:r>
            <a:endParaRPr sz="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3061143" y="5482386"/>
            <a:ext cx="2383259" cy="70235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855044" y="5638217"/>
            <a:ext cx="11189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64/</a:t>
            </a:r>
            <a:r>
              <a:rPr lang="en-US" altLang="ko-K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3113336" y="5677166"/>
            <a:ext cx="548883" cy="1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입고완료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281361" y="5671060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입고중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>
            <a:off x="1513872" y="5683441"/>
            <a:ext cx="147052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3"/>
          <p:cNvSpPr txBox="1"/>
          <p:nvPr/>
        </p:nvSpPr>
        <p:spPr>
          <a:xfrm>
            <a:off x="3059356" y="5486500"/>
            <a:ext cx="944754" cy="18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2018.07.20 14:20</a:t>
            </a:r>
            <a:endParaRPr sz="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3"/>
          <p:cNvCxnSpPr/>
          <p:nvPr/>
        </p:nvCxnSpPr>
        <p:spPr>
          <a:xfrm>
            <a:off x="3066582" y="5683441"/>
            <a:ext cx="237782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3"/>
          <p:cNvSpPr txBox="1"/>
          <p:nvPr/>
        </p:nvSpPr>
        <p:spPr>
          <a:xfrm>
            <a:off x="3329630" y="5638217"/>
            <a:ext cx="7719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280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527582" y="5638217"/>
            <a:ext cx="7719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8FA0A-25E9-A04F-BB1B-6E0AFBEE20AF}"/>
              </a:ext>
            </a:extLst>
          </p:cNvPr>
          <p:cNvGrpSpPr/>
          <p:nvPr/>
        </p:nvGrpSpPr>
        <p:grpSpPr>
          <a:xfrm>
            <a:off x="5534074" y="5482386"/>
            <a:ext cx="2385046" cy="702353"/>
            <a:chOff x="5534074" y="5482386"/>
            <a:chExt cx="2385046" cy="702353"/>
          </a:xfrm>
        </p:grpSpPr>
        <p:sp>
          <p:nvSpPr>
            <p:cNvPr id="132" name="Google Shape;132;p13"/>
            <p:cNvSpPr/>
            <p:nvPr/>
          </p:nvSpPr>
          <p:spPr>
            <a:xfrm>
              <a:off x="5535861" y="5482386"/>
              <a:ext cx="2383259" cy="702353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5588054" y="5677165"/>
              <a:ext cx="501677" cy="196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출고완료</a:t>
              </a:r>
              <a:endParaRPr/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6756078" y="5671060"/>
              <a:ext cx="491389" cy="256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출고중</a:t>
              </a: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5534074" y="5486499"/>
              <a:ext cx="925993" cy="196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2018.07.20 14:20</a:t>
              </a:r>
              <a:endParaRPr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3"/>
            <p:cNvCxnSpPr/>
            <p:nvPr/>
          </p:nvCxnSpPr>
          <p:spPr>
            <a:xfrm>
              <a:off x="5541300" y="5683441"/>
              <a:ext cx="2377820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3"/>
            <p:cNvSpPr txBox="1"/>
            <p:nvPr/>
          </p:nvSpPr>
          <p:spPr>
            <a:xfrm>
              <a:off x="5804348" y="5638217"/>
              <a:ext cx="7719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7002300" y="5638217"/>
              <a:ext cx="7719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3"/>
          <p:cNvSpPr/>
          <p:nvPr/>
        </p:nvSpPr>
        <p:spPr>
          <a:xfrm>
            <a:off x="7739457" y="4973169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5132350" y="802120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1141646" y="1416598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089255" y="4816378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4A99A-0D0C-7D4B-A277-9311C2DE2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189" y="1883373"/>
            <a:ext cx="4920497" cy="2933002"/>
          </a:xfrm>
          <a:prstGeom prst="rect">
            <a:avLst/>
          </a:prstGeom>
        </p:spPr>
      </p:pic>
      <p:sp>
        <p:nvSpPr>
          <p:cNvPr id="85" name="Google Shape;132;p13">
            <a:extLst>
              <a:ext uri="{FF2B5EF4-FFF2-40B4-BE49-F238E27FC236}">
                <a16:creationId xmlns:a16="http://schemas.microsoft.com/office/drawing/2014/main" id="{A3D95A27-BFB1-F648-BBEF-A47D0131AD8A}"/>
              </a:ext>
            </a:extLst>
          </p:cNvPr>
          <p:cNvSpPr/>
          <p:nvPr/>
        </p:nvSpPr>
        <p:spPr>
          <a:xfrm>
            <a:off x="6294316" y="2010509"/>
            <a:ext cx="1545817" cy="280586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35;p13">
            <a:extLst>
              <a:ext uri="{FF2B5EF4-FFF2-40B4-BE49-F238E27FC236}">
                <a16:creationId xmlns:a16="http://schemas.microsoft.com/office/drawing/2014/main" id="{E0B3DD75-5925-1248-B13D-321EA7EFCD48}"/>
              </a:ext>
            </a:extLst>
          </p:cNvPr>
          <p:cNvSpPr txBox="1"/>
          <p:nvPr/>
        </p:nvSpPr>
        <p:spPr>
          <a:xfrm>
            <a:off x="6288904" y="2067093"/>
            <a:ext cx="1542289" cy="4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2018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년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07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월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일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rgbClr val="7F7F7F"/>
                </a:solidFill>
                <a:latin typeface="+mj-ea"/>
                <a:ea typeface="+mj-ea"/>
              </a:rPr>
              <a:t>토요일</a:t>
            </a: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9" name="Google Shape;136;p13">
            <a:extLst>
              <a:ext uri="{FF2B5EF4-FFF2-40B4-BE49-F238E27FC236}">
                <a16:creationId xmlns:a16="http://schemas.microsoft.com/office/drawing/2014/main" id="{30E832F4-CAC1-2640-A882-3F1AB378F42A}"/>
              </a:ext>
            </a:extLst>
          </p:cNvPr>
          <p:cNvCxnSpPr/>
          <p:nvPr/>
        </p:nvCxnSpPr>
        <p:spPr>
          <a:xfrm>
            <a:off x="6297844" y="2805247"/>
            <a:ext cx="154228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20DFEB-ABCC-4E4C-97F1-56E78DC2D046}"/>
              </a:ext>
            </a:extLst>
          </p:cNvPr>
          <p:cNvSpPr txBox="1"/>
          <p:nvPr/>
        </p:nvSpPr>
        <p:spPr>
          <a:xfrm>
            <a:off x="6296606" y="2574627"/>
            <a:ext cx="100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할 일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개 남음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1C4DFC-8AA0-7E46-8391-FF4958BFCB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876" b="18352"/>
          <a:stretch/>
        </p:blipFill>
        <p:spPr>
          <a:xfrm>
            <a:off x="6335549" y="2924292"/>
            <a:ext cx="924060" cy="748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1118485" y="1268823"/>
            <a:ext cx="7324596" cy="5130704"/>
          </a:xfrm>
          <a:prstGeom prst="round2SameRect">
            <a:avLst>
              <a:gd name="adj1" fmla="val 1400"/>
              <a:gd name="adj2" fmla="val 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상담일정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1454735668"/>
              </p:ext>
            </p:extLst>
          </p:nvPr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날짜를 클릭하면 당일 전체 일정을 보여준다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스케줄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화면 보여짐</a:t>
                      </a:r>
                      <a:endParaRPr lang="en-US" altLang="ko-KR"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화면에는 전체 내용을 보여준다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 추가버튼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팝업창으로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번창이 뜬다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상담 종류는 선택할 수 있음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숫자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신규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1: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가봉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2: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완성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3: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수선피팅으로 세팅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3"/>
          <p:cNvGrpSpPr/>
          <p:nvPr/>
        </p:nvGrpSpPr>
        <p:grpSpPr>
          <a:xfrm>
            <a:off x="227337" y="1615676"/>
            <a:ext cx="836227" cy="1274617"/>
            <a:chOff x="227337" y="1615676"/>
            <a:chExt cx="1582225" cy="1274617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227337" y="161567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27337" y="2027352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27337" y="245486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227337" y="2890293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전체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1092229" y="5176739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1144620" y="5173023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484A99A-0D0C-7D4B-A277-9311C2DE2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89" y="1883373"/>
            <a:ext cx="6850253" cy="2933002"/>
          </a:xfrm>
          <a:prstGeom prst="rect">
            <a:avLst/>
          </a:prstGeom>
        </p:spPr>
      </p:pic>
      <p:sp>
        <p:nvSpPr>
          <p:cNvPr id="58" name="Google Shape;93;p13">
            <a:extLst>
              <a:ext uri="{FF2B5EF4-FFF2-40B4-BE49-F238E27FC236}">
                <a16:creationId xmlns:a16="http://schemas.microsoft.com/office/drawing/2014/main" id="{32366689-3494-464B-9873-0892BB0AC71D}"/>
              </a:ext>
            </a:extLst>
          </p:cNvPr>
          <p:cNvSpPr/>
          <p:nvPr/>
        </p:nvSpPr>
        <p:spPr>
          <a:xfrm>
            <a:off x="230170" y="2493292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9;p13">
            <a:extLst>
              <a:ext uri="{FF2B5EF4-FFF2-40B4-BE49-F238E27FC236}">
                <a16:creationId xmlns:a16="http://schemas.microsoft.com/office/drawing/2014/main" id="{9C23B981-D965-D645-AC0B-B8ED90D89D52}"/>
              </a:ext>
            </a:extLst>
          </p:cNvPr>
          <p:cNvSpPr txBox="1"/>
          <p:nvPr/>
        </p:nvSpPr>
        <p:spPr>
          <a:xfrm>
            <a:off x="273464" y="2664287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</a:rPr>
              <a:t>상담 일정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05;p13">
            <a:extLst>
              <a:ext uri="{FF2B5EF4-FFF2-40B4-BE49-F238E27FC236}">
                <a16:creationId xmlns:a16="http://schemas.microsoft.com/office/drawing/2014/main" id="{614BF1BE-8191-6E4C-8616-11DBE06F22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62" y="2564323"/>
            <a:ext cx="137308" cy="116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9BF01-147F-1C40-9DA0-54963BE7B005}"/>
              </a:ext>
            </a:extLst>
          </p:cNvPr>
          <p:cNvSpPr txBox="1"/>
          <p:nvPr/>
        </p:nvSpPr>
        <p:spPr>
          <a:xfrm>
            <a:off x="2234235" y="5117666"/>
            <a:ext cx="518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상담</a:t>
            </a:r>
            <a:r>
              <a:rPr kumimoji="1" lang="ko-KR" altLang="en-US"/>
              <a:t> 일정 화면은 리액트 캘린더 라이브러리를 확인해보고</a:t>
            </a:r>
            <a:endParaRPr kumimoji="1" lang="en-US" altLang="ko-KR"/>
          </a:p>
          <a:p>
            <a:r>
              <a:rPr kumimoji="1" lang="ko-KR" altLang="en-US"/>
              <a:t>구글 캘린더와 가장 비슷한 기능을 하는 라이브러리로 구현</a:t>
            </a:r>
            <a:endParaRPr kumimoji="1" lang="en-US" altLang="ko-KR"/>
          </a:p>
          <a:p>
            <a:r>
              <a:rPr kumimoji="1" lang="ko-KR" altLang="en-US"/>
              <a:t>하는 것이 매우 좋아 보임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A9C2-020E-D749-B696-67D87239A9D1}"/>
              </a:ext>
            </a:extLst>
          </p:cNvPr>
          <p:cNvSpPr/>
          <p:nvPr/>
        </p:nvSpPr>
        <p:spPr>
          <a:xfrm>
            <a:off x="6241517" y="2902736"/>
            <a:ext cx="937998" cy="70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>
                <a:solidFill>
                  <a:schemeClr val="tx1"/>
                </a:solidFill>
                <a:latin typeface="+mj-ea"/>
                <a:ea typeface="+mj-ea"/>
              </a:rPr>
              <a:t>오전</a:t>
            </a:r>
            <a:r>
              <a:rPr kumimoji="1" lang="ko-KR" altLang="en-US" sz="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60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kumimoji="1" lang="ko-KR" altLang="en-US" sz="600">
                <a:solidFill>
                  <a:schemeClr val="tx1"/>
                </a:solidFill>
                <a:latin typeface="+mj-ea"/>
                <a:ea typeface="+mj-ea"/>
              </a:rPr>
              <a:t>시 유진호</a:t>
            </a:r>
            <a:endParaRPr kumimoji="1" lang="ko-Kore-KR" altLang="en-US" sz="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DB6F36-7102-5041-9DCC-1EF3F923CA8D}"/>
              </a:ext>
            </a:extLst>
          </p:cNvPr>
          <p:cNvSpPr/>
          <p:nvPr/>
        </p:nvSpPr>
        <p:spPr>
          <a:xfrm>
            <a:off x="6241516" y="3011591"/>
            <a:ext cx="1002891" cy="705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600">
                <a:solidFill>
                  <a:schemeClr val="tx1"/>
                </a:solidFill>
                <a:latin typeface="+mj-ea"/>
                <a:ea typeface="+mj-ea"/>
              </a:rPr>
              <a:t>오전</a:t>
            </a:r>
            <a:r>
              <a:rPr kumimoji="1" lang="ko-KR" altLang="en-US" sz="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600">
                <a:solidFill>
                  <a:schemeClr val="tx1"/>
                </a:solidFill>
                <a:latin typeface="+mj-ea"/>
                <a:ea typeface="+mj-ea"/>
              </a:rPr>
              <a:t>11</a:t>
            </a:r>
            <a:r>
              <a:rPr kumimoji="1" lang="ko-KR" altLang="en-US" sz="600">
                <a:solidFill>
                  <a:schemeClr val="tx1"/>
                </a:solidFill>
                <a:latin typeface="+mj-ea"/>
                <a:ea typeface="+mj-ea"/>
              </a:rPr>
              <a:t>시 </a:t>
            </a:r>
            <a:r>
              <a:rPr kumimoji="1" lang="en-US" altLang="ko-KR" sz="600">
                <a:solidFill>
                  <a:schemeClr val="tx1"/>
                </a:solidFill>
                <a:latin typeface="+mj-ea"/>
                <a:ea typeface="+mj-ea"/>
              </a:rPr>
              <a:t>30</a:t>
            </a:r>
            <a:r>
              <a:rPr kumimoji="1" lang="ko-KR" altLang="en-US" sz="600">
                <a:solidFill>
                  <a:schemeClr val="tx1"/>
                </a:solidFill>
                <a:latin typeface="+mj-ea"/>
                <a:ea typeface="+mj-ea"/>
              </a:rPr>
              <a:t>분  이병호</a:t>
            </a:r>
            <a:endParaRPr kumimoji="1" lang="ko-Kore-KR" altLang="en-US" sz="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Google Shape;144;p13">
            <a:extLst>
              <a:ext uri="{FF2B5EF4-FFF2-40B4-BE49-F238E27FC236}">
                <a16:creationId xmlns:a16="http://schemas.microsoft.com/office/drawing/2014/main" id="{ED919009-214B-954F-94A9-306068401A82}"/>
              </a:ext>
            </a:extLst>
          </p:cNvPr>
          <p:cNvSpPr/>
          <p:nvPr/>
        </p:nvSpPr>
        <p:spPr>
          <a:xfrm>
            <a:off x="6803306" y="2654943"/>
            <a:ext cx="150052" cy="12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32;p13">
            <a:extLst>
              <a:ext uri="{FF2B5EF4-FFF2-40B4-BE49-F238E27FC236}">
                <a16:creationId xmlns:a16="http://schemas.microsoft.com/office/drawing/2014/main" id="{7AC8EE87-6B6B-9F41-917B-74BF520D8156}"/>
              </a:ext>
            </a:extLst>
          </p:cNvPr>
          <p:cNvSpPr/>
          <p:nvPr/>
        </p:nvSpPr>
        <p:spPr>
          <a:xfrm>
            <a:off x="7247737" y="1730860"/>
            <a:ext cx="2210112" cy="4474220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8" name="Google Shape;135;p13">
            <a:extLst>
              <a:ext uri="{FF2B5EF4-FFF2-40B4-BE49-F238E27FC236}">
                <a16:creationId xmlns:a16="http://schemas.microsoft.com/office/drawing/2014/main" id="{A0201FA3-F51B-844E-86B7-5362409E060D}"/>
              </a:ext>
            </a:extLst>
          </p:cNvPr>
          <p:cNvSpPr txBox="1"/>
          <p:nvPr/>
        </p:nvSpPr>
        <p:spPr>
          <a:xfrm>
            <a:off x="7309945" y="1836050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5720C9C-1E5C-1043-834E-5468A17F64CC}"/>
              </a:ext>
            </a:extLst>
          </p:cNvPr>
          <p:cNvGrpSpPr/>
          <p:nvPr/>
        </p:nvGrpSpPr>
        <p:grpSpPr>
          <a:xfrm>
            <a:off x="7381509" y="2129982"/>
            <a:ext cx="1003053" cy="238234"/>
            <a:chOff x="9111078" y="3356195"/>
            <a:chExt cx="1615426" cy="206522"/>
          </a:xfrm>
        </p:grpSpPr>
        <p:sp>
          <p:nvSpPr>
            <p:cNvPr id="70" name="Google Shape;180;p14">
              <a:extLst>
                <a:ext uri="{FF2B5EF4-FFF2-40B4-BE49-F238E27FC236}">
                  <a16:creationId xmlns:a16="http://schemas.microsoft.com/office/drawing/2014/main" id="{F3EC7A17-90F3-214C-861A-5F23708183EA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71" name="Google Shape;182;p14">
              <a:extLst>
                <a:ext uri="{FF2B5EF4-FFF2-40B4-BE49-F238E27FC236}">
                  <a16:creationId xmlns:a16="http://schemas.microsoft.com/office/drawing/2014/main" id="{BBB361C0-4085-CA45-BA0B-2C6BDC4AB409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고객명</a:t>
              </a:r>
              <a:endParaRPr>
                <a:latin typeface="+mj-ea"/>
                <a:ea typeface="+mj-ea"/>
              </a:endParaRPr>
            </a:p>
          </p:txBody>
        </p:sp>
      </p:grpSp>
      <p:sp>
        <p:nvSpPr>
          <p:cNvPr id="72" name="Google Shape;135;p13">
            <a:extLst>
              <a:ext uri="{FF2B5EF4-FFF2-40B4-BE49-F238E27FC236}">
                <a16:creationId xmlns:a16="http://schemas.microsoft.com/office/drawing/2014/main" id="{1C3D4166-94BF-8E42-955F-34C4F1F52F3C}"/>
              </a:ext>
            </a:extLst>
          </p:cNvPr>
          <p:cNvSpPr txBox="1"/>
          <p:nvPr/>
        </p:nvSpPr>
        <p:spPr>
          <a:xfrm>
            <a:off x="7291980" y="2420252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3" name="Google Shape;180;p14">
            <a:extLst>
              <a:ext uri="{FF2B5EF4-FFF2-40B4-BE49-F238E27FC236}">
                <a16:creationId xmlns:a16="http://schemas.microsoft.com/office/drawing/2014/main" id="{3DCDA81A-0DF6-2946-A741-B408F35F63FB}"/>
              </a:ext>
            </a:extLst>
          </p:cNvPr>
          <p:cNvSpPr/>
          <p:nvPr/>
        </p:nvSpPr>
        <p:spPr>
          <a:xfrm>
            <a:off x="7336519" y="2657393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4" name="Google Shape;182;p14">
            <a:extLst>
              <a:ext uri="{FF2B5EF4-FFF2-40B4-BE49-F238E27FC236}">
                <a16:creationId xmlns:a16="http://schemas.microsoft.com/office/drawing/2014/main" id="{E5B64BD1-D8BE-0A41-9AED-90F7C5A4B211}"/>
              </a:ext>
            </a:extLst>
          </p:cNvPr>
          <p:cNvSpPr txBox="1"/>
          <p:nvPr/>
        </p:nvSpPr>
        <p:spPr>
          <a:xfrm>
            <a:off x="7368091" y="2674033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  <a:latin typeface="+mj-ea"/>
                <a:ea typeface="+mj-ea"/>
              </a:rPr>
              <a:t>010-1234-5678</a:t>
            </a:r>
            <a:endParaRPr>
              <a:latin typeface="+mj-ea"/>
              <a:ea typeface="+mj-ea"/>
            </a:endParaRPr>
          </a:p>
        </p:txBody>
      </p:sp>
      <p:sp>
        <p:nvSpPr>
          <p:cNvPr id="81" name="Google Shape;135;p13">
            <a:extLst>
              <a:ext uri="{FF2B5EF4-FFF2-40B4-BE49-F238E27FC236}">
                <a16:creationId xmlns:a16="http://schemas.microsoft.com/office/drawing/2014/main" id="{8375E5B6-1FA7-FA42-83AA-D88FCEE7A755}"/>
              </a:ext>
            </a:extLst>
          </p:cNvPr>
          <p:cNvSpPr txBox="1"/>
          <p:nvPr/>
        </p:nvSpPr>
        <p:spPr>
          <a:xfrm>
            <a:off x="7333238" y="2923489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일정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2" name="Google Shape;180;p14">
            <a:extLst>
              <a:ext uri="{FF2B5EF4-FFF2-40B4-BE49-F238E27FC236}">
                <a16:creationId xmlns:a16="http://schemas.microsoft.com/office/drawing/2014/main" id="{08EA4D50-CD57-784E-BC7D-D65DA5581C47}"/>
              </a:ext>
            </a:extLst>
          </p:cNvPr>
          <p:cNvSpPr/>
          <p:nvPr/>
        </p:nvSpPr>
        <p:spPr>
          <a:xfrm>
            <a:off x="7341210" y="3151698"/>
            <a:ext cx="992176" cy="26643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3" name="Google Shape;182;p14">
            <a:extLst>
              <a:ext uri="{FF2B5EF4-FFF2-40B4-BE49-F238E27FC236}">
                <a16:creationId xmlns:a16="http://schemas.microsoft.com/office/drawing/2014/main" id="{3DBD09C9-DEA2-154D-B5F2-F6103EBFBEAC}"/>
              </a:ext>
            </a:extLst>
          </p:cNvPr>
          <p:cNvSpPr txBox="1"/>
          <p:nvPr/>
        </p:nvSpPr>
        <p:spPr>
          <a:xfrm>
            <a:off x="7575661" y="3162915"/>
            <a:ext cx="810636" cy="23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월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Google Shape;635;p16">
            <a:extLst>
              <a:ext uri="{FF2B5EF4-FFF2-40B4-BE49-F238E27FC236}">
                <a16:creationId xmlns:a16="http://schemas.microsoft.com/office/drawing/2014/main" id="{330E2CF8-02D5-0B44-9132-58235FD59C21}"/>
              </a:ext>
            </a:extLst>
          </p:cNvPr>
          <p:cNvSpPr/>
          <p:nvPr/>
        </p:nvSpPr>
        <p:spPr>
          <a:xfrm>
            <a:off x="7929380" y="5942502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39" name="Google Shape;635;p16">
            <a:extLst>
              <a:ext uri="{FF2B5EF4-FFF2-40B4-BE49-F238E27FC236}">
                <a16:creationId xmlns:a16="http://schemas.microsoft.com/office/drawing/2014/main" id="{5C84B600-3676-FC4A-AAE9-B0BBCA25C0E9}"/>
              </a:ext>
            </a:extLst>
          </p:cNvPr>
          <p:cNvSpPr/>
          <p:nvPr/>
        </p:nvSpPr>
        <p:spPr>
          <a:xfrm>
            <a:off x="8438995" y="5942502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취소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2" name="Google Shape;135;p13">
            <a:extLst>
              <a:ext uri="{FF2B5EF4-FFF2-40B4-BE49-F238E27FC236}">
                <a16:creationId xmlns:a16="http://schemas.microsoft.com/office/drawing/2014/main" id="{0E14880A-E8D1-EA43-A9D9-A1C080A2F6F2}"/>
              </a:ext>
            </a:extLst>
          </p:cNvPr>
          <p:cNvSpPr txBox="1"/>
          <p:nvPr/>
        </p:nvSpPr>
        <p:spPr>
          <a:xfrm>
            <a:off x="7343633" y="3476925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시작 시간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6" name="Google Shape;180;p14">
            <a:extLst>
              <a:ext uri="{FF2B5EF4-FFF2-40B4-BE49-F238E27FC236}">
                <a16:creationId xmlns:a16="http://schemas.microsoft.com/office/drawing/2014/main" id="{613B1C8A-4E39-E44F-917D-DFF031BB3C36}"/>
              </a:ext>
            </a:extLst>
          </p:cNvPr>
          <p:cNvSpPr/>
          <p:nvPr/>
        </p:nvSpPr>
        <p:spPr>
          <a:xfrm>
            <a:off x="7357322" y="3727462"/>
            <a:ext cx="770242" cy="215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82;p14">
            <a:extLst>
              <a:ext uri="{FF2B5EF4-FFF2-40B4-BE49-F238E27FC236}">
                <a16:creationId xmlns:a16="http://schemas.microsoft.com/office/drawing/2014/main" id="{A0321E84-CA5D-BF44-878C-76297B042477}"/>
              </a:ext>
            </a:extLst>
          </p:cNvPr>
          <p:cNvSpPr txBox="1"/>
          <p:nvPr/>
        </p:nvSpPr>
        <p:spPr>
          <a:xfrm>
            <a:off x="7388893" y="3737546"/>
            <a:ext cx="87844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4" name="Google Shape;626;p16">
            <a:extLst>
              <a:ext uri="{FF2B5EF4-FFF2-40B4-BE49-F238E27FC236}">
                <a16:creationId xmlns:a16="http://schemas.microsoft.com/office/drawing/2014/main" id="{EAE918A5-5605-3E4D-B107-DBF7F3E849E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0090" y="3264083"/>
            <a:ext cx="125817" cy="5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80;p14">
            <a:extLst>
              <a:ext uri="{FF2B5EF4-FFF2-40B4-BE49-F238E27FC236}">
                <a16:creationId xmlns:a16="http://schemas.microsoft.com/office/drawing/2014/main" id="{81CD1A6C-6ECA-854B-9E32-5DE62D438ECF}"/>
              </a:ext>
            </a:extLst>
          </p:cNvPr>
          <p:cNvSpPr/>
          <p:nvPr/>
        </p:nvSpPr>
        <p:spPr>
          <a:xfrm>
            <a:off x="8423969" y="3134446"/>
            <a:ext cx="992176" cy="26643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6" name="Google Shape;182;p14">
            <a:extLst>
              <a:ext uri="{FF2B5EF4-FFF2-40B4-BE49-F238E27FC236}">
                <a16:creationId xmlns:a16="http://schemas.microsoft.com/office/drawing/2014/main" id="{BBBA4E86-5885-FE4A-AF14-66DF089B0609}"/>
              </a:ext>
            </a:extLst>
          </p:cNvPr>
          <p:cNvSpPr txBox="1"/>
          <p:nvPr/>
        </p:nvSpPr>
        <p:spPr>
          <a:xfrm>
            <a:off x="8574319" y="3154325"/>
            <a:ext cx="810636" cy="23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7" name="Google Shape;626;p16">
            <a:extLst>
              <a:ext uri="{FF2B5EF4-FFF2-40B4-BE49-F238E27FC236}">
                <a16:creationId xmlns:a16="http://schemas.microsoft.com/office/drawing/2014/main" id="{251627BD-C925-B740-B3BA-63C5BC4D2D5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92849" y="3246831"/>
            <a:ext cx="125817" cy="5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626;p16">
            <a:extLst>
              <a:ext uri="{FF2B5EF4-FFF2-40B4-BE49-F238E27FC236}">
                <a16:creationId xmlns:a16="http://schemas.microsoft.com/office/drawing/2014/main" id="{AC87E0D6-7BA5-4949-B1E8-0FB5D727295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46157" y="3803313"/>
            <a:ext cx="117815" cy="749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39;p16">
            <a:extLst>
              <a:ext uri="{FF2B5EF4-FFF2-40B4-BE49-F238E27FC236}">
                <a16:creationId xmlns:a16="http://schemas.microsoft.com/office/drawing/2014/main" id="{B3DD2295-A2D5-AB45-BE5A-9752E6EB2E0E}"/>
              </a:ext>
            </a:extLst>
          </p:cNvPr>
          <p:cNvSpPr/>
          <p:nvPr/>
        </p:nvSpPr>
        <p:spPr>
          <a:xfrm>
            <a:off x="7385409" y="4509608"/>
            <a:ext cx="799016" cy="156035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rPr>
              <a:t>완성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75" name="Google Shape;640;p16">
            <a:extLst>
              <a:ext uri="{FF2B5EF4-FFF2-40B4-BE49-F238E27FC236}">
                <a16:creationId xmlns:a16="http://schemas.microsoft.com/office/drawing/2014/main" id="{95FEEEB7-0B15-B54F-94E2-41AF78FC0356}"/>
              </a:ext>
            </a:extLst>
          </p:cNvPr>
          <p:cNvSpPr/>
          <p:nvPr/>
        </p:nvSpPr>
        <p:spPr>
          <a:xfrm>
            <a:off x="7374768" y="4263968"/>
            <a:ext cx="815143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신규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Google Shape;648;p16">
            <a:extLst>
              <a:ext uri="{FF2B5EF4-FFF2-40B4-BE49-F238E27FC236}">
                <a16:creationId xmlns:a16="http://schemas.microsoft.com/office/drawing/2014/main" id="{9A6C7416-8E30-ED4A-A11E-6FA22364FD3D}"/>
              </a:ext>
            </a:extLst>
          </p:cNvPr>
          <p:cNvSpPr/>
          <p:nvPr/>
        </p:nvSpPr>
        <p:spPr>
          <a:xfrm>
            <a:off x="8231984" y="4266546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가봉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78" name="Google Shape;640;p16">
            <a:extLst>
              <a:ext uri="{FF2B5EF4-FFF2-40B4-BE49-F238E27FC236}">
                <a16:creationId xmlns:a16="http://schemas.microsoft.com/office/drawing/2014/main" id="{F78BD679-9A8D-614B-B317-43FADCB03111}"/>
              </a:ext>
            </a:extLst>
          </p:cNvPr>
          <p:cNvSpPr/>
          <p:nvPr/>
        </p:nvSpPr>
        <p:spPr>
          <a:xfrm>
            <a:off x="8246991" y="4497054"/>
            <a:ext cx="815143" cy="156035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수선피팅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Google Shape;135;p13">
            <a:extLst>
              <a:ext uri="{FF2B5EF4-FFF2-40B4-BE49-F238E27FC236}">
                <a16:creationId xmlns:a16="http://schemas.microsoft.com/office/drawing/2014/main" id="{9C19E082-FF51-7C4D-BEE2-C75C4FC3F1DF}"/>
              </a:ext>
            </a:extLst>
          </p:cNvPr>
          <p:cNvSpPr txBox="1"/>
          <p:nvPr/>
        </p:nvSpPr>
        <p:spPr>
          <a:xfrm>
            <a:off x="7322092" y="4028960"/>
            <a:ext cx="837925" cy="30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상담 종류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4" name="Google Shape;135;p13">
            <a:extLst>
              <a:ext uri="{FF2B5EF4-FFF2-40B4-BE49-F238E27FC236}">
                <a16:creationId xmlns:a16="http://schemas.microsoft.com/office/drawing/2014/main" id="{4A429E45-8C92-5942-B103-C25D424A49BC}"/>
              </a:ext>
            </a:extLst>
          </p:cNvPr>
          <p:cNvSpPr txBox="1"/>
          <p:nvPr/>
        </p:nvSpPr>
        <p:spPr>
          <a:xfrm>
            <a:off x="7325002" y="4752112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메모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6" name="Google Shape;180;p14">
            <a:extLst>
              <a:ext uri="{FF2B5EF4-FFF2-40B4-BE49-F238E27FC236}">
                <a16:creationId xmlns:a16="http://schemas.microsoft.com/office/drawing/2014/main" id="{E4785AC5-1962-6847-A210-CAD9CDB2511E}"/>
              </a:ext>
            </a:extLst>
          </p:cNvPr>
          <p:cNvSpPr/>
          <p:nvPr/>
        </p:nvSpPr>
        <p:spPr>
          <a:xfrm>
            <a:off x="7369541" y="4989252"/>
            <a:ext cx="1973136" cy="87959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7" name="Google Shape;182;p14">
            <a:extLst>
              <a:ext uri="{FF2B5EF4-FFF2-40B4-BE49-F238E27FC236}">
                <a16:creationId xmlns:a16="http://schemas.microsoft.com/office/drawing/2014/main" id="{23BB7940-7B34-8241-98E5-69E882D4A22F}"/>
              </a:ext>
            </a:extLst>
          </p:cNvPr>
          <p:cNvSpPr txBox="1"/>
          <p:nvPr/>
        </p:nvSpPr>
        <p:spPr>
          <a:xfrm>
            <a:off x="7478281" y="5057429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툭이사항</a:t>
            </a:r>
            <a:endParaRPr>
              <a:latin typeface="+mj-ea"/>
              <a:ea typeface="+mj-ea"/>
            </a:endParaRPr>
          </a:p>
        </p:txBody>
      </p:sp>
      <p:sp>
        <p:nvSpPr>
          <p:cNvPr id="93" name="Google Shape;144;p13">
            <a:extLst>
              <a:ext uri="{FF2B5EF4-FFF2-40B4-BE49-F238E27FC236}">
                <a16:creationId xmlns:a16="http://schemas.microsoft.com/office/drawing/2014/main" id="{CC2E750A-9540-2740-9FC6-7A5C341ED8DD}"/>
              </a:ext>
            </a:extLst>
          </p:cNvPr>
          <p:cNvSpPr/>
          <p:nvPr/>
        </p:nvSpPr>
        <p:spPr>
          <a:xfrm>
            <a:off x="7216954" y="1746941"/>
            <a:ext cx="150052" cy="9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</a:rPr>
              <a:t>4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44;p13">
            <a:extLst>
              <a:ext uri="{FF2B5EF4-FFF2-40B4-BE49-F238E27FC236}">
                <a16:creationId xmlns:a16="http://schemas.microsoft.com/office/drawing/2014/main" id="{B23E505B-9E8D-334F-851A-F94649B1FDA0}"/>
              </a:ext>
            </a:extLst>
          </p:cNvPr>
          <p:cNvSpPr/>
          <p:nvPr/>
        </p:nvSpPr>
        <p:spPr>
          <a:xfrm>
            <a:off x="7291980" y="4102967"/>
            <a:ext cx="124256" cy="116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32;p13">
            <a:extLst>
              <a:ext uri="{FF2B5EF4-FFF2-40B4-BE49-F238E27FC236}">
                <a16:creationId xmlns:a16="http://schemas.microsoft.com/office/drawing/2014/main" id="{A56D8D75-622D-8447-82CE-6779DFF8C87A}"/>
              </a:ext>
            </a:extLst>
          </p:cNvPr>
          <p:cNvSpPr/>
          <p:nvPr/>
        </p:nvSpPr>
        <p:spPr>
          <a:xfrm>
            <a:off x="9723083" y="1815248"/>
            <a:ext cx="2210112" cy="4474220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4" name="Google Shape;135;p13">
            <a:extLst>
              <a:ext uri="{FF2B5EF4-FFF2-40B4-BE49-F238E27FC236}">
                <a16:creationId xmlns:a16="http://schemas.microsoft.com/office/drawing/2014/main" id="{88DC26A9-C99E-AB49-B96F-B9ADDBB6DE75}"/>
              </a:ext>
            </a:extLst>
          </p:cNvPr>
          <p:cNvSpPr txBox="1"/>
          <p:nvPr/>
        </p:nvSpPr>
        <p:spPr>
          <a:xfrm>
            <a:off x="9785291" y="1920438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11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일 금요일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4" name="Google Shape;135;p13">
            <a:extLst>
              <a:ext uri="{FF2B5EF4-FFF2-40B4-BE49-F238E27FC236}">
                <a16:creationId xmlns:a16="http://schemas.microsoft.com/office/drawing/2014/main" id="{4CE1E973-59A2-7944-8F77-11230891C37D}"/>
              </a:ext>
            </a:extLst>
          </p:cNvPr>
          <p:cNvSpPr txBox="1"/>
          <p:nvPr/>
        </p:nvSpPr>
        <p:spPr>
          <a:xfrm>
            <a:off x="9827332" y="2400386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전체 일정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" name="Google Shape;182;p14">
            <a:extLst>
              <a:ext uri="{FF2B5EF4-FFF2-40B4-BE49-F238E27FC236}">
                <a16:creationId xmlns:a16="http://schemas.microsoft.com/office/drawing/2014/main" id="{AF61F51A-1ED9-134C-91FF-03755C348550}"/>
              </a:ext>
            </a:extLst>
          </p:cNvPr>
          <p:cNvSpPr txBox="1"/>
          <p:nvPr/>
        </p:nvSpPr>
        <p:spPr>
          <a:xfrm>
            <a:off x="9873716" y="3451773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Google Shape;144;p13">
            <a:extLst>
              <a:ext uri="{FF2B5EF4-FFF2-40B4-BE49-F238E27FC236}">
                <a16:creationId xmlns:a16="http://schemas.microsoft.com/office/drawing/2014/main" id="{4E0DCEEA-5C80-4F49-85E0-F702AFF820FD}"/>
              </a:ext>
            </a:extLst>
          </p:cNvPr>
          <p:cNvSpPr/>
          <p:nvPr/>
        </p:nvSpPr>
        <p:spPr>
          <a:xfrm>
            <a:off x="9692300" y="1831329"/>
            <a:ext cx="150052" cy="9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82;p14">
            <a:extLst>
              <a:ext uri="{FF2B5EF4-FFF2-40B4-BE49-F238E27FC236}">
                <a16:creationId xmlns:a16="http://schemas.microsoft.com/office/drawing/2014/main" id="{968798DD-AD88-B04C-809E-ACC2CD66448D}"/>
              </a:ext>
            </a:extLst>
          </p:cNvPr>
          <p:cNvSpPr txBox="1"/>
          <p:nvPr/>
        </p:nvSpPr>
        <p:spPr>
          <a:xfrm>
            <a:off x="10279721" y="3451773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5" name="Google Shape;640;p16">
            <a:extLst>
              <a:ext uri="{FF2B5EF4-FFF2-40B4-BE49-F238E27FC236}">
                <a16:creationId xmlns:a16="http://schemas.microsoft.com/office/drawing/2014/main" id="{BEC56473-BBB1-BF48-AE28-B68B2B36855F}"/>
              </a:ext>
            </a:extLst>
          </p:cNvPr>
          <p:cNvSpPr/>
          <p:nvPr/>
        </p:nvSpPr>
        <p:spPr>
          <a:xfrm>
            <a:off x="10749323" y="3458926"/>
            <a:ext cx="511535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신규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6" name="Google Shape;182;p14">
            <a:extLst>
              <a:ext uri="{FF2B5EF4-FFF2-40B4-BE49-F238E27FC236}">
                <a16:creationId xmlns:a16="http://schemas.microsoft.com/office/drawing/2014/main" id="{23822D95-562D-484D-BC37-7B41D193CB09}"/>
              </a:ext>
            </a:extLst>
          </p:cNvPr>
          <p:cNvSpPr txBox="1"/>
          <p:nvPr/>
        </p:nvSpPr>
        <p:spPr>
          <a:xfrm>
            <a:off x="11222037" y="3432790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7" name="Google Shape;182;p14">
            <a:extLst>
              <a:ext uri="{FF2B5EF4-FFF2-40B4-BE49-F238E27FC236}">
                <a16:creationId xmlns:a16="http://schemas.microsoft.com/office/drawing/2014/main" id="{5841DD14-60B8-0A41-9007-F5A32D42BFB2}"/>
              </a:ext>
            </a:extLst>
          </p:cNvPr>
          <p:cNvSpPr txBox="1"/>
          <p:nvPr/>
        </p:nvSpPr>
        <p:spPr>
          <a:xfrm>
            <a:off x="9872651" y="3642538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11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8" name="Google Shape;182;p14">
            <a:extLst>
              <a:ext uri="{FF2B5EF4-FFF2-40B4-BE49-F238E27FC236}">
                <a16:creationId xmlns:a16="http://schemas.microsoft.com/office/drawing/2014/main" id="{050B2056-2908-FD41-AF5C-F4DE85D4F6DE}"/>
              </a:ext>
            </a:extLst>
          </p:cNvPr>
          <p:cNvSpPr txBox="1"/>
          <p:nvPr/>
        </p:nvSpPr>
        <p:spPr>
          <a:xfrm>
            <a:off x="10278656" y="3642538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0" name="Google Shape;182;p14">
            <a:extLst>
              <a:ext uri="{FF2B5EF4-FFF2-40B4-BE49-F238E27FC236}">
                <a16:creationId xmlns:a16="http://schemas.microsoft.com/office/drawing/2014/main" id="{2640A211-7CD8-9E40-BC38-63F182FDFDB8}"/>
              </a:ext>
            </a:extLst>
          </p:cNvPr>
          <p:cNvSpPr txBox="1"/>
          <p:nvPr/>
        </p:nvSpPr>
        <p:spPr>
          <a:xfrm>
            <a:off x="11220972" y="3623555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1" name="Google Shape;182;p14">
            <a:extLst>
              <a:ext uri="{FF2B5EF4-FFF2-40B4-BE49-F238E27FC236}">
                <a16:creationId xmlns:a16="http://schemas.microsoft.com/office/drawing/2014/main" id="{EA32B2CE-A5C5-5748-9654-66846DAAAEC7}"/>
              </a:ext>
            </a:extLst>
          </p:cNvPr>
          <p:cNvSpPr txBox="1"/>
          <p:nvPr/>
        </p:nvSpPr>
        <p:spPr>
          <a:xfrm>
            <a:off x="9879048" y="4134911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2" name="Google Shape;182;p14">
            <a:extLst>
              <a:ext uri="{FF2B5EF4-FFF2-40B4-BE49-F238E27FC236}">
                <a16:creationId xmlns:a16="http://schemas.microsoft.com/office/drawing/2014/main" id="{4B1B1705-B6FB-A942-BB9D-B271E75C01E0}"/>
              </a:ext>
            </a:extLst>
          </p:cNvPr>
          <p:cNvSpPr txBox="1"/>
          <p:nvPr/>
        </p:nvSpPr>
        <p:spPr>
          <a:xfrm>
            <a:off x="10285053" y="4134911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4" name="Google Shape;182;p14">
            <a:extLst>
              <a:ext uri="{FF2B5EF4-FFF2-40B4-BE49-F238E27FC236}">
                <a16:creationId xmlns:a16="http://schemas.microsoft.com/office/drawing/2014/main" id="{24D67507-466D-234E-89A3-1E9A367E8548}"/>
              </a:ext>
            </a:extLst>
          </p:cNvPr>
          <p:cNvSpPr txBox="1"/>
          <p:nvPr/>
        </p:nvSpPr>
        <p:spPr>
          <a:xfrm>
            <a:off x="11227369" y="4115928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5" name="Google Shape;182;p14">
            <a:extLst>
              <a:ext uri="{FF2B5EF4-FFF2-40B4-BE49-F238E27FC236}">
                <a16:creationId xmlns:a16="http://schemas.microsoft.com/office/drawing/2014/main" id="{E577E447-A340-334D-B24B-D41DA03F3DF3}"/>
              </a:ext>
            </a:extLst>
          </p:cNvPr>
          <p:cNvSpPr txBox="1"/>
          <p:nvPr/>
        </p:nvSpPr>
        <p:spPr>
          <a:xfrm>
            <a:off x="9884391" y="4343218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13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6" name="Google Shape;182;p14">
            <a:extLst>
              <a:ext uri="{FF2B5EF4-FFF2-40B4-BE49-F238E27FC236}">
                <a16:creationId xmlns:a16="http://schemas.microsoft.com/office/drawing/2014/main" id="{C5B5EB9F-1794-2741-BD6E-4404A3867129}"/>
              </a:ext>
            </a:extLst>
          </p:cNvPr>
          <p:cNvSpPr txBox="1"/>
          <p:nvPr/>
        </p:nvSpPr>
        <p:spPr>
          <a:xfrm>
            <a:off x="10290396" y="4343218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8" name="Google Shape;182;p14">
            <a:extLst>
              <a:ext uri="{FF2B5EF4-FFF2-40B4-BE49-F238E27FC236}">
                <a16:creationId xmlns:a16="http://schemas.microsoft.com/office/drawing/2014/main" id="{EC2F4DA8-F0B3-9E4E-9403-B2C2BB577748}"/>
              </a:ext>
            </a:extLst>
          </p:cNvPr>
          <p:cNvSpPr txBox="1"/>
          <p:nvPr/>
        </p:nvSpPr>
        <p:spPr>
          <a:xfrm>
            <a:off x="11232712" y="4324235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9" name="Google Shape;182;p14">
            <a:extLst>
              <a:ext uri="{FF2B5EF4-FFF2-40B4-BE49-F238E27FC236}">
                <a16:creationId xmlns:a16="http://schemas.microsoft.com/office/drawing/2014/main" id="{B44843C1-4019-4A47-8881-983BE5EFCB59}"/>
              </a:ext>
            </a:extLst>
          </p:cNvPr>
          <p:cNvSpPr txBox="1"/>
          <p:nvPr/>
        </p:nvSpPr>
        <p:spPr>
          <a:xfrm>
            <a:off x="9883326" y="4591532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0" name="Google Shape;182;p14">
            <a:extLst>
              <a:ext uri="{FF2B5EF4-FFF2-40B4-BE49-F238E27FC236}">
                <a16:creationId xmlns:a16="http://schemas.microsoft.com/office/drawing/2014/main" id="{A4B77544-7A27-5D4A-98BD-DF232603B808}"/>
              </a:ext>
            </a:extLst>
          </p:cNvPr>
          <p:cNvSpPr txBox="1"/>
          <p:nvPr/>
        </p:nvSpPr>
        <p:spPr>
          <a:xfrm>
            <a:off x="10289331" y="4591532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1" name="Google Shape;640;p16">
            <a:extLst>
              <a:ext uri="{FF2B5EF4-FFF2-40B4-BE49-F238E27FC236}">
                <a16:creationId xmlns:a16="http://schemas.microsoft.com/office/drawing/2014/main" id="{1C0E9624-4328-BE4C-A056-B72632653C28}"/>
              </a:ext>
            </a:extLst>
          </p:cNvPr>
          <p:cNvSpPr/>
          <p:nvPr/>
        </p:nvSpPr>
        <p:spPr>
          <a:xfrm>
            <a:off x="10758933" y="4598685"/>
            <a:ext cx="511535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신규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2" name="Google Shape;182;p14">
            <a:extLst>
              <a:ext uri="{FF2B5EF4-FFF2-40B4-BE49-F238E27FC236}">
                <a16:creationId xmlns:a16="http://schemas.microsoft.com/office/drawing/2014/main" id="{3A368E78-B23B-994A-A304-4A27B427F4BB}"/>
              </a:ext>
            </a:extLst>
          </p:cNvPr>
          <p:cNvSpPr txBox="1"/>
          <p:nvPr/>
        </p:nvSpPr>
        <p:spPr>
          <a:xfrm>
            <a:off x="11231647" y="4572549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3" name="Google Shape;182;p14">
            <a:extLst>
              <a:ext uri="{FF2B5EF4-FFF2-40B4-BE49-F238E27FC236}">
                <a16:creationId xmlns:a16="http://schemas.microsoft.com/office/drawing/2014/main" id="{8CE8C210-4AAC-2B4C-9BF3-57A43C6AA363}"/>
              </a:ext>
            </a:extLst>
          </p:cNvPr>
          <p:cNvSpPr txBox="1"/>
          <p:nvPr/>
        </p:nvSpPr>
        <p:spPr>
          <a:xfrm>
            <a:off x="9896118" y="4815337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17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4" name="Google Shape;182;p14">
            <a:extLst>
              <a:ext uri="{FF2B5EF4-FFF2-40B4-BE49-F238E27FC236}">
                <a16:creationId xmlns:a16="http://schemas.microsoft.com/office/drawing/2014/main" id="{BC68ECD3-3424-1346-952A-9ECDAB022A84}"/>
              </a:ext>
            </a:extLst>
          </p:cNvPr>
          <p:cNvSpPr txBox="1"/>
          <p:nvPr/>
        </p:nvSpPr>
        <p:spPr>
          <a:xfrm>
            <a:off x="10302123" y="4815337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5" name="Google Shape;640;p16">
            <a:extLst>
              <a:ext uri="{FF2B5EF4-FFF2-40B4-BE49-F238E27FC236}">
                <a16:creationId xmlns:a16="http://schemas.microsoft.com/office/drawing/2014/main" id="{B8D5EB2D-DD58-A746-B9F1-FF14CC5E80F1}"/>
              </a:ext>
            </a:extLst>
          </p:cNvPr>
          <p:cNvSpPr/>
          <p:nvPr/>
        </p:nvSpPr>
        <p:spPr>
          <a:xfrm>
            <a:off x="10771725" y="4822490"/>
            <a:ext cx="511535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신규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6" name="Google Shape;182;p14">
            <a:extLst>
              <a:ext uri="{FF2B5EF4-FFF2-40B4-BE49-F238E27FC236}">
                <a16:creationId xmlns:a16="http://schemas.microsoft.com/office/drawing/2014/main" id="{ADB78DD4-1091-BA4C-A49C-3F1A25E6DEC9}"/>
              </a:ext>
            </a:extLst>
          </p:cNvPr>
          <p:cNvSpPr txBox="1"/>
          <p:nvPr/>
        </p:nvSpPr>
        <p:spPr>
          <a:xfrm>
            <a:off x="11244439" y="4796354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3C393-7F5B-FA4F-9D07-C05AC1EEA7F3}"/>
              </a:ext>
            </a:extLst>
          </p:cNvPr>
          <p:cNvGrpSpPr/>
          <p:nvPr/>
        </p:nvGrpSpPr>
        <p:grpSpPr>
          <a:xfrm>
            <a:off x="9879138" y="4979315"/>
            <a:ext cx="2064639" cy="613479"/>
            <a:chOff x="9890771" y="2932962"/>
            <a:chExt cx="2064639" cy="613479"/>
          </a:xfrm>
        </p:grpSpPr>
        <p:sp>
          <p:nvSpPr>
            <p:cNvPr id="187" name="Google Shape;182;p14">
              <a:extLst>
                <a:ext uri="{FF2B5EF4-FFF2-40B4-BE49-F238E27FC236}">
                  <a16:creationId xmlns:a16="http://schemas.microsoft.com/office/drawing/2014/main" id="{63EFE7A5-D0A5-144C-AD22-FF2619328458}"/>
                </a:ext>
              </a:extLst>
            </p:cNvPr>
            <p:cNvSpPr txBox="1"/>
            <p:nvPr/>
          </p:nvSpPr>
          <p:spPr>
            <a:xfrm>
              <a:off x="9891836" y="2951945"/>
              <a:ext cx="579854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18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: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00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8" name="Google Shape;182;p14">
              <a:extLst>
                <a:ext uri="{FF2B5EF4-FFF2-40B4-BE49-F238E27FC236}">
                  <a16:creationId xmlns:a16="http://schemas.microsoft.com/office/drawing/2014/main" id="{BC03B8C9-528D-A24F-92FD-2096BABE44A0}"/>
                </a:ext>
              </a:extLst>
            </p:cNvPr>
            <p:cNvSpPr txBox="1"/>
            <p:nvPr/>
          </p:nvSpPr>
          <p:spPr>
            <a:xfrm>
              <a:off x="10297841" y="2951945"/>
              <a:ext cx="511535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유진호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9" name="Google Shape;640;p16">
              <a:extLst>
                <a:ext uri="{FF2B5EF4-FFF2-40B4-BE49-F238E27FC236}">
                  <a16:creationId xmlns:a16="http://schemas.microsoft.com/office/drawing/2014/main" id="{1D2E8CF5-D932-5042-BA81-AABF9C2F8C98}"/>
                </a:ext>
              </a:extLst>
            </p:cNvPr>
            <p:cNvSpPr/>
            <p:nvPr/>
          </p:nvSpPr>
          <p:spPr>
            <a:xfrm>
              <a:off x="10767443" y="2959098"/>
              <a:ext cx="511535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신규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90" name="Google Shape;182;p14">
              <a:extLst>
                <a:ext uri="{FF2B5EF4-FFF2-40B4-BE49-F238E27FC236}">
                  <a16:creationId xmlns:a16="http://schemas.microsoft.com/office/drawing/2014/main" id="{A07C2555-A048-CA49-962A-33B612C16FEB}"/>
                </a:ext>
              </a:extLst>
            </p:cNvPr>
            <p:cNvSpPr txBox="1"/>
            <p:nvPr/>
          </p:nvSpPr>
          <p:spPr>
            <a:xfrm>
              <a:off x="11240157" y="2932962"/>
              <a:ext cx="709921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메모내용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...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Google Shape;182;p14">
              <a:extLst>
                <a:ext uri="{FF2B5EF4-FFF2-40B4-BE49-F238E27FC236}">
                  <a16:creationId xmlns:a16="http://schemas.microsoft.com/office/drawing/2014/main" id="{2F579787-77B4-AE40-985A-6C3D620F3E5F}"/>
                </a:ext>
              </a:extLst>
            </p:cNvPr>
            <p:cNvSpPr txBox="1"/>
            <p:nvPr/>
          </p:nvSpPr>
          <p:spPr>
            <a:xfrm>
              <a:off x="9890771" y="3142710"/>
              <a:ext cx="579854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20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: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00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2" name="Google Shape;182;p14">
              <a:extLst>
                <a:ext uri="{FF2B5EF4-FFF2-40B4-BE49-F238E27FC236}">
                  <a16:creationId xmlns:a16="http://schemas.microsoft.com/office/drawing/2014/main" id="{7F235B0E-35E1-C349-848B-57FAB070C844}"/>
                </a:ext>
              </a:extLst>
            </p:cNvPr>
            <p:cNvSpPr txBox="1"/>
            <p:nvPr/>
          </p:nvSpPr>
          <p:spPr>
            <a:xfrm>
              <a:off x="10296776" y="3142710"/>
              <a:ext cx="511535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유진호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3" name="Google Shape;640;p16">
              <a:extLst>
                <a:ext uri="{FF2B5EF4-FFF2-40B4-BE49-F238E27FC236}">
                  <a16:creationId xmlns:a16="http://schemas.microsoft.com/office/drawing/2014/main" id="{EDF6C1BE-7B01-D444-81AD-ACAC3DBFF7BD}"/>
                </a:ext>
              </a:extLst>
            </p:cNvPr>
            <p:cNvSpPr/>
            <p:nvPr/>
          </p:nvSpPr>
          <p:spPr>
            <a:xfrm>
              <a:off x="10766378" y="3149863"/>
              <a:ext cx="511535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신규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94" name="Google Shape;182;p14">
              <a:extLst>
                <a:ext uri="{FF2B5EF4-FFF2-40B4-BE49-F238E27FC236}">
                  <a16:creationId xmlns:a16="http://schemas.microsoft.com/office/drawing/2014/main" id="{EB0DA045-F89A-7F4C-9395-E5A5B22B3759}"/>
                </a:ext>
              </a:extLst>
            </p:cNvPr>
            <p:cNvSpPr txBox="1"/>
            <p:nvPr/>
          </p:nvSpPr>
          <p:spPr>
            <a:xfrm>
              <a:off x="11239092" y="3123727"/>
              <a:ext cx="709921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메모내용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...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5" name="Google Shape;182;p14">
              <a:extLst>
                <a:ext uri="{FF2B5EF4-FFF2-40B4-BE49-F238E27FC236}">
                  <a16:creationId xmlns:a16="http://schemas.microsoft.com/office/drawing/2014/main" id="{355BA77C-8897-6546-937C-BD89334A93D9}"/>
                </a:ext>
              </a:extLst>
            </p:cNvPr>
            <p:cNvSpPr txBox="1"/>
            <p:nvPr/>
          </p:nvSpPr>
          <p:spPr>
            <a:xfrm>
              <a:off x="9897168" y="3353728"/>
              <a:ext cx="579854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22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: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00</a:t>
              </a: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Google Shape;182;p14">
              <a:extLst>
                <a:ext uri="{FF2B5EF4-FFF2-40B4-BE49-F238E27FC236}">
                  <a16:creationId xmlns:a16="http://schemas.microsoft.com/office/drawing/2014/main" id="{EB0EBFCB-36E0-B14F-BC21-34E4D8CCF078}"/>
                </a:ext>
              </a:extLst>
            </p:cNvPr>
            <p:cNvSpPr txBox="1"/>
            <p:nvPr/>
          </p:nvSpPr>
          <p:spPr>
            <a:xfrm>
              <a:off x="10303173" y="3353728"/>
              <a:ext cx="511535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유진호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7" name="Google Shape;640;p16">
              <a:extLst>
                <a:ext uri="{FF2B5EF4-FFF2-40B4-BE49-F238E27FC236}">
                  <a16:creationId xmlns:a16="http://schemas.microsoft.com/office/drawing/2014/main" id="{C63294E6-C847-7240-9891-1673125979A2}"/>
                </a:ext>
              </a:extLst>
            </p:cNvPr>
            <p:cNvSpPr/>
            <p:nvPr/>
          </p:nvSpPr>
          <p:spPr>
            <a:xfrm>
              <a:off x="10772775" y="3360881"/>
              <a:ext cx="511535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신규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98" name="Google Shape;182;p14">
              <a:extLst>
                <a:ext uri="{FF2B5EF4-FFF2-40B4-BE49-F238E27FC236}">
                  <a16:creationId xmlns:a16="http://schemas.microsoft.com/office/drawing/2014/main" id="{56AC8E5C-8F35-104A-9DB3-7BF16A1CC464}"/>
                </a:ext>
              </a:extLst>
            </p:cNvPr>
            <p:cNvSpPr txBox="1"/>
            <p:nvPr/>
          </p:nvSpPr>
          <p:spPr>
            <a:xfrm>
              <a:off x="11245489" y="3334745"/>
              <a:ext cx="709921" cy="192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tx1"/>
                  </a:solidFill>
                  <a:latin typeface="+mj-ea"/>
                  <a:ea typeface="+mj-ea"/>
                </a:rPr>
                <a:t>메모내용</a:t>
              </a:r>
              <a:r>
                <a:rPr lang="en-US" altLang="ko-KR" sz="800" b="1">
                  <a:solidFill>
                    <a:schemeClr val="tx1"/>
                  </a:solidFill>
                  <a:latin typeface="+mj-ea"/>
                  <a:ea typeface="+mj-ea"/>
                </a:rPr>
                <a:t>...</a:t>
              </a:r>
              <a:endParaRPr sz="1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9" name="Google Shape;648;p16">
            <a:extLst>
              <a:ext uri="{FF2B5EF4-FFF2-40B4-BE49-F238E27FC236}">
                <a16:creationId xmlns:a16="http://schemas.microsoft.com/office/drawing/2014/main" id="{5A9C4938-D9F3-CA4E-842A-876E9D133948}"/>
              </a:ext>
            </a:extLst>
          </p:cNvPr>
          <p:cNvSpPr/>
          <p:nvPr/>
        </p:nvSpPr>
        <p:spPr>
          <a:xfrm>
            <a:off x="10731257" y="3683454"/>
            <a:ext cx="525112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가봉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00" name="Google Shape;639;p16">
            <a:extLst>
              <a:ext uri="{FF2B5EF4-FFF2-40B4-BE49-F238E27FC236}">
                <a16:creationId xmlns:a16="http://schemas.microsoft.com/office/drawing/2014/main" id="{C13F8675-84BE-EF4F-8D0B-F6E4B48E7A3E}"/>
              </a:ext>
            </a:extLst>
          </p:cNvPr>
          <p:cNvSpPr/>
          <p:nvPr/>
        </p:nvSpPr>
        <p:spPr>
          <a:xfrm>
            <a:off x="10747531" y="4188954"/>
            <a:ext cx="529334" cy="156035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rPr>
              <a:t>완성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01" name="Google Shape;640;p16">
            <a:extLst>
              <a:ext uri="{FF2B5EF4-FFF2-40B4-BE49-F238E27FC236}">
                <a16:creationId xmlns:a16="http://schemas.microsoft.com/office/drawing/2014/main" id="{93CC4D16-B4FA-9842-801C-4B897723D84A}"/>
              </a:ext>
            </a:extLst>
          </p:cNvPr>
          <p:cNvSpPr/>
          <p:nvPr/>
        </p:nvSpPr>
        <p:spPr>
          <a:xfrm>
            <a:off x="10757869" y="4393956"/>
            <a:ext cx="537321" cy="156035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수선</a:t>
            </a:r>
            <a:endParaRPr lang="en-US" altLang="ko-KR" sz="700" b="1">
              <a:solidFill>
                <a:schemeClr val="lt1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피팅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2" name="Google Shape;135;p13">
            <a:extLst>
              <a:ext uri="{FF2B5EF4-FFF2-40B4-BE49-F238E27FC236}">
                <a16:creationId xmlns:a16="http://schemas.microsoft.com/office/drawing/2014/main" id="{F74687ED-EABC-0D4F-8575-AA2EB3A5F967}"/>
              </a:ext>
            </a:extLst>
          </p:cNvPr>
          <p:cNvSpPr txBox="1"/>
          <p:nvPr/>
        </p:nvSpPr>
        <p:spPr>
          <a:xfrm>
            <a:off x="8282543" y="3495046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종료 시간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3" name="Google Shape;180;p14">
            <a:extLst>
              <a:ext uri="{FF2B5EF4-FFF2-40B4-BE49-F238E27FC236}">
                <a16:creationId xmlns:a16="http://schemas.microsoft.com/office/drawing/2014/main" id="{82198217-DCAC-9F47-910B-A0E65B8EE159}"/>
              </a:ext>
            </a:extLst>
          </p:cNvPr>
          <p:cNvSpPr/>
          <p:nvPr/>
        </p:nvSpPr>
        <p:spPr>
          <a:xfrm>
            <a:off x="8296232" y="3745583"/>
            <a:ext cx="770242" cy="215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4" name="Google Shape;182;p14">
            <a:extLst>
              <a:ext uri="{FF2B5EF4-FFF2-40B4-BE49-F238E27FC236}">
                <a16:creationId xmlns:a16="http://schemas.microsoft.com/office/drawing/2014/main" id="{EF1327F5-5E43-7140-A0B4-F48E080D3431}"/>
              </a:ext>
            </a:extLst>
          </p:cNvPr>
          <p:cNvSpPr txBox="1"/>
          <p:nvPr/>
        </p:nvSpPr>
        <p:spPr>
          <a:xfrm>
            <a:off x="8327803" y="3755667"/>
            <a:ext cx="87844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11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00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" name="Google Shape;626;p16">
            <a:extLst>
              <a:ext uri="{FF2B5EF4-FFF2-40B4-BE49-F238E27FC236}">
                <a16:creationId xmlns:a16="http://schemas.microsoft.com/office/drawing/2014/main" id="{7705CABF-030D-FE46-831E-D44522062E8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85067" y="3821434"/>
            <a:ext cx="117815" cy="74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135;p13">
            <a:extLst>
              <a:ext uri="{FF2B5EF4-FFF2-40B4-BE49-F238E27FC236}">
                <a16:creationId xmlns:a16="http://schemas.microsoft.com/office/drawing/2014/main" id="{86CF483B-B047-5545-B01F-9814653FC8C0}"/>
              </a:ext>
            </a:extLst>
          </p:cNvPr>
          <p:cNvSpPr txBox="1"/>
          <p:nvPr/>
        </p:nvSpPr>
        <p:spPr>
          <a:xfrm>
            <a:off x="9837710" y="2651590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종일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7" name="Google Shape;135;p13">
            <a:extLst>
              <a:ext uri="{FF2B5EF4-FFF2-40B4-BE49-F238E27FC236}">
                <a16:creationId xmlns:a16="http://schemas.microsoft.com/office/drawing/2014/main" id="{12F3C449-3DAE-E140-9AE4-592CF088FC51}"/>
              </a:ext>
            </a:extLst>
          </p:cNvPr>
          <p:cNvSpPr txBox="1"/>
          <p:nvPr/>
        </p:nvSpPr>
        <p:spPr>
          <a:xfrm>
            <a:off x="9848088" y="3257924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오전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8" name="Google Shape;135;p13">
            <a:extLst>
              <a:ext uri="{FF2B5EF4-FFF2-40B4-BE49-F238E27FC236}">
                <a16:creationId xmlns:a16="http://schemas.microsoft.com/office/drawing/2014/main" id="{30D152C2-AEC8-EA4C-A234-69EB0BBC09B0}"/>
              </a:ext>
            </a:extLst>
          </p:cNvPr>
          <p:cNvSpPr txBox="1"/>
          <p:nvPr/>
        </p:nvSpPr>
        <p:spPr>
          <a:xfrm>
            <a:off x="9863854" y="3947041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오후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9" name="Google Shape;182;p14">
            <a:extLst>
              <a:ext uri="{FF2B5EF4-FFF2-40B4-BE49-F238E27FC236}">
                <a16:creationId xmlns:a16="http://schemas.microsoft.com/office/drawing/2014/main" id="{60025942-B163-B94C-B59D-19F75AEC64C5}"/>
              </a:ext>
            </a:extLst>
          </p:cNvPr>
          <p:cNvSpPr txBox="1"/>
          <p:nvPr/>
        </p:nvSpPr>
        <p:spPr>
          <a:xfrm>
            <a:off x="9863854" y="2912620"/>
            <a:ext cx="579854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종일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0" name="Google Shape;182;p14">
            <a:extLst>
              <a:ext uri="{FF2B5EF4-FFF2-40B4-BE49-F238E27FC236}">
                <a16:creationId xmlns:a16="http://schemas.microsoft.com/office/drawing/2014/main" id="{D4F3984D-C5F4-8144-9548-CE2D782174B6}"/>
              </a:ext>
            </a:extLst>
          </p:cNvPr>
          <p:cNvSpPr txBox="1"/>
          <p:nvPr/>
        </p:nvSpPr>
        <p:spPr>
          <a:xfrm>
            <a:off x="10269859" y="2912620"/>
            <a:ext cx="511535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유진호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1" name="Google Shape;182;p14">
            <a:extLst>
              <a:ext uri="{FF2B5EF4-FFF2-40B4-BE49-F238E27FC236}">
                <a16:creationId xmlns:a16="http://schemas.microsoft.com/office/drawing/2014/main" id="{A7DC5273-1BD0-D845-BF44-8F1AD1C30EC2}"/>
              </a:ext>
            </a:extLst>
          </p:cNvPr>
          <p:cNvSpPr txBox="1"/>
          <p:nvPr/>
        </p:nvSpPr>
        <p:spPr>
          <a:xfrm>
            <a:off x="11212175" y="2893637"/>
            <a:ext cx="709921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</a:rPr>
              <a:t>메모내용</a:t>
            </a:r>
            <a:r>
              <a:rPr lang="en-US" altLang="ko-KR" sz="800" b="1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2" name="Google Shape;648;p16">
            <a:extLst>
              <a:ext uri="{FF2B5EF4-FFF2-40B4-BE49-F238E27FC236}">
                <a16:creationId xmlns:a16="http://schemas.microsoft.com/office/drawing/2014/main" id="{A40E0560-6D99-7E4D-801A-C679D1D9ADFE}"/>
              </a:ext>
            </a:extLst>
          </p:cNvPr>
          <p:cNvSpPr/>
          <p:nvPr/>
        </p:nvSpPr>
        <p:spPr>
          <a:xfrm>
            <a:off x="10719327" y="2920641"/>
            <a:ext cx="525112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가봉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13" name="Google Shape;648;p16">
            <a:extLst>
              <a:ext uri="{FF2B5EF4-FFF2-40B4-BE49-F238E27FC236}">
                <a16:creationId xmlns:a16="http://schemas.microsoft.com/office/drawing/2014/main" id="{A08BA5EB-2B5F-6341-9AC0-A46D86F54C1E}"/>
              </a:ext>
            </a:extLst>
          </p:cNvPr>
          <p:cNvSpPr/>
          <p:nvPr/>
        </p:nvSpPr>
        <p:spPr>
          <a:xfrm>
            <a:off x="11333595" y="1960837"/>
            <a:ext cx="525112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일정 추가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14" name="Google Shape;144;p13">
            <a:extLst>
              <a:ext uri="{FF2B5EF4-FFF2-40B4-BE49-F238E27FC236}">
                <a16:creationId xmlns:a16="http://schemas.microsoft.com/office/drawing/2014/main" id="{5A7D1F30-167C-0E4F-B15C-5D76F4BA6220}"/>
              </a:ext>
            </a:extLst>
          </p:cNvPr>
          <p:cNvSpPr/>
          <p:nvPr/>
        </p:nvSpPr>
        <p:spPr>
          <a:xfrm>
            <a:off x="11168152" y="1988214"/>
            <a:ext cx="150052" cy="9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144;p13">
            <a:extLst>
              <a:ext uri="{FF2B5EF4-FFF2-40B4-BE49-F238E27FC236}">
                <a16:creationId xmlns:a16="http://schemas.microsoft.com/office/drawing/2014/main" id="{A222EB52-8202-514D-9D32-AA8FE1DD3AED}"/>
              </a:ext>
            </a:extLst>
          </p:cNvPr>
          <p:cNvSpPr/>
          <p:nvPr/>
        </p:nvSpPr>
        <p:spPr>
          <a:xfrm>
            <a:off x="9794505" y="3499535"/>
            <a:ext cx="150052" cy="9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0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1118485" y="1268823"/>
            <a:ext cx="7324596" cy="5130704"/>
          </a:xfrm>
          <a:prstGeom prst="round2SameRect">
            <a:avLst>
              <a:gd name="adj1" fmla="val 1400"/>
              <a:gd name="adj2" fmla="val 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/>
              <a:t>입</a:t>
            </a:r>
            <a:r>
              <a:rPr lang="en-US" altLang="ko-KR"/>
              <a:t>/</a:t>
            </a:r>
            <a:r>
              <a:rPr lang="ko-KR" altLang="en-US"/>
              <a:t>출고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38691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네모 박스를 클릭하면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날짜 스케줄 리스트를 보여준다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날짜를 클릭하면 팝업창이 뜨면서 스케줄 등록창이 뜬다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3"/>
          <p:cNvGrpSpPr/>
          <p:nvPr/>
        </p:nvGrpSpPr>
        <p:grpSpPr>
          <a:xfrm>
            <a:off x="227337" y="1615676"/>
            <a:ext cx="836227" cy="1274617"/>
            <a:chOff x="227337" y="1615676"/>
            <a:chExt cx="1582225" cy="1274617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227337" y="161567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27337" y="2027352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27337" y="245486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227337" y="2890293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전체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1092229" y="5176739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1144620" y="5173023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7316935" y="1571419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4A99A-0D0C-7D4B-A277-9311C2DE2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89" y="1883373"/>
            <a:ext cx="4920497" cy="2933002"/>
          </a:xfrm>
          <a:prstGeom prst="rect">
            <a:avLst/>
          </a:prstGeom>
        </p:spPr>
      </p:pic>
      <p:sp>
        <p:nvSpPr>
          <p:cNvPr id="85" name="Google Shape;132;p13">
            <a:extLst>
              <a:ext uri="{FF2B5EF4-FFF2-40B4-BE49-F238E27FC236}">
                <a16:creationId xmlns:a16="http://schemas.microsoft.com/office/drawing/2014/main" id="{A3D95A27-BFB1-F648-BBEF-A47D0131AD8A}"/>
              </a:ext>
            </a:extLst>
          </p:cNvPr>
          <p:cNvSpPr/>
          <p:nvPr/>
        </p:nvSpPr>
        <p:spPr>
          <a:xfrm>
            <a:off x="6294316" y="2010509"/>
            <a:ext cx="1545817" cy="280586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35;p13">
            <a:extLst>
              <a:ext uri="{FF2B5EF4-FFF2-40B4-BE49-F238E27FC236}">
                <a16:creationId xmlns:a16="http://schemas.microsoft.com/office/drawing/2014/main" id="{E0B3DD75-5925-1248-B13D-321EA7EFCD48}"/>
              </a:ext>
            </a:extLst>
          </p:cNvPr>
          <p:cNvSpPr txBox="1"/>
          <p:nvPr/>
        </p:nvSpPr>
        <p:spPr>
          <a:xfrm>
            <a:off x="6288904" y="2067093"/>
            <a:ext cx="1542289" cy="4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년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0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6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월</a:t>
            </a: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</a:rPr>
              <a:t>30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일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rgbClr val="7F7F7F"/>
                </a:solidFill>
                <a:latin typeface="+mj-ea"/>
                <a:ea typeface="+mj-ea"/>
              </a:rPr>
              <a:t>토요일</a:t>
            </a: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9" name="Google Shape;136;p13">
            <a:extLst>
              <a:ext uri="{FF2B5EF4-FFF2-40B4-BE49-F238E27FC236}">
                <a16:creationId xmlns:a16="http://schemas.microsoft.com/office/drawing/2014/main" id="{30E832F4-CAC1-2640-A882-3F1AB378F42A}"/>
              </a:ext>
            </a:extLst>
          </p:cNvPr>
          <p:cNvCxnSpPr/>
          <p:nvPr/>
        </p:nvCxnSpPr>
        <p:spPr>
          <a:xfrm>
            <a:off x="6297844" y="2805247"/>
            <a:ext cx="154228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20DFEB-ABCC-4E4C-97F1-56E78DC2D046}"/>
              </a:ext>
            </a:extLst>
          </p:cNvPr>
          <p:cNvSpPr txBox="1"/>
          <p:nvPr/>
        </p:nvSpPr>
        <p:spPr>
          <a:xfrm>
            <a:off x="6296606" y="2574627"/>
            <a:ext cx="153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오늘의 입고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10</a:t>
            </a: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개 출고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5</a:t>
            </a: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개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9" name="Google Shape;99;p13">
            <a:extLst>
              <a:ext uri="{FF2B5EF4-FFF2-40B4-BE49-F238E27FC236}">
                <a16:creationId xmlns:a16="http://schemas.microsoft.com/office/drawing/2014/main" id="{9C23B981-D965-D645-AC0B-B8ED90D89D52}"/>
              </a:ext>
            </a:extLst>
          </p:cNvPr>
          <p:cNvSpPr txBox="1"/>
          <p:nvPr/>
        </p:nvSpPr>
        <p:spPr>
          <a:xfrm>
            <a:off x="273464" y="2664287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</a:rPr>
              <a:t>상담 일정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05;p13">
            <a:extLst>
              <a:ext uri="{FF2B5EF4-FFF2-40B4-BE49-F238E27FC236}">
                <a16:creationId xmlns:a16="http://schemas.microsoft.com/office/drawing/2014/main" id="{614BF1BE-8191-6E4C-8616-11DBE06F22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62" y="2564323"/>
            <a:ext cx="137308" cy="11658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2;p16">
            <a:extLst>
              <a:ext uri="{FF2B5EF4-FFF2-40B4-BE49-F238E27FC236}">
                <a16:creationId xmlns:a16="http://schemas.microsoft.com/office/drawing/2014/main" id="{CE0C566E-2921-2147-B50D-D6A93E16195B}"/>
              </a:ext>
            </a:extLst>
          </p:cNvPr>
          <p:cNvSpPr/>
          <p:nvPr/>
        </p:nvSpPr>
        <p:spPr>
          <a:xfrm>
            <a:off x="6335410" y="2890293"/>
            <a:ext cx="1346149" cy="23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입고 유진호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62" name="Google Shape;612;p16">
            <a:extLst>
              <a:ext uri="{FF2B5EF4-FFF2-40B4-BE49-F238E27FC236}">
                <a16:creationId xmlns:a16="http://schemas.microsoft.com/office/drawing/2014/main" id="{F9DB4AC3-49D7-4F41-8292-7BCF5D8DB3BD}"/>
              </a:ext>
            </a:extLst>
          </p:cNvPr>
          <p:cNvSpPr/>
          <p:nvPr/>
        </p:nvSpPr>
        <p:spPr>
          <a:xfrm>
            <a:off x="6335410" y="3198596"/>
            <a:ext cx="1346149" cy="23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rgbClr val="3F3F3F"/>
                </a:solidFill>
                <a:latin typeface="+mj-ea"/>
                <a:ea typeface="+mj-ea"/>
              </a:rPr>
              <a:t>입고 이병호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63" name="Google Shape;612;p16">
            <a:extLst>
              <a:ext uri="{FF2B5EF4-FFF2-40B4-BE49-F238E27FC236}">
                <a16:creationId xmlns:a16="http://schemas.microsoft.com/office/drawing/2014/main" id="{D79AAD72-3957-6D4B-A755-06FE2C9A778D}"/>
              </a:ext>
            </a:extLst>
          </p:cNvPr>
          <p:cNvSpPr/>
          <p:nvPr/>
        </p:nvSpPr>
        <p:spPr>
          <a:xfrm>
            <a:off x="6342325" y="3477345"/>
            <a:ext cx="1346149" cy="23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rgbClr val="3F3F3F"/>
                </a:solidFill>
                <a:latin typeface="+mj-ea"/>
                <a:ea typeface="+mj-ea"/>
              </a:rPr>
              <a:t>출고 최용국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64" name="Google Shape;144;p13">
            <a:extLst>
              <a:ext uri="{FF2B5EF4-FFF2-40B4-BE49-F238E27FC236}">
                <a16:creationId xmlns:a16="http://schemas.microsoft.com/office/drawing/2014/main" id="{EFC8A9E8-A7E2-B04D-A455-BC064EAF6923}"/>
              </a:ext>
            </a:extLst>
          </p:cNvPr>
          <p:cNvSpPr/>
          <p:nvPr/>
        </p:nvSpPr>
        <p:spPr>
          <a:xfrm>
            <a:off x="5798884" y="2888856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6245178" y="1986557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4;p13">
            <a:extLst>
              <a:ext uri="{FF2B5EF4-FFF2-40B4-BE49-F238E27FC236}">
                <a16:creationId xmlns:a16="http://schemas.microsoft.com/office/drawing/2014/main" id="{C37B3827-7706-7544-A212-3BF7F02D9861}"/>
              </a:ext>
            </a:extLst>
          </p:cNvPr>
          <p:cNvSpPr/>
          <p:nvPr/>
        </p:nvSpPr>
        <p:spPr>
          <a:xfrm>
            <a:off x="5915537" y="2586325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BF01-147F-1C40-9DA0-54963BE7B005}"/>
              </a:ext>
            </a:extLst>
          </p:cNvPr>
          <p:cNvSpPr txBox="1"/>
          <p:nvPr/>
        </p:nvSpPr>
        <p:spPr>
          <a:xfrm>
            <a:off x="2234235" y="5117666"/>
            <a:ext cx="518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해당 화면은 입</a:t>
            </a:r>
            <a:r>
              <a:rPr kumimoji="1" lang="en-US" altLang="ko-KR"/>
              <a:t>/</a:t>
            </a:r>
            <a:r>
              <a:rPr kumimoji="1" lang="ko-KR" altLang="en-US"/>
              <a:t>출고 게시판에 등록되는 데이터를 이용해서 캘린더에 데이터를 보여주는 화면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이 부분도 상담일정 메뉴와 동일하다고 보면된다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66" name="Google Shape;93;p13">
            <a:extLst>
              <a:ext uri="{FF2B5EF4-FFF2-40B4-BE49-F238E27FC236}">
                <a16:creationId xmlns:a16="http://schemas.microsoft.com/office/drawing/2014/main" id="{79724A9C-3DC5-1E4A-ABCA-02A2FE89A24D}"/>
              </a:ext>
            </a:extLst>
          </p:cNvPr>
          <p:cNvSpPr/>
          <p:nvPr/>
        </p:nvSpPr>
        <p:spPr>
          <a:xfrm>
            <a:off x="244502" y="2902737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99;p13">
            <a:extLst>
              <a:ext uri="{FF2B5EF4-FFF2-40B4-BE49-F238E27FC236}">
                <a16:creationId xmlns:a16="http://schemas.microsoft.com/office/drawing/2014/main" id="{502CA2B5-B6E5-E74C-BE95-DBFD0B244946}"/>
              </a:ext>
            </a:extLst>
          </p:cNvPr>
          <p:cNvSpPr txBox="1"/>
          <p:nvPr/>
        </p:nvSpPr>
        <p:spPr>
          <a:xfrm>
            <a:off x="264651" y="307306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</a:rPr>
              <a:t>입출고</a:t>
            </a:r>
            <a:endParaRPr lang="en-US" altLang="ko-KR" sz="600" b="1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</a:rPr>
              <a:t> 일정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105;p13">
            <a:extLst>
              <a:ext uri="{FF2B5EF4-FFF2-40B4-BE49-F238E27FC236}">
                <a16:creationId xmlns:a16="http://schemas.microsoft.com/office/drawing/2014/main" id="{2F063E45-0521-7C4A-AC96-A9AE880576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594" y="2973768"/>
            <a:ext cx="137308" cy="116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5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3723245810"/>
              </p:ext>
            </p:extLst>
          </p:nvPr>
        </p:nvGraphicFramePr>
        <p:xfrm>
          <a:off x="8848281" y="581057"/>
          <a:ext cx="3259325" cy="202699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주문등록 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 후 등록</a:t>
                      </a:r>
                      <a:endParaRPr lang="en-US" altLang="ko-KR"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주소검색은 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＂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이용해서 사용한다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.”</a:t>
                      </a:r>
                      <a:b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진행사항은 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제작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＂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으로 디폴트 된다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주문정보 보기 클릭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글 동록창이 뜨고 등록한 주문 정보를 보여준다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버튼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가능한 상태로 변화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데이터 모두 입력 후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완료 버튼 클릭 시 액션</a:t>
                      </a:r>
                      <a:endParaRPr lang="en-US" altLang="ko-KR"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Wingdings" pitchFamily="2" charset="2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 목록 클릭 시 주문 정보 보여주는 화면 보여짐</a:t>
                      </a:r>
                      <a:b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화면은 주문 등록 버튼 클릭 시 보여지는 화면과 동일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lang="en-US" altLang="ko-KR"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팝업창이 나오고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특이사항은 기존 주문등록 시 기입했던 특이사항이 세팅된다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입고 일정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133179" y="3650580"/>
            <a:ext cx="13898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출고</a:t>
            </a:r>
            <a:r>
              <a:rPr lang="ko-KR" sz="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현황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7865607" y="3732243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60" name="Google Shape;141;p13">
            <a:extLst>
              <a:ext uri="{FF2B5EF4-FFF2-40B4-BE49-F238E27FC236}">
                <a16:creationId xmlns:a16="http://schemas.microsoft.com/office/drawing/2014/main" id="{00C9CE05-0627-2C48-B548-BC7030F794EA}"/>
              </a:ext>
            </a:extLst>
          </p:cNvPr>
          <p:cNvSpPr/>
          <p:nvPr/>
        </p:nvSpPr>
        <p:spPr>
          <a:xfrm>
            <a:off x="7905016" y="1590730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224" name="Google Shape;656;p16">
            <a:extLst>
              <a:ext uri="{FF2B5EF4-FFF2-40B4-BE49-F238E27FC236}">
                <a16:creationId xmlns:a16="http://schemas.microsoft.com/office/drawing/2014/main" id="{E988DEA0-8668-0749-BE7C-257EF68E9BE4}"/>
              </a:ext>
            </a:extLst>
          </p:cNvPr>
          <p:cNvSpPr/>
          <p:nvPr/>
        </p:nvSpPr>
        <p:spPr>
          <a:xfrm>
            <a:off x="6243886" y="434869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601;p16">
            <a:extLst>
              <a:ext uri="{FF2B5EF4-FFF2-40B4-BE49-F238E27FC236}">
                <a16:creationId xmlns:a16="http://schemas.microsoft.com/office/drawing/2014/main" id="{8AC2C90C-56FE-F14E-B5CB-E7860D65056D}"/>
              </a:ext>
            </a:extLst>
          </p:cNvPr>
          <p:cNvCxnSpPr/>
          <p:nvPr/>
        </p:nvCxnSpPr>
        <p:spPr>
          <a:xfrm>
            <a:off x="1511841" y="4354565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602;p16">
            <a:extLst>
              <a:ext uri="{FF2B5EF4-FFF2-40B4-BE49-F238E27FC236}">
                <a16:creationId xmlns:a16="http://schemas.microsoft.com/office/drawing/2014/main" id="{30280093-F1A3-FC40-9C98-5173A93A8C05}"/>
              </a:ext>
            </a:extLst>
          </p:cNvPr>
          <p:cNvCxnSpPr/>
          <p:nvPr/>
        </p:nvCxnSpPr>
        <p:spPr>
          <a:xfrm>
            <a:off x="1513173" y="467269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2" name="Google Shape;603;p16">
            <a:extLst>
              <a:ext uri="{FF2B5EF4-FFF2-40B4-BE49-F238E27FC236}">
                <a16:creationId xmlns:a16="http://schemas.microsoft.com/office/drawing/2014/main" id="{82798E75-6D8C-E944-9A83-D3AD1494D0F7}"/>
              </a:ext>
            </a:extLst>
          </p:cNvPr>
          <p:cNvSpPr/>
          <p:nvPr/>
        </p:nvSpPr>
        <p:spPr>
          <a:xfrm>
            <a:off x="1593450" y="4151195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번호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604;p16">
            <a:extLst>
              <a:ext uri="{FF2B5EF4-FFF2-40B4-BE49-F238E27FC236}">
                <a16:creationId xmlns:a16="http://schemas.microsoft.com/office/drawing/2014/main" id="{75FD295B-541E-BC49-ADC7-D30541977423}"/>
              </a:ext>
            </a:extLst>
          </p:cNvPr>
          <p:cNvSpPr/>
          <p:nvPr/>
        </p:nvSpPr>
        <p:spPr>
          <a:xfrm>
            <a:off x="3095749" y="4151195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244" name="Google Shape;605;p16">
            <a:extLst>
              <a:ext uri="{FF2B5EF4-FFF2-40B4-BE49-F238E27FC236}">
                <a16:creationId xmlns:a16="http://schemas.microsoft.com/office/drawing/2014/main" id="{BE72F479-52B6-E549-B1C8-0133198CFCC7}"/>
              </a:ext>
            </a:extLst>
          </p:cNvPr>
          <p:cNvSpPr/>
          <p:nvPr/>
        </p:nvSpPr>
        <p:spPr>
          <a:xfrm>
            <a:off x="3970776" y="4151195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출고 요청날짜</a:t>
            </a:r>
            <a:endParaRPr/>
          </a:p>
        </p:txBody>
      </p:sp>
      <p:sp>
        <p:nvSpPr>
          <p:cNvPr id="245" name="Google Shape;606;p16">
            <a:extLst>
              <a:ext uri="{FF2B5EF4-FFF2-40B4-BE49-F238E27FC236}">
                <a16:creationId xmlns:a16="http://schemas.microsoft.com/office/drawing/2014/main" id="{E58BE782-228F-E24F-92DE-B94C4575F7B0}"/>
              </a:ext>
            </a:extLst>
          </p:cNvPr>
          <p:cNvSpPr/>
          <p:nvPr/>
        </p:nvSpPr>
        <p:spPr>
          <a:xfrm>
            <a:off x="5538697" y="4151195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246" name="Google Shape;607;p16">
            <a:extLst>
              <a:ext uri="{FF2B5EF4-FFF2-40B4-BE49-F238E27FC236}">
                <a16:creationId xmlns:a16="http://schemas.microsoft.com/office/drawing/2014/main" id="{C5F98440-7F10-254E-A555-DB493A2D7D30}"/>
              </a:ext>
            </a:extLst>
          </p:cNvPr>
          <p:cNvSpPr/>
          <p:nvPr/>
        </p:nvSpPr>
        <p:spPr>
          <a:xfrm>
            <a:off x="6325702" y="4151195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608;p16">
            <a:extLst>
              <a:ext uri="{FF2B5EF4-FFF2-40B4-BE49-F238E27FC236}">
                <a16:creationId xmlns:a16="http://schemas.microsoft.com/office/drawing/2014/main" id="{C6C57B6A-49E2-7C4A-B66D-D6A8CD7295FA}"/>
              </a:ext>
            </a:extLst>
          </p:cNvPr>
          <p:cNvSpPr/>
          <p:nvPr/>
        </p:nvSpPr>
        <p:spPr>
          <a:xfrm>
            <a:off x="4689928" y="4151195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출고 완료날짜</a:t>
            </a:r>
            <a:endParaRPr/>
          </a:p>
        </p:txBody>
      </p:sp>
      <p:sp>
        <p:nvSpPr>
          <p:cNvPr id="248" name="Google Shape;609;p16">
            <a:extLst>
              <a:ext uri="{FF2B5EF4-FFF2-40B4-BE49-F238E27FC236}">
                <a16:creationId xmlns:a16="http://schemas.microsoft.com/office/drawing/2014/main" id="{D20A6D46-4EF0-9340-AB2B-4365548C66A8}"/>
              </a:ext>
            </a:extLst>
          </p:cNvPr>
          <p:cNvSpPr/>
          <p:nvPr/>
        </p:nvSpPr>
        <p:spPr>
          <a:xfrm>
            <a:off x="7084732" y="4151195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249" name="Google Shape;610;p16">
            <a:extLst>
              <a:ext uri="{FF2B5EF4-FFF2-40B4-BE49-F238E27FC236}">
                <a16:creationId xmlns:a16="http://schemas.microsoft.com/office/drawing/2014/main" id="{7C652610-85BC-1B49-A030-4F80066BFA2F}"/>
              </a:ext>
            </a:extLst>
          </p:cNvPr>
          <p:cNvSpPr/>
          <p:nvPr/>
        </p:nvSpPr>
        <p:spPr>
          <a:xfrm>
            <a:off x="2179220" y="4151195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250" name="Google Shape;611;p16">
            <a:extLst>
              <a:ext uri="{FF2B5EF4-FFF2-40B4-BE49-F238E27FC236}">
                <a16:creationId xmlns:a16="http://schemas.microsoft.com/office/drawing/2014/main" id="{F5338B44-A1F8-DB47-AB25-FE81921B9F06}"/>
              </a:ext>
            </a:extLst>
          </p:cNvPr>
          <p:cNvSpPr/>
          <p:nvPr/>
        </p:nvSpPr>
        <p:spPr>
          <a:xfrm>
            <a:off x="1638054" y="4419469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612;p16">
            <a:extLst>
              <a:ext uri="{FF2B5EF4-FFF2-40B4-BE49-F238E27FC236}">
                <a16:creationId xmlns:a16="http://schemas.microsoft.com/office/drawing/2014/main" id="{00DCB15B-BDE1-304D-B352-881030992CD3}"/>
              </a:ext>
            </a:extLst>
          </p:cNvPr>
          <p:cNvSpPr/>
          <p:nvPr/>
        </p:nvSpPr>
        <p:spPr>
          <a:xfrm>
            <a:off x="2171140" y="441946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252" name="Google Shape;613;p16">
            <a:extLst>
              <a:ext uri="{FF2B5EF4-FFF2-40B4-BE49-F238E27FC236}">
                <a16:creationId xmlns:a16="http://schemas.microsoft.com/office/drawing/2014/main" id="{1785A1E7-50E2-A240-B019-F9B61D984548}"/>
              </a:ext>
            </a:extLst>
          </p:cNvPr>
          <p:cNvSpPr/>
          <p:nvPr/>
        </p:nvSpPr>
        <p:spPr>
          <a:xfrm>
            <a:off x="2762537" y="441946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253" name="Google Shape;614;p16">
            <a:extLst>
              <a:ext uri="{FF2B5EF4-FFF2-40B4-BE49-F238E27FC236}">
                <a16:creationId xmlns:a16="http://schemas.microsoft.com/office/drawing/2014/main" id="{284B551C-9EBA-F741-9887-1C5E2136896B}"/>
              </a:ext>
            </a:extLst>
          </p:cNvPr>
          <p:cNvSpPr/>
          <p:nvPr/>
        </p:nvSpPr>
        <p:spPr>
          <a:xfrm>
            <a:off x="4035631" y="436777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615;p16">
            <a:extLst>
              <a:ext uri="{FF2B5EF4-FFF2-40B4-BE49-F238E27FC236}">
                <a16:creationId xmlns:a16="http://schemas.microsoft.com/office/drawing/2014/main" id="{DB2DFE5A-82E5-504E-91DB-4164944A23E1}"/>
              </a:ext>
            </a:extLst>
          </p:cNvPr>
          <p:cNvSpPr/>
          <p:nvPr/>
        </p:nvSpPr>
        <p:spPr>
          <a:xfrm>
            <a:off x="4744694" y="436777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621;p16">
            <a:extLst>
              <a:ext uri="{FF2B5EF4-FFF2-40B4-BE49-F238E27FC236}">
                <a16:creationId xmlns:a16="http://schemas.microsoft.com/office/drawing/2014/main" id="{47F6E53D-E90B-084B-B552-921DF7DD4F6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1955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622;p16">
            <a:extLst>
              <a:ext uri="{FF2B5EF4-FFF2-40B4-BE49-F238E27FC236}">
                <a16:creationId xmlns:a16="http://schemas.microsoft.com/office/drawing/2014/main" id="{D60CD5AA-C14D-944D-BE04-761BDC9862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4060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623;p16">
            <a:extLst>
              <a:ext uri="{FF2B5EF4-FFF2-40B4-BE49-F238E27FC236}">
                <a16:creationId xmlns:a16="http://schemas.microsoft.com/office/drawing/2014/main" id="{4E3417FC-2F5E-3643-8271-B5A30F4171B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4883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624;p16">
            <a:extLst>
              <a:ext uri="{FF2B5EF4-FFF2-40B4-BE49-F238E27FC236}">
                <a16:creationId xmlns:a16="http://schemas.microsoft.com/office/drawing/2014/main" id="{9890A6E5-4422-4946-9A4C-4CD93AAA71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2856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625;p16">
            <a:extLst>
              <a:ext uri="{FF2B5EF4-FFF2-40B4-BE49-F238E27FC236}">
                <a16:creationId xmlns:a16="http://schemas.microsoft.com/office/drawing/2014/main" id="{EFDC0601-F043-0347-9932-2580446E169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5866" y="4221913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626;p16">
            <a:extLst>
              <a:ext uri="{FF2B5EF4-FFF2-40B4-BE49-F238E27FC236}">
                <a16:creationId xmlns:a16="http://schemas.microsoft.com/office/drawing/2014/main" id="{55589291-C669-EB40-A1CE-B4594D0574E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86583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627;p16">
            <a:extLst>
              <a:ext uri="{FF2B5EF4-FFF2-40B4-BE49-F238E27FC236}">
                <a16:creationId xmlns:a16="http://schemas.microsoft.com/office/drawing/2014/main" id="{7EE61BB9-63CD-F543-9D38-AA49459920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0344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628;p16">
            <a:extLst>
              <a:ext uri="{FF2B5EF4-FFF2-40B4-BE49-F238E27FC236}">
                <a16:creationId xmlns:a16="http://schemas.microsoft.com/office/drawing/2014/main" id="{F7EB03D7-AA91-A04A-B0A4-C3CEFAD12D96}"/>
              </a:ext>
            </a:extLst>
          </p:cNvPr>
          <p:cNvCxnSpPr/>
          <p:nvPr/>
        </p:nvCxnSpPr>
        <p:spPr>
          <a:xfrm>
            <a:off x="1513173" y="4994902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3" name="Google Shape;629;p16">
            <a:extLst>
              <a:ext uri="{FF2B5EF4-FFF2-40B4-BE49-F238E27FC236}">
                <a16:creationId xmlns:a16="http://schemas.microsoft.com/office/drawing/2014/main" id="{ACB6118E-E5E8-6741-92E8-E8F2C3C333CD}"/>
              </a:ext>
            </a:extLst>
          </p:cNvPr>
          <p:cNvSpPr/>
          <p:nvPr/>
        </p:nvSpPr>
        <p:spPr>
          <a:xfrm>
            <a:off x="1638054" y="4741676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630;p16">
            <a:extLst>
              <a:ext uri="{FF2B5EF4-FFF2-40B4-BE49-F238E27FC236}">
                <a16:creationId xmlns:a16="http://schemas.microsoft.com/office/drawing/2014/main" id="{1AD87C75-5ABA-7B43-BE26-C88ACE6D69ED}"/>
              </a:ext>
            </a:extLst>
          </p:cNvPr>
          <p:cNvSpPr/>
          <p:nvPr/>
        </p:nvSpPr>
        <p:spPr>
          <a:xfrm>
            <a:off x="2171140" y="4741676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65" name="Google Shape;631;p16">
            <a:extLst>
              <a:ext uri="{FF2B5EF4-FFF2-40B4-BE49-F238E27FC236}">
                <a16:creationId xmlns:a16="http://schemas.microsoft.com/office/drawing/2014/main" id="{D22EBFD2-1550-EE4A-8383-A98ADAD1B254}"/>
              </a:ext>
            </a:extLst>
          </p:cNvPr>
          <p:cNvSpPr/>
          <p:nvPr/>
        </p:nvSpPr>
        <p:spPr>
          <a:xfrm>
            <a:off x="2762537" y="4741676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66" name="Google Shape;632;p16">
            <a:extLst>
              <a:ext uri="{FF2B5EF4-FFF2-40B4-BE49-F238E27FC236}">
                <a16:creationId xmlns:a16="http://schemas.microsoft.com/office/drawing/2014/main" id="{3EFE58A3-314D-404D-8B2E-4903189CC9A8}"/>
              </a:ext>
            </a:extLst>
          </p:cNvPr>
          <p:cNvSpPr/>
          <p:nvPr/>
        </p:nvSpPr>
        <p:spPr>
          <a:xfrm>
            <a:off x="4035631" y="46899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633;p16">
            <a:extLst>
              <a:ext uri="{FF2B5EF4-FFF2-40B4-BE49-F238E27FC236}">
                <a16:creationId xmlns:a16="http://schemas.microsoft.com/office/drawing/2014/main" id="{D1C85D59-E6F9-334C-8E54-05D8DB65D001}"/>
              </a:ext>
            </a:extLst>
          </p:cNvPr>
          <p:cNvSpPr/>
          <p:nvPr/>
        </p:nvSpPr>
        <p:spPr>
          <a:xfrm>
            <a:off x="4744694" y="46899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640;p16">
            <a:extLst>
              <a:ext uri="{FF2B5EF4-FFF2-40B4-BE49-F238E27FC236}">
                <a16:creationId xmlns:a16="http://schemas.microsoft.com/office/drawing/2014/main" id="{DC7C9230-8FBD-F84E-8D09-C34887B813EB}"/>
              </a:ext>
            </a:extLst>
          </p:cNvPr>
          <p:cNvSpPr/>
          <p:nvPr/>
        </p:nvSpPr>
        <p:spPr>
          <a:xfrm>
            <a:off x="5544174" y="4771784"/>
            <a:ext cx="546383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출고준비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70" name="Google Shape;641;p16">
            <a:extLst>
              <a:ext uri="{FF2B5EF4-FFF2-40B4-BE49-F238E27FC236}">
                <a16:creationId xmlns:a16="http://schemas.microsoft.com/office/drawing/2014/main" id="{4FB146BD-F1C3-EA47-BA24-AF0CA9146344}"/>
              </a:ext>
            </a:extLst>
          </p:cNvPr>
          <p:cNvCxnSpPr/>
          <p:nvPr/>
        </p:nvCxnSpPr>
        <p:spPr>
          <a:xfrm>
            <a:off x="1513173" y="5312402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1" name="Google Shape;642;p16">
            <a:extLst>
              <a:ext uri="{FF2B5EF4-FFF2-40B4-BE49-F238E27FC236}">
                <a16:creationId xmlns:a16="http://schemas.microsoft.com/office/drawing/2014/main" id="{A6B9EED3-6C23-5241-BEAB-0AC068E8F4E8}"/>
              </a:ext>
            </a:extLst>
          </p:cNvPr>
          <p:cNvSpPr/>
          <p:nvPr/>
        </p:nvSpPr>
        <p:spPr>
          <a:xfrm>
            <a:off x="1638054" y="5059176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643;p16">
            <a:extLst>
              <a:ext uri="{FF2B5EF4-FFF2-40B4-BE49-F238E27FC236}">
                <a16:creationId xmlns:a16="http://schemas.microsoft.com/office/drawing/2014/main" id="{02DA64CB-2EC6-0445-AB22-C23699ED7202}"/>
              </a:ext>
            </a:extLst>
          </p:cNvPr>
          <p:cNvSpPr/>
          <p:nvPr/>
        </p:nvSpPr>
        <p:spPr>
          <a:xfrm>
            <a:off x="2171140" y="5059176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73" name="Google Shape;644;p16">
            <a:extLst>
              <a:ext uri="{FF2B5EF4-FFF2-40B4-BE49-F238E27FC236}">
                <a16:creationId xmlns:a16="http://schemas.microsoft.com/office/drawing/2014/main" id="{25C541C3-CD07-394D-89A4-8FE3246CA684}"/>
              </a:ext>
            </a:extLst>
          </p:cNvPr>
          <p:cNvSpPr/>
          <p:nvPr/>
        </p:nvSpPr>
        <p:spPr>
          <a:xfrm>
            <a:off x="2762537" y="5059176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74" name="Google Shape;645;p16">
            <a:extLst>
              <a:ext uri="{FF2B5EF4-FFF2-40B4-BE49-F238E27FC236}">
                <a16:creationId xmlns:a16="http://schemas.microsoft.com/office/drawing/2014/main" id="{F4BBD811-43D2-DA4C-8202-C1D4A61D09FD}"/>
              </a:ext>
            </a:extLst>
          </p:cNvPr>
          <p:cNvSpPr/>
          <p:nvPr/>
        </p:nvSpPr>
        <p:spPr>
          <a:xfrm>
            <a:off x="4035631" y="50074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646;p16">
            <a:extLst>
              <a:ext uri="{FF2B5EF4-FFF2-40B4-BE49-F238E27FC236}">
                <a16:creationId xmlns:a16="http://schemas.microsoft.com/office/drawing/2014/main" id="{F6BA7589-A2BD-114D-A533-7E1C0A71ED82}"/>
              </a:ext>
            </a:extLst>
          </p:cNvPr>
          <p:cNvSpPr/>
          <p:nvPr/>
        </p:nvSpPr>
        <p:spPr>
          <a:xfrm>
            <a:off x="4744694" y="50074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648;p16">
            <a:extLst>
              <a:ext uri="{FF2B5EF4-FFF2-40B4-BE49-F238E27FC236}">
                <a16:creationId xmlns:a16="http://schemas.microsoft.com/office/drawing/2014/main" id="{DA0F7340-211C-DE44-AA0C-F1EEC4835D14}"/>
              </a:ext>
            </a:extLst>
          </p:cNvPr>
          <p:cNvSpPr/>
          <p:nvPr/>
        </p:nvSpPr>
        <p:spPr>
          <a:xfrm>
            <a:off x="5544769" y="5093991"/>
            <a:ext cx="536308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출고완료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33" name="Google Shape;655;p16">
            <a:extLst>
              <a:ext uri="{FF2B5EF4-FFF2-40B4-BE49-F238E27FC236}">
                <a16:creationId xmlns:a16="http://schemas.microsoft.com/office/drawing/2014/main" id="{4C892594-C067-514F-853B-719FAD1BEC96}"/>
              </a:ext>
            </a:extLst>
          </p:cNvPr>
          <p:cNvSpPr txBox="1"/>
          <p:nvPr/>
        </p:nvSpPr>
        <p:spPr>
          <a:xfrm>
            <a:off x="7338319" y="3934177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34" name="Google Shape;635;p16">
            <a:extLst>
              <a:ext uri="{FF2B5EF4-FFF2-40B4-BE49-F238E27FC236}">
                <a16:creationId xmlns:a16="http://schemas.microsoft.com/office/drawing/2014/main" id="{E10E1212-7D5A-5E41-BC4F-BDDFCB59B7B0}"/>
              </a:ext>
            </a:extLst>
          </p:cNvPr>
          <p:cNvSpPr/>
          <p:nvPr/>
        </p:nvSpPr>
        <p:spPr>
          <a:xfrm>
            <a:off x="6363130" y="5098291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5" name="Google Shape;635;p16">
            <a:extLst>
              <a:ext uri="{FF2B5EF4-FFF2-40B4-BE49-F238E27FC236}">
                <a16:creationId xmlns:a16="http://schemas.microsoft.com/office/drawing/2014/main" id="{415C1499-FECF-F448-ADE6-685AB5592FA3}"/>
              </a:ext>
            </a:extLst>
          </p:cNvPr>
          <p:cNvSpPr/>
          <p:nvPr/>
        </p:nvSpPr>
        <p:spPr>
          <a:xfrm>
            <a:off x="6364365" y="4448362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6" name="Google Shape;635;p16">
            <a:extLst>
              <a:ext uri="{FF2B5EF4-FFF2-40B4-BE49-F238E27FC236}">
                <a16:creationId xmlns:a16="http://schemas.microsoft.com/office/drawing/2014/main" id="{8318BB17-2AE4-9B4D-9750-26B1202BA055}"/>
              </a:ext>
            </a:extLst>
          </p:cNvPr>
          <p:cNvSpPr/>
          <p:nvPr/>
        </p:nvSpPr>
        <p:spPr>
          <a:xfrm>
            <a:off x="6363129" y="4776788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7" name="Google Shape;615;p16">
            <a:extLst>
              <a:ext uri="{FF2B5EF4-FFF2-40B4-BE49-F238E27FC236}">
                <a16:creationId xmlns:a16="http://schemas.microsoft.com/office/drawing/2014/main" id="{B10A93A7-BBB8-6A4B-9F3C-00A5F5D26FD9}"/>
              </a:ext>
            </a:extLst>
          </p:cNvPr>
          <p:cNvSpPr/>
          <p:nvPr/>
        </p:nvSpPr>
        <p:spPr>
          <a:xfrm>
            <a:off x="7137996" y="436179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633;p16">
            <a:extLst>
              <a:ext uri="{FF2B5EF4-FFF2-40B4-BE49-F238E27FC236}">
                <a16:creationId xmlns:a16="http://schemas.microsoft.com/office/drawing/2014/main" id="{64A26009-F168-BE46-80A0-A13E16D9505F}"/>
              </a:ext>
            </a:extLst>
          </p:cNvPr>
          <p:cNvSpPr/>
          <p:nvPr/>
        </p:nvSpPr>
        <p:spPr>
          <a:xfrm>
            <a:off x="7137996" y="4684001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646;p16">
            <a:extLst>
              <a:ext uri="{FF2B5EF4-FFF2-40B4-BE49-F238E27FC236}">
                <a16:creationId xmlns:a16="http://schemas.microsoft.com/office/drawing/2014/main" id="{5541DC5C-D383-7847-B51B-237307BCA207}"/>
              </a:ext>
            </a:extLst>
          </p:cNvPr>
          <p:cNvSpPr/>
          <p:nvPr/>
        </p:nvSpPr>
        <p:spPr>
          <a:xfrm>
            <a:off x="7137996" y="5001501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648;p16">
            <a:extLst>
              <a:ext uri="{FF2B5EF4-FFF2-40B4-BE49-F238E27FC236}">
                <a16:creationId xmlns:a16="http://schemas.microsoft.com/office/drawing/2014/main" id="{E4DDF006-0336-EF47-9127-17E4A125F365}"/>
              </a:ext>
            </a:extLst>
          </p:cNvPr>
          <p:cNvSpPr/>
          <p:nvPr/>
        </p:nvSpPr>
        <p:spPr>
          <a:xfrm>
            <a:off x="5544846" y="4454163"/>
            <a:ext cx="536308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출고완료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130" name="Google Shape;132;p13">
            <a:extLst>
              <a:ext uri="{FF2B5EF4-FFF2-40B4-BE49-F238E27FC236}">
                <a16:creationId xmlns:a16="http://schemas.microsoft.com/office/drawing/2014/main" id="{338EEDCE-5629-F047-B61D-B9DE060A048E}"/>
              </a:ext>
            </a:extLst>
          </p:cNvPr>
          <p:cNvSpPr/>
          <p:nvPr/>
        </p:nvSpPr>
        <p:spPr>
          <a:xfrm>
            <a:off x="9877214" y="2228667"/>
            <a:ext cx="2210112" cy="4423142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1" name="Google Shape;135;p13">
            <a:extLst>
              <a:ext uri="{FF2B5EF4-FFF2-40B4-BE49-F238E27FC236}">
                <a16:creationId xmlns:a16="http://schemas.microsoft.com/office/drawing/2014/main" id="{F085E98C-FF2A-124E-A3CE-5B654E573AD5}"/>
              </a:ext>
            </a:extLst>
          </p:cNvPr>
          <p:cNvSpPr txBox="1"/>
          <p:nvPr/>
        </p:nvSpPr>
        <p:spPr>
          <a:xfrm>
            <a:off x="9939422" y="2333857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35A633B-DB4E-AA4D-AE7A-B395BFE3F314}"/>
              </a:ext>
            </a:extLst>
          </p:cNvPr>
          <p:cNvGrpSpPr/>
          <p:nvPr/>
        </p:nvGrpSpPr>
        <p:grpSpPr>
          <a:xfrm>
            <a:off x="10010986" y="2627789"/>
            <a:ext cx="1003053" cy="238234"/>
            <a:chOff x="9111078" y="3356195"/>
            <a:chExt cx="1615426" cy="206522"/>
          </a:xfrm>
        </p:grpSpPr>
        <p:sp>
          <p:nvSpPr>
            <p:cNvPr id="133" name="Google Shape;180;p14">
              <a:extLst>
                <a:ext uri="{FF2B5EF4-FFF2-40B4-BE49-F238E27FC236}">
                  <a16:creationId xmlns:a16="http://schemas.microsoft.com/office/drawing/2014/main" id="{A72E0684-2702-FD47-844D-16AF7F59DD2B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82;p14">
              <a:extLst>
                <a:ext uri="{FF2B5EF4-FFF2-40B4-BE49-F238E27FC236}">
                  <a16:creationId xmlns:a16="http://schemas.microsoft.com/office/drawing/2014/main" id="{8E3729B8-1480-7441-A405-5472761C0C0A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고객명</a:t>
              </a:r>
              <a:endParaRPr>
                <a:latin typeface="+mj-ea"/>
                <a:ea typeface="+mj-ea"/>
              </a:endParaRPr>
            </a:p>
          </p:txBody>
        </p:sp>
      </p:grpSp>
      <p:sp>
        <p:nvSpPr>
          <p:cNvPr id="136" name="Google Shape;135;p13">
            <a:extLst>
              <a:ext uri="{FF2B5EF4-FFF2-40B4-BE49-F238E27FC236}">
                <a16:creationId xmlns:a16="http://schemas.microsoft.com/office/drawing/2014/main" id="{3222D261-03E3-874A-9912-920FF825020C}"/>
              </a:ext>
            </a:extLst>
          </p:cNvPr>
          <p:cNvSpPr txBox="1"/>
          <p:nvPr/>
        </p:nvSpPr>
        <p:spPr>
          <a:xfrm>
            <a:off x="9921457" y="2918059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7" name="Google Shape;180;p14">
            <a:extLst>
              <a:ext uri="{FF2B5EF4-FFF2-40B4-BE49-F238E27FC236}">
                <a16:creationId xmlns:a16="http://schemas.microsoft.com/office/drawing/2014/main" id="{0C2E83D6-12D2-624E-B605-F3E6A6667E4F}"/>
              </a:ext>
            </a:extLst>
          </p:cNvPr>
          <p:cNvSpPr/>
          <p:nvPr/>
        </p:nvSpPr>
        <p:spPr>
          <a:xfrm>
            <a:off x="9965996" y="3155200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8" name="Google Shape;182;p14">
            <a:extLst>
              <a:ext uri="{FF2B5EF4-FFF2-40B4-BE49-F238E27FC236}">
                <a16:creationId xmlns:a16="http://schemas.microsoft.com/office/drawing/2014/main" id="{5EC13372-00AD-FF4D-A824-33DF41713B2E}"/>
              </a:ext>
            </a:extLst>
          </p:cNvPr>
          <p:cNvSpPr txBox="1"/>
          <p:nvPr/>
        </p:nvSpPr>
        <p:spPr>
          <a:xfrm>
            <a:off x="9997568" y="317184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  <a:latin typeface="+mj-ea"/>
                <a:ea typeface="+mj-ea"/>
              </a:rPr>
              <a:t>010-1234-5678</a:t>
            </a:r>
            <a:endParaRPr>
              <a:latin typeface="+mj-ea"/>
              <a:ea typeface="+mj-ea"/>
            </a:endParaRPr>
          </a:p>
        </p:txBody>
      </p:sp>
      <p:sp>
        <p:nvSpPr>
          <p:cNvPr id="139" name="Google Shape;135;p13">
            <a:extLst>
              <a:ext uri="{FF2B5EF4-FFF2-40B4-BE49-F238E27FC236}">
                <a16:creationId xmlns:a16="http://schemas.microsoft.com/office/drawing/2014/main" id="{322DFCBA-EB21-C84F-B093-09BCB48BF0C4}"/>
              </a:ext>
            </a:extLst>
          </p:cNvPr>
          <p:cNvSpPr txBox="1"/>
          <p:nvPr/>
        </p:nvSpPr>
        <p:spPr>
          <a:xfrm>
            <a:off x="9962040" y="3476655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0" name="Google Shape;180;p14">
            <a:extLst>
              <a:ext uri="{FF2B5EF4-FFF2-40B4-BE49-F238E27FC236}">
                <a16:creationId xmlns:a16="http://schemas.microsoft.com/office/drawing/2014/main" id="{FCC7CD30-92D9-7748-B6B0-5F08D63E57B3}"/>
              </a:ext>
            </a:extLst>
          </p:cNvPr>
          <p:cNvSpPr/>
          <p:nvPr/>
        </p:nvSpPr>
        <p:spPr>
          <a:xfrm>
            <a:off x="9984664" y="3712054"/>
            <a:ext cx="608280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2" name="Google Shape;182;p14">
            <a:extLst>
              <a:ext uri="{FF2B5EF4-FFF2-40B4-BE49-F238E27FC236}">
                <a16:creationId xmlns:a16="http://schemas.microsoft.com/office/drawing/2014/main" id="{DB67DD10-74E3-014E-8786-855D7A6CBF10}"/>
              </a:ext>
            </a:extLst>
          </p:cNvPr>
          <p:cNvSpPr txBox="1"/>
          <p:nvPr/>
        </p:nvSpPr>
        <p:spPr>
          <a:xfrm>
            <a:off x="10016236" y="3728694"/>
            <a:ext cx="608280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우편번호</a:t>
            </a:r>
            <a:endParaRPr>
              <a:latin typeface="+mj-ea"/>
              <a:ea typeface="+mj-ea"/>
            </a:endParaRPr>
          </a:p>
        </p:txBody>
      </p:sp>
      <p:sp>
        <p:nvSpPr>
          <p:cNvPr id="146" name="Google Shape;180;p14">
            <a:extLst>
              <a:ext uri="{FF2B5EF4-FFF2-40B4-BE49-F238E27FC236}">
                <a16:creationId xmlns:a16="http://schemas.microsoft.com/office/drawing/2014/main" id="{47DA08E7-6499-BB47-A8E6-E9805B01FAE5}"/>
              </a:ext>
            </a:extLst>
          </p:cNvPr>
          <p:cNvSpPr/>
          <p:nvPr/>
        </p:nvSpPr>
        <p:spPr>
          <a:xfrm>
            <a:off x="9984658" y="4007049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82;p14">
            <a:extLst>
              <a:ext uri="{FF2B5EF4-FFF2-40B4-BE49-F238E27FC236}">
                <a16:creationId xmlns:a16="http://schemas.microsoft.com/office/drawing/2014/main" id="{124DE182-A44A-FA4C-A088-E9080093E2CB}"/>
              </a:ext>
            </a:extLst>
          </p:cNvPr>
          <p:cNvSpPr txBox="1"/>
          <p:nvPr/>
        </p:nvSpPr>
        <p:spPr>
          <a:xfrm>
            <a:off x="10016230" y="4023689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상세주소</a:t>
            </a:r>
            <a:endParaRPr>
              <a:latin typeface="+mj-ea"/>
              <a:ea typeface="+mj-ea"/>
            </a:endParaRPr>
          </a:p>
        </p:txBody>
      </p:sp>
      <p:sp>
        <p:nvSpPr>
          <p:cNvPr id="148" name="Google Shape;635;p16">
            <a:extLst>
              <a:ext uri="{FF2B5EF4-FFF2-40B4-BE49-F238E27FC236}">
                <a16:creationId xmlns:a16="http://schemas.microsoft.com/office/drawing/2014/main" id="{2586268A-FDCE-DB4E-9205-C61DBF0CE0D0}"/>
              </a:ext>
            </a:extLst>
          </p:cNvPr>
          <p:cNvSpPr/>
          <p:nvPr/>
        </p:nvSpPr>
        <p:spPr>
          <a:xfrm>
            <a:off x="10899025" y="3718599"/>
            <a:ext cx="644371" cy="21362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j-ea"/>
                <a:ea typeface="+mj-ea"/>
              </a:rPr>
              <a:t>주소 검색</a:t>
            </a:r>
            <a:endParaRPr lang="en-US" altLang="ko-KR" sz="7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9" name="Google Shape;135;p13">
            <a:extLst>
              <a:ext uri="{FF2B5EF4-FFF2-40B4-BE49-F238E27FC236}">
                <a16:creationId xmlns:a16="http://schemas.microsoft.com/office/drawing/2014/main" id="{BD50B556-592D-F24A-BB29-11A903A79B51}"/>
              </a:ext>
            </a:extLst>
          </p:cNvPr>
          <p:cNvSpPr txBox="1"/>
          <p:nvPr/>
        </p:nvSpPr>
        <p:spPr>
          <a:xfrm>
            <a:off x="9962715" y="4326562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상품명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0" name="Google Shape;180;p14">
            <a:extLst>
              <a:ext uri="{FF2B5EF4-FFF2-40B4-BE49-F238E27FC236}">
                <a16:creationId xmlns:a16="http://schemas.microsoft.com/office/drawing/2014/main" id="{6BCDB891-26E3-9943-80FD-06913B66FE46}"/>
              </a:ext>
            </a:extLst>
          </p:cNvPr>
          <p:cNvSpPr/>
          <p:nvPr/>
        </p:nvSpPr>
        <p:spPr>
          <a:xfrm>
            <a:off x="9970687" y="4554770"/>
            <a:ext cx="1547590" cy="27746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2;p14">
            <a:extLst>
              <a:ext uri="{FF2B5EF4-FFF2-40B4-BE49-F238E27FC236}">
                <a16:creationId xmlns:a16="http://schemas.microsoft.com/office/drawing/2014/main" id="{C70727DF-82E4-6040-AA98-2686AE459D19}"/>
              </a:ext>
            </a:extLst>
          </p:cNvPr>
          <p:cNvSpPr txBox="1"/>
          <p:nvPr/>
        </p:nvSpPr>
        <p:spPr>
          <a:xfrm>
            <a:off x="10002259" y="4571409"/>
            <a:ext cx="1547590" cy="2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152" name="Google Shape;135;p13">
            <a:extLst>
              <a:ext uri="{FF2B5EF4-FFF2-40B4-BE49-F238E27FC236}">
                <a16:creationId xmlns:a16="http://schemas.microsoft.com/office/drawing/2014/main" id="{0C2B4A3C-F4CB-F140-A22A-AFEA1BD0948D}"/>
              </a:ext>
            </a:extLst>
          </p:cNvPr>
          <p:cNvSpPr txBox="1"/>
          <p:nvPr/>
        </p:nvSpPr>
        <p:spPr>
          <a:xfrm>
            <a:off x="9959986" y="5993576"/>
            <a:ext cx="876174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진행 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6" name="Google Shape;143;p13">
            <a:extLst>
              <a:ext uri="{FF2B5EF4-FFF2-40B4-BE49-F238E27FC236}">
                <a16:creationId xmlns:a16="http://schemas.microsoft.com/office/drawing/2014/main" id="{8E2FD90D-DDA9-CF4C-96E7-769B05C3D39E}"/>
              </a:ext>
            </a:extLst>
          </p:cNvPr>
          <p:cNvSpPr/>
          <p:nvPr/>
        </p:nvSpPr>
        <p:spPr>
          <a:xfrm>
            <a:off x="9818147" y="2166537"/>
            <a:ext cx="180463" cy="2081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7" name="Google Shape;648;p16">
            <a:extLst>
              <a:ext uri="{FF2B5EF4-FFF2-40B4-BE49-F238E27FC236}">
                <a16:creationId xmlns:a16="http://schemas.microsoft.com/office/drawing/2014/main" id="{E780DA38-DF08-3C44-B74D-D5A206F89CAA}"/>
              </a:ext>
            </a:extLst>
          </p:cNvPr>
          <p:cNvSpPr/>
          <p:nvPr/>
        </p:nvSpPr>
        <p:spPr>
          <a:xfrm>
            <a:off x="9999364" y="6233925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제작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378241" y="2861489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41;p13">
            <a:extLst>
              <a:ext uri="{FF2B5EF4-FFF2-40B4-BE49-F238E27FC236}">
                <a16:creationId xmlns:a16="http://schemas.microsoft.com/office/drawing/2014/main" id="{82695307-0513-6E48-98EF-17F206552124}"/>
              </a:ext>
            </a:extLst>
          </p:cNvPr>
          <p:cNvSpPr/>
          <p:nvPr/>
        </p:nvSpPr>
        <p:spPr>
          <a:xfrm>
            <a:off x="7213363" y="1587260"/>
            <a:ext cx="633070" cy="13869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1"/>
                </a:solidFill>
                <a:latin typeface="+mj-ea"/>
                <a:ea typeface="+mj-ea"/>
              </a:rPr>
              <a:t>주문 등록</a:t>
            </a:r>
            <a:endParaRPr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Google Shape;143;p13">
            <a:extLst>
              <a:ext uri="{FF2B5EF4-FFF2-40B4-BE49-F238E27FC236}">
                <a16:creationId xmlns:a16="http://schemas.microsoft.com/office/drawing/2014/main" id="{860858B2-26BE-C546-B57D-7B7EE6E0B4B6}"/>
              </a:ext>
            </a:extLst>
          </p:cNvPr>
          <p:cNvSpPr/>
          <p:nvPr/>
        </p:nvSpPr>
        <p:spPr>
          <a:xfrm>
            <a:off x="7047764" y="144946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8D92C06-215F-6E43-9E2D-739C25DCE72C}"/>
              </a:ext>
            </a:extLst>
          </p:cNvPr>
          <p:cNvSpPr txBox="1"/>
          <p:nvPr/>
        </p:nvSpPr>
        <p:spPr>
          <a:xfrm>
            <a:off x="9962040" y="5418643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B821E334-197D-484E-8010-5E0458CBE284}"/>
              </a:ext>
            </a:extLst>
          </p:cNvPr>
          <p:cNvSpPr/>
          <p:nvPr/>
        </p:nvSpPr>
        <p:spPr>
          <a:xfrm>
            <a:off x="9965996" y="5664553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C29D98F3-005D-4B41-ACEB-C84AD4534D4C}"/>
              </a:ext>
            </a:extLst>
          </p:cNvPr>
          <p:cNvSpPr txBox="1"/>
          <p:nvPr/>
        </p:nvSpPr>
        <p:spPr>
          <a:xfrm>
            <a:off x="9997568" y="5681192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63" name="Google Shape;635;p16">
            <a:extLst>
              <a:ext uri="{FF2B5EF4-FFF2-40B4-BE49-F238E27FC236}">
                <a16:creationId xmlns:a16="http://schemas.microsoft.com/office/drawing/2014/main" id="{647B2B42-A33D-7C40-9EBD-A4E9FC308263}"/>
              </a:ext>
            </a:extLst>
          </p:cNvPr>
          <p:cNvSpPr/>
          <p:nvPr/>
        </p:nvSpPr>
        <p:spPr>
          <a:xfrm>
            <a:off x="10230664" y="6519182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4" name="Google Shape;635;p16">
            <a:extLst>
              <a:ext uri="{FF2B5EF4-FFF2-40B4-BE49-F238E27FC236}">
                <a16:creationId xmlns:a16="http://schemas.microsoft.com/office/drawing/2014/main" id="{A7BB926E-F1AD-E240-AF9C-768A267B7885}"/>
              </a:ext>
            </a:extLst>
          </p:cNvPr>
          <p:cNvSpPr/>
          <p:nvPr/>
        </p:nvSpPr>
        <p:spPr>
          <a:xfrm>
            <a:off x="10729845" y="651918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5" name="Google Shape;635;p16">
            <a:extLst>
              <a:ext uri="{FF2B5EF4-FFF2-40B4-BE49-F238E27FC236}">
                <a16:creationId xmlns:a16="http://schemas.microsoft.com/office/drawing/2014/main" id="{E3FB3A34-006B-424F-8FBC-F88958479668}"/>
              </a:ext>
            </a:extLst>
          </p:cNvPr>
          <p:cNvSpPr/>
          <p:nvPr/>
        </p:nvSpPr>
        <p:spPr>
          <a:xfrm>
            <a:off x="11212422" y="651918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41AF8B-4791-224C-8702-2E1CFEB7B955}"/>
              </a:ext>
            </a:extLst>
          </p:cNvPr>
          <p:cNvGrpSpPr/>
          <p:nvPr/>
        </p:nvGrpSpPr>
        <p:grpSpPr>
          <a:xfrm>
            <a:off x="8546396" y="2736302"/>
            <a:ext cx="1174282" cy="3718820"/>
            <a:chOff x="8546396" y="2736302"/>
            <a:chExt cx="1174282" cy="3718820"/>
          </a:xfrm>
        </p:grpSpPr>
        <p:sp>
          <p:nvSpPr>
            <p:cNvPr id="144" name="Google Shape;144;p13"/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132;p13">
              <a:extLst>
                <a:ext uri="{FF2B5EF4-FFF2-40B4-BE49-F238E27FC236}">
                  <a16:creationId xmlns:a16="http://schemas.microsoft.com/office/drawing/2014/main" id="{F932495A-2BF8-6D4B-9D7F-813BD21AE13A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639;p16">
              <a:extLst>
                <a:ext uri="{FF2B5EF4-FFF2-40B4-BE49-F238E27FC236}">
                  <a16:creationId xmlns:a16="http://schemas.microsoft.com/office/drawing/2014/main" id="{93E86BC6-3771-0842-A944-03774AC32BC7}"/>
                </a:ext>
              </a:extLst>
            </p:cNvPr>
            <p:cNvSpPr/>
            <p:nvPr/>
          </p:nvSpPr>
          <p:spPr>
            <a:xfrm>
              <a:off x="8781464" y="3768222"/>
              <a:ext cx="799016" cy="156035"/>
            </a:xfrm>
            <a:prstGeom prst="roundRect">
              <a:avLst>
                <a:gd name="adj" fmla="val 50000"/>
              </a:avLst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  <a:cs typeface="Arial"/>
                  <a:sym typeface="Arial"/>
                </a:rPr>
                <a:t>완성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81" name="Google Shape;640;p16">
              <a:extLst>
                <a:ext uri="{FF2B5EF4-FFF2-40B4-BE49-F238E27FC236}">
                  <a16:creationId xmlns:a16="http://schemas.microsoft.com/office/drawing/2014/main" id="{F90D8FE5-9BD3-4B43-AE98-9D23ACAA01C0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제작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82" name="Google Shape;648;p16">
              <a:extLst>
                <a:ext uri="{FF2B5EF4-FFF2-40B4-BE49-F238E27FC236}">
                  <a16:creationId xmlns:a16="http://schemas.microsoft.com/office/drawing/2014/main" id="{12831D4D-9AE3-A34B-87FD-DF3E047CD2FE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가봉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DBF8E3D-466A-E448-98FC-BE0408A11183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Google Shape;135;p13">
              <a:extLst>
                <a:ext uri="{FF2B5EF4-FFF2-40B4-BE49-F238E27FC236}">
                  <a16:creationId xmlns:a16="http://schemas.microsoft.com/office/drawing/2014/main" id="{7FB42608-EF34-A04E-B3DA-6B87BDE4D80D}"/>
                </a:ext>
              </a:extLst>
            </p:cNvPr>
            <p:cNvSpPr txBox="1"/>
            <p:nvPr/>
          </p:nvSpPr>
          <p:spPr>
            <a:xfrm>
              <a:off x="8777943" y="407681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85" name="Google Shape;180;p14">
              <a:extLst>
                <a:ext uri="{FF2B5EF4-FFF2-40B4-BE49-F238E27FC236}">
                  <a16:creationId xmlns:a16="http://schemas.microsoft.com/office/drawing/2014/main" id="{6B0ECEF4-99F6-314F-8657-CEBA9DF8F9C2}"/>
                </a:ext>
              </a:extLst>
            </p:cNvPr>
            <p:cNvSpPr/>
            <p:nvPr/>
          </p:nvSpPr>
          <p:spPr>
            <a:xfrm>
              <a:off x="8784713" y="437075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86" name="Google Shape;182;p14">
              <a:extLst>
                <a:ext uri="{FF2B5EF4-FFF2-40B4-BE49-F238E27FC236}">
                  <a16:creationId xmlns:a16="http://schemas.microsoft.com/office/drawing/2014/main" id="{E703EF91-CAF6-5649-A973-2ADCC9597D81}"/>
                </a:ext>
              </a:extLst>
            </p:cNvPr>
            <p:cNvSpPr txBox="1"/>
            <p:nvPr/>
          </p:nvSpPr>
          <p:spPr>
            <a:xfrm>
              <a:off x="8816285" y="438739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87" name="Google Shape;635;p16">
              <a:extLst>
                <a:ext uri="{FF2B5EF4-FFF2-40B4-BE49-F238E27FC236}">
                  <a16:creationId xmlns:a16="http://schemas.microsoft.com/office/drawing/2014/main" id="{05027101-5B32-7A4F-A5EF-E4C39E383836}"/>
                </a:ext>
              </a:extLst>
            </p:cNvPr>
            <p:cNvSpPr/>
            <p:nvPr/>
          </p:nvSpPr>
          <p:spPr>
            <a:xfrm>
              <a:off x="8975989" y="613118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2" name="Google Shape;143;p13">
            <a:extLst>
              <a:ext uri="{FF2B5EF4-FFF2-40B4-BE49-F238E27FC236}">
                <a16:creationId xmlns:a16="http://schemas.microsoft.com/office/drawing/2014/main" id="{CC25660B-ED59-3840-8702-F9DE363782D4}"/>
              </a:ext>
            </a:extLst>
          </p:cNvPr>
          <p:cNvSpPr/>
          <p:nvPr/>
        </p:nvSpPr>
        <p:spPr>
          <a:xfrm>
            <a:off x="11552710" y="6371735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en-US" altLang="ko-KR" sz="700" b="1" i="0" u="none" strike="noStrike" cap="none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41ECD046-FA61-FC43-9AB5-AE0C26721D14}"/>
              </a:ext>
            </a:extLst>
          </p:cNvPr>
          <p:cNvGrpSpPr/>
          <p:nvPr/>
        </p:nvGrpSpPr>
        <p:grpSpPr>
          <a:xfrm>
            <a:off x="95251" y="2683388"/>
            <a:ext cx="1174282" cy="3441534"/>
            <a:chOff x="8546396" y="2736302"/>
            <a:chExt cx="1174282" cy="3718820"/>
          </a:xfrm>
        </p:grpSpPr>
        <p:sp>
          <p:nvSpPr>
            <p:cNvPr id="189" name="Google Shape;144;p13">
              <a:extLst>
                <a:ext uri="{FF2B5EF4-FFF2-40B4-BE49-F238E27FC236}">
                  <a16:creationId xmlns:a16="http://schemas.microsoft.com/office/drawing/2014/main" id="{AFE934F0-BD4D-D645-A08F-396A40C6C1A1}"/>
                </a:ext>
              </a:extLst>
            </p:cNvPr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32;p13">
              <a:extLst>
                <a:ext uri="{FF2B5EF4-FFF2-40B4-BE49-F238E27FC236}">
                  <a16:creationId xmlns:a16="http://schemas.microsoft.com/office/drawing/2014/main" id="{7BEB8EB5-BC10-CB46-A840-418E3B0F9722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640;p16">
              <a:extLst>
                <a:ext uri="{FF2B5EF4-FFF2-40B4-BE49-F238E27FC236}">
                  <a16:creationId xmlns:a16="http://schemas.microsoft.com/office/drawing/2014/main" id="{97A27AF5-10AB-C149-9D2E-AB67E1FD8F35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출고준비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06" name="Google Shape;648;p16">
              <a:extLst>
                <a:ext uri="{FF2B5EF4-FFF2-40B4-BE49-F238E27FC236}">
                  <a16:creationId xmlns:a16="http://schemas.microsoft.com/office/drawing/2014/main" id="{FF086D56-7F04-B449-938C-63185145397C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출고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539F482-6C84-6A4F-8608-E178412AFC42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16" name="Google Shape;135;p13">
              <a:extLst>
                <a:ext uri="{FF2B5EF4-FFF2-40B4-BE49-F238E27FC236}">
                  <a16:creationId xmlns:a16="http://schemas.microsoft.com/office/drawing/2014/main" id="{BD39B6C1-8AA8-C045-9748-CFB6407C74EF}"/>
                </a:ext>
              </a:extLst>
            </p:cNvPr>
            <p:cNvSpPr txBox="1"/>
            <p:nvPr/>
          </p:nvSpPr>
          <p:spPr>
            <a:xfrm>
              <a:off x="8757779" y="380722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18" name="Google Shape;180;p14">
              <a:extLst>
                <a:ext uri="{FF2B5EF4-FFF2-40B4-BE49-F238E27FC236}">
                  <a16:creationId xmlns:a16="http://schemas.microsoft.com/office/drawing/2014/main" id="{DDD962E5-E383-B845-A140-D13FCF9CA399}"/>
                </a:ext>
              </a:extLst>
            </p:cNvPr>
            <p:cNvSpPr/>
            <p:nvPr/>
          </p:nvSpPr>
          <p:spPr>
            <a:xfrm>
              <a:off x="8764549" y="410116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19" name="Google Shape;182;p14">
              <a:extLst>
                <a:ext uri="{FF2B5EF4-FFF2-40B4-BE49-F238E27FC236}">
                  <a16:creationId xmlns:a16="http://schemas.microsoft.com/office/drawing/2014/main" id="{601933D3-462E-184B-A0AD-639F93F2304E}"/>
                </a:ext>
              </a:extLst>
            </p:cNvPr>
            <p:cNvSpPr txBox="1"/>
            <p:nvPr/>
          </p:nvSpPr>
          <p:spPr>
            <a:xfrm>
              <a:off x="8796121" y="411780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220" name="Google Shape;635;p16">
              <a:extLst>
                <a:ext uri="{FF2B5EF4-FFF2-40B4-BE49-F238E27FC236}">
                  <a16:creationId xmlns:a16="http://schemas.microsoft.com/office/drawing/2014/main" id="{E49A5E5A-3E91-084C-8EA0-D4EC7F5CB593}"/>
                </a:ext>
              </a:extLst>
            </p:cNvPr>
            <p:cNvSpPr/>
            <p:nvPr/>
          </p:nvSpPr>
          <p:spPr>
            <a:xfrm>
              <a:off x="8955825" y="586159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4" name="Google Shape;143;p13">
            <a:extLst>
              <a:ext uri="{FF2B5EF4-FFF2-40B4-BE49-F238E27FC236}">
                <a16:creationId xmlns:a16="http://schemas.microsoft.com/office/drawing/2014/main" id="{2322E419-E362-3841-9C0F-D72CF227EDDE}"/>
              </a:ext>
            </a:extLst>
          </p:cNvPr>
          <p:cNvSpPr/>
          <p:nvPr/>
        </p:nvSpPr>
        <p:spPr>
          <a:xfrm>
            <a:off x="1453627" y="2292775"/>
            <a:ext cx="180463" cy="208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21" name="Google Shape;143;p13">
            <a:extLst>
              <a:ext uri="{FF2B5EF4-FFF2-40B4-BE49-F238E27FC236}">
                <a16:creationId xmlns:a16="http://schemas.microsoft.com/office/drawing/2014/main" id="{AFC086AF-5846-ED48-9C4C-D152764EAB45}"/>
              </a:ext>
            </a:extLst>
          </p:cNvPr>
          <p:cNvSpPr/>
          <p:nvPr/>
        </p:nvSpPr>
        <p:spPr>
          <a:xfrm>
            <a:off x="9815064" y="2411647"/>
            <a:ext cx="180463" cy="208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1" name="Google Shape;135;p13">
            <a:extLst>
              <a:ext uri="{FF2B5EF4-FFF2-40B4-BE49-F238E27FC236}">
                <a16:creationId xmlns:a16="http://schemas.microsoft.com/office/drawing/2014/main" id="{E4497772-FEA8-5E46-B9DA-1FB3B5CAE61E}"/>
              </a:ext>
            </a:extLst>
          </p:cNvPr>
          <p:cNvSpPr txBox="1"/>
          <p:nvPr/>
        </p:nvSpPr>
        <p:spPr>
          <a:xfrm>
            <a:off x="9973110" y="4903592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가격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2" name="Google Shape;180;p14">
            <a:extLst>
              <a:ext uri="{FF2B5EF4-FFF2-40B4-BE49-F238E27FC236}">
                <a16:creationId xmlns:a16="http://schemas.microsoft.com/office/drawing/2014/main" id="{7D8E47A3-D6DA-0D48-976A-EAF96795468C}"/>
              </a:ext>
            </a:extLst>
          </p:cNvPr>
          <p:cNvSpPr/>
          <p:nvPr/>
        </p:nvSpPr>
        <p:spPr>
          <a:xfrm>
            <a:off x="9986798" y="5154129"/>
            <a:ext cx="1392117" cy="215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8" name="Google Shape;182;p14">
            <a:extLst>
              <a:ext uri="{FF2B5EF4-FFF2-40B4-BE49-F238E27FC236}">
                <a16:creationId xmlns:a16="http://schemas.microsoft.com/office/drawing/2014/main" id="{B609B682-EE4E-1B41-BF39-854191831097}"/>
              </a:ext>
            </a:extLst>
          </p:cNvPr>
          <p:cNvSpPr txBox="1"/>
          <p:nvPr/>
        </p:nvSpPr>
        <p:spPr>
          <a:xfrm>
            <a:off x="10018370" y="5164213"/>
            <a:ext cx="1392117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289" name="Google Shape;143;p13">
            <a:extLst>
              <a:ext uri="{FF2B5EF4-FFF2-40B4-BE49-F238E27FC236}">
                <a16:creationId xmlns:a16="http://schemas.microsoft.com/office/drawing/2014/main" id="{A6C92147-52F5-F343-922E-8580D25846EC}"/>
              </a:ext>
            </a:extLst>
          </p:cNvPr>
          <p:cNvSpPr/>
          <p:nvPr/>
        </p:nvSpPr>
        <p:spPr>
          <a:xfrm>
            <a:off x="10115933" y="1190893"/>
            <a:ext cx="183776" cy="1646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84" name="Google Shape;144;p13">
            <a:extLst>
              <a:ext uri="{FF2B5EF4-FFF2-40B4-BE49-F238E27FC236}">
                <a16:creationId xmlns:a16="http://schemas.microsoft.com/office/drawing/2014/main" id="{2310CD5C-5846-7043-8EF8-8289E27961E9}"/>
              </a:ext>
            </a:extLst>
          </p:cNvPr>
          <p:cNvSpPr/>
          <p:nvPr/>
        </p:nvSpPr>
        <p:spPr>
          <a:xfrm>
            <a:off x="10068995" y="1920304"/>
            <a:ext cx="150052" cy="147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132;p13">
            <a:extLst>
              <a:ext uri="{FF2B5EF4-FFF2-40B4-BE49-F238E27FC236}">
                <a16:creationId xmlns:a16="http://schemas.microsoft.com/office/drawing/2014/main" id="{773C6D02-E19B-284C-9E5B-C9E81AF341A5}"/>
              </a:ext>
            </a:extLst>
          </p:cNvPr>
          <p:cNvSpPr/>
          <p:nvPr/>
        </p:nvSpPr>
        <p:spPr>
          <a:xfrm>
            <a:off x="1510990" y="5587093"/>
            <a:ext cx="6758053" cy="762467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758708-B524-E24B-A1E4-04CEF2B81422}"/>
              </a:ext>
            </a:extLst>
          </p:cNvPr>
          <p:cNvGrpSpPr/>
          <p:nvPr/>
        </p:nvGrpSpPr>
        <p:grpSpPr>
          <a:xfrm>
            <a:off x="1590829" y="5942291"/>
            <a:ext cx="6432182" cy="349817"/>
            <a:chOff x="1659809" y="5873248"/>
            <a:chExt cx="6432182" cy="349817"/>
          </a:xfrm>
        </p:grpSpPr>
        <p:cxnSp>
          <p:nvCxnSpPr>
            <p:cNvPr id="286" name="Google Shape;628;p16">
              <a:extLst>
                <a:ext uri="{FF2B5EF4-FFF2-40B4-BE49-F238E27FC236}">
                  <a16:creationId xmlns:a16="http://schemas.microsoft.com/office/drawing/2014/main" id="{99DD3F07-C436-BB4C-9E2B-23D3FBBBDB24}"/>
                </a:ext>
              </a:extLst>
            </p:cNvPr>
            <p:cNvCxnSpPr/>
            <p:nvPr/>
          </p:nvCxnSpPr>
          <p:spPr>
            <a:xfrm>
              <a:off x="1659809" y="5905565"/>
              <a:ext cx="6432182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641;p16">
              <a:extLst>
                <a:ext uri="{FF2B5EF4-FFF2-40B4-BE49-F238E27FC236}">
                  <a16:creationId xmlns:a16="http://schemas.microsoft.com/office/drawing/2014/main" id="{F4860333-3E23-F749-9DC3-454FCFDA8010}"/>
                </a:ext>
              </a:extLst>
            </p:cNvPr>
            <p:cNvCxnSpPr/>
            <p:nvPr/>
          </p:nvCxnSpPr>
          <p:spPr>
            <a:xfrm>
              <a:off x="1659809" y="6223065"/>
              <a:ext cx="6432182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288" name="Google Shape;642;p16">
              <a:extLst>
                <a:ext uri="{FF2B5EF4-FFF2-40B4-BE49-F238E27FC236}">
                  <a16:creationId xmlns:a16="http://schemas.microsoft.com/office/drawing/2014/main" id="{655BB638-91E5-474B-9B88-C4A4B3CEFF19}"/>
                </a:ext>
              </a:extLst>
            </p:cNvPr>
            <p:cNvSpPr/>
            <p:nvPr/>
          </p:nvSpPr>
          <p:spPr>
            <a:xfrm>
              <a:off x="1749175" y="5974193"/>
              <a:ext cx="3571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대구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643;p16">
              <a:extLst>
                <a:ext uri="{FF2B5EF4-FFF2-40B4-BE49-F238E27FC236}">
                  <a16:creationId xmlns:a16="http://schemas.microsoft.com/office/drawing/2014/main" id="{C50584F2-F2C1-D74F-8917-452E884B3814}"/>
                </a:ext>
              </a:extLst>
            </p:cNvPr>
            <p:cNvSpPr/>
            <p:nvPr/>
          </p:nvSpPr>
          <p:spPr>
            <a:xfrm>
              <a:off x="2317776" y="5969839"/>
              <a:ext cx="415498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이병호</a:t>
              </a:r>
              <a:endParaRPr/>
            </a:p>
          </p:txBody>
        </p:sp>
        <p:sp>
          <p:nvSpPr>
            <p:cNvPr id="291" name="Google Shape;644;p16">
              <a:extLst>
                <a:ext uri="{FF2B5EF4-FFF2-40B4-BE49-F238E27FC236}">
                  <a16:creationId xmlns:a16="http://schemas.microsoft.com/office/drawing/2014/main" id="{E31E7727-0F4D-A04C-9CAB-2B48C2892B98}"/>
                </a:ext>
              </a:extLst>
            </p:cNvPr>
            <p:cNvSpPr/>
            <p:nvPr/>
          </p:nvSpPr>
          <p:spPr>
            <a:xfrm>
              <a:off x="2909173" y="5969839"/>
              <a:ext cx="1194558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헤링본 스포츠 자켓 </a:t>
              </a:r>
              <a:r>
                <a:rPr lang="en-US" altLang="ko-KR" sz="600">
                  <a:solidFill>
                    <a:srgbClr val="3F3F3F"/>
                  </a:solidFill>
                </a:rPr>
                <a:t>1EA</a:t>
              </a:r>
              <a:endParaRPr/>
            </a:p>
          </p:txBody>
        </p:sp>
        <p:sp>
          <p:nvSpPr>
            <p:cNvPr id="292" name="Google Shape;645;p16">
              <a:extLst>
                <a:ext uri="{FF2B5EF4-FFF2-40B4-BE49-F238E27FC236}">
                  <a16:creationId xmlns:a16="http://schemas.microsoft.com/office/drawing/2014/main" id="{32D002E8-8B6D-D544-99B8-9700054E5C60}"/>
                </a:ext>
              </a:extLst>
            </p:cNvPr>
            <p:cNvSpPr/>
            <p:nvPr/>
          </p:nvSpPr>
          <p:spPr>
            <a:xfrm>
              <a:off x="4182267" y="5918146"/>
              <a:ext cx="655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646;p16">
              <a:extLst>
                <a:ext uri="{FF2B5EF4-FFF2-40B4-BE49-F238E27FC236}">
                  <a16:creationId xmlns:a16="http://schemas.microsoft.com/office/drawing/2014/main" id="{AA38B4A1-D38D-1242-A882-7BFDAECA7D00}"/>
                </a:ext>
              </a:extLst>
            </p:cNvPr>
            <p:cNvSpPr/>
            <p:nvPr/>
          </p:nvSpPr>
          <p:spPr>
            <a:xfrm>
              <a:off x="4891330" y="5918146"/>
              <a:ext cx="655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648;p16">
              <a:extLst>
                <a:ext uri="{FF2B5EF4-FFF2-40B4-BE49-F238E27FC236}">
                  <a16:creationId xmlns:a16="http://schemas.microsoft.com/office/drawing/2014/main" id="{EB707A5C-2E1D-2E45-BFBC-05E5447F0C08}"/>
                </a:ext>
              </a:extLst>
            </p:cNvPr>
            <p:cNvSpPr/>
            <p:nvPr/>
          </p:nvSpPr>
          <p:spPr>
            <a:xfrm>
              <a:off x="5675244" y="6011170"/>
              <a:ext cx="589939" cy="11444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595959"/>
                  </a:solidFill>
                  <a:latin typeface="+mn-ea"/>
                  <a:ea typeface="+mn-ea"/>
                </a:rPr>
                <a:t>제작</a:t>
              </a:r>
              <a:endParaRPr sz="1800" b="1">
                <a:latin typeface="+mn-ea"/>
                <a:ea typeface="+mn-ea"/>
              </a:endParaRPr>
            </a:p>
          </p:txBody>
        </p:sp>
        <p:sp>
          <p:nvSpPr>
            <p:cNvPr id="295" name="Google Shape;635;p16">
              <a:extLst>
                <a:ext uri="{FF2B5EF4-FFF2-40B4-BE49-F238E27FC236}">
                  <a16:creationId xmlns:a16="http://schemas.microsoft.com/office/drawing/2014/main" id="{88D0ECD0-29BE-D147-8B14-454816816AA9}"/>
                </a:ext>
              </a:extLst>
            </p:cNvPr>
            <p:cNvSpPr/>
            <p:nvPr/>
          </p:nvSpPr>
          <p:spPr>
            <a:xfrm>
              <a:off x="6504838" y="6008954"/>
              <a:ext cx="549033" cy="11444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sz="18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296" name="Google Shape;646;p16">
              <a:extLst>
                <a:ext uri="{FF2B5EF4-FFF2-40B4-BE49-F238E27FC236}">
                  <a16:creationId xmlns:a16="http://schemas.microsoft.com/office/drawing/2014/main" id="{D4A9BC5E-5048-004C-AA05-D6DEB45DA14F}"/>
                </a:ext>
              </a:extLst>
            </p:cNvPr>
            <p:cNvSpPr/>
            <p:nvPr/>
          </p:nvSpPr>
          <p:spPr>
            <a:xfrm>
              <a:off x="7284632" y="5912164"/>
              <a:ext cx="655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145;p13">
              <a:extLst>
                <a:ext uri="{FF2B5EF4-FFF2-40B4-BE49-F238E27FC236}">
                  <a16:creationId xmlns:a16="http://schemas.microsoft.com/office/drawing/2014/main" id="{2F39E70A-4516-654F-9F2A-B6EEC4A1CD56}"/>
                </a:ext>
              </a:extLst>
            </p:cNvPr>
            <p:cNvSpPr/>
            <p:nvPr/>
          </p:nvSpPr>
          <p:spPr>
            <a:xfrm>
              <a:off x="5524877" y="5873248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118;p13">
            <a:extLst>
              <a:ext uri="{FF2B5EF4-FFF2-40B4-BE49-F238E27FC236}">
                <a16:creationId xmlns:a16="http://schemas.microsoft.com/office/drawing/2014/main" id="{441ECB9D-099B-8740-811D-91CACAECF97B}"/>
              </a:ext>
            </a:extLst>
          </p:cNvPr>
          <p:cNvSpPr txBox="1"/>
          <p:nvPr/>
        </p:nvSpPr>
        <p:spPr>
          <a:xfrm>
            <a:off x="1514246" y="5660354"/>
            <a:ext cx="13898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FF0000"/>
                </a:solidFill>
              </a:rPr>
              <a:t>입고 지연 제품 </a:t>
            </a:r>
            <a:r>
              <a:rPr lang="en-US" altLang="ko-KR" sz="900" b="1">
                <a:solidFill>
                  <a:srgbClr val="FF0000"/>
                </a:solidFill>
              </a:rPr>
              <a:t>:</a:t>
            </a:r>
            <a:r>
              <a:rPr lang="ko-KR" altLang="en-US" sz="900" b="1">
                <a:solidFill>
                  <a:srgbClr val="FF0000"/>
                </a:solidFill>
              </a:rPr>
              <a:t> </a:t>
            </a:r>
            <a:r>
              <a:rPr lang="en-US" altLang="ko-KR" sz="900" b="1">
                <a:solidFill>
                  <a:schemeClr val="tx1"/>
                </a:solidFill>
              </a:rPr>
              <a:t>3</a:t>
            </a:r>
            <a:r>
              <a:rPr lang="ko-KR" altLang="en-US" sz="900" b="1">
                <a:solidFill>
                  <a:schemeClr val="tx1"/>
                </a:solidFill>
              </a:rPr>
              <a:t>개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9" name="Google Shape;141;p13">
            <a:extLst>
              <a:ext uri="{FF2B5EF4-FFF2-40B4-BE49-F238E27FC236}">
                <a16:creationId xmlns:a16="http://schemas.microsoft.com/office/drawing/2014/main" id="{A174E3C9-0179-EC4A-9EFB-B845CF5E35A1}"/>
              </a:ext>
            </a:extLst>
          </p:cNvPr>
          <p:cNvSpPr/>
          <p:nvPr/>
        </p:nvSpPr>
        <p:spPr>
          <a:xfrm>
            <a:off x="7643417" y="5701223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10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입고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3"/>
          <p:cNvSpPr/>
          <p:nvPr/>
        </p:nvSpPr>
        <p:spPr>
          <a:xfrm>
            <a:off x="8546396" y="273630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132;p13">
            <a:extLst>
              <a:ext uri="{FF2B5EF4-FFF2-40B4-BE49-F238E27FC236}">
                <a16:creationId xmlns:a16="http://schemas.microsoft.com/office/drawing/2014/main" id="{F932495A-2BF8-6D4B-9D7F-813BD21AE13A}"/>
              </a:ext>
            </a:extLst>
          </p:cNvPr>
          <p:cNvSpPr/>
          <p:nvPr/>
        </p:nvSpPr>
        <p:spPr>
          <a:xfrm>
            <a:off x="8663283" y="2826533"/>
            <a:ext cx="1057394" cy="3628589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639;p16">
            <a:extLst>
              <a:ext uri="{FF2B5EF4-FFF2-40B4-BE49-F238E27FC236}">
                <a16:creationId xmlns:a16="http://schemas.microsoft.com/office/drawing/2014/main" id="{93E86BC6-3771-0842-A944-03774AC32BC7}"/>
              </a:ext>
            </a:extLst>
          </p:cNvPr>
          <p:cNvSpPr/>
          <p:nvPr/>
        </p:nvSpPr>
        <p:spPr>
          <a:xfrm>
            <a:off x="8781464" y="3768222"/>
            <a:ext cx="799016" cy="156035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rPr>
              <a:t>완성 완료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81" name="Google Shape;640;p16">
            <a:extLst>
              <a:ext uri="{FF2B5EF4-FFF2-40B4-BE49-F238E27FC236}">
                <a16:creationId xmlns:a16="http://schemas.microsoft.com/office/drawing/2014/main" id="{F90D8FE5-9BD3-4B43-AE98-9D23ACAA01C0}"/>
              </a:ext>
            </a:extLst>
          </p:cNvPr>
          <p:cNvSpPr/>
          <p:nvPr/>
        </p:nvSpPr>
        <p:spPr>
          <a:xfrm>
            <a:off x="8781464" y="3323895"/>
            <a:ext cx="815143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제작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82" name="Google Shape;648;p16">
            <a:extLst>
              <a:ext uri="{FF2B5EF4-FFF2-40B4-BE49-F238E27FC236}">
                <a16:creationId xmlns:a16="http://schemas.microsoft.com/office/drawing/2014/main" id="{12831D4D-9AE3-A34B-87FD-DF3E047CD2FE}"/>
              </a:ext>
            </a:extLst>
          </p:cNvPr>
          <p:cNvSpPr/>
          <p:nvPr/>
        </p:nvSpPr>
        <p:spPr>
          <a:xfrm>
            <a:off x="8781464" y="3542744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가봉 완료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DBF8E3D-466A-E448-98FC-BE0408A11183}"/>
              </a:ext>
            </a:extLst>
          </p:cNvPr>
          <p:cNvSpPr txBox="1"/>
          <p:nvPr/>
        </p:nvSpPr>
        <p:spPr>
          <a:xfrm>
            <a:off x="8671414" y="2892500"/>
            <a:ext cx="104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진행 절차</a:t>
            </a:r>
            <a:b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</a:b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업데이트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0" name="Google Shape;132;p13">
            <a:extLst>
              <a:ext uri="{FF2B5EF4-FFF2-40B4-BE49-F238E27FC236}">
                <a16:creationId xmlns:a16="http://schemas.microsoft.com/office/drawing/2014/main" id="{338EEDCE-5629-F047-B61D-B9DE060A048E}"/>
              </a:ext>
            </a:extLst>
          </p:cNvPr>
          <p:cNvSpPr/>
          <p:nvPr/>
        </p:nvSpPr>
        <p:spPr>
          <a:xfrm>
            <a:off x="9877214" y="2228667"/>
            <a:ext cx="2210112" cy="4106229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1" name="Google Shape;135;p13">
            <a:extLst>
              <a:ext uri="{FF2B5EF4-FFF2-40B4-BE49-F238E27FC236}">
                <a16:creationId xmlns:a16="http://schemas.microsoft.com/office/drawing/2014/main" id="{F085E98C-FF2A-124E-A3CE-5B654E573AD5}"/>
              </a:ext>
            </a:extLst>
          </p:cNvPr>
          <p:cNvSpPr txBox="1"/>
          <p:nvPr/>
        </p:nvSpPr>
        <p:spPr>
          <a:xfrm>
            <a:off x="9939422" y="2333857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35A633B-DB4E-AA4D-AE7A-B395BFE3F314}"/>
              </a:ext>
            </a:extLst>
          </p:cNvPr>
          <p:cNvGrpSpPr/>
          <p:nvPr/>
        </p:nvGrpSpPr>
        <p:grpSpPr>
          <a:xfrm>
            <a:off x="10010986" y="2627789"/>
            <a:ext cx="1003053" cy="238234"/>
            <a:chOff x="9111078" y="3356195"/>
            <a:chExt cx="1615426" cy="206522"/>
          </a:xfrm>
        </p:grpSpPr>
        <p:sp>
          <p:nvSpPr>
            <p:cNvPr id="133" name="Google Shape;180;p14">
              <a:extLst>
                <a:ext uri="{FF2B5EF4-FFF2-40B4-BE49-F238E27FC236}">
                  <a16:creationId xmlns:a16="http://schemas.microsoft.com/office/drawing/2014/main" id="{A72E0684-2702-FD47-844D-16AF7F59DD2B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82;p14">
              <a:extLst>
                <a:ext uri="{FF2B5EF4-FFF2-40B4-BE49-F238E27FC236}">
                  <a16:creationId xmlns:a16="http://schemas.microsoft.com/office/drawing/2014/main" id="{8E3729B8-1480-7441-A405-5472761C0C0A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고객명</a:t>
              </a:r>
              <a:endParaRPr>
                <a:latin typeface="+mj-ea"/>
                <a:ea typeface="+mj-ea"/>
              </a:endParaRPr>
            </a:p>
          </p:txBody>
        </p:sp>
      </p:grpSp>
      <p:sp>
        <p:nvSpPr>
          <p:cNvPr id="136" name="Google Shape;135;p13">
            <a:extLst>
              <a:ext uri="{FF2B5EF4-FFF2-40B4-BE49-F238E27FC236}">
                <a16:creationId xmlns:a16="http://schemas.microsoft.com/office/drawing/2014/main" id="{3222D261-03E3-874A-9912-920FF825020C}"/>
              </a:ext>
            </a:extLst>
          </p:cNvPr>
          <p:cNvSpPr txBox="1"/>
          <p:nvPr/>
        </p:nvSpPr>
        <p:spPr>
          <a:xfrm>
            <a:off x="9921457" y="2918059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7" name="Google Shape;180;p14">
            <a:extLst>
              <a:ext uri="{FF2B5EF4-FFF2-40B4-BE49-F238E27FC236}">
                <a16:creationId xmlns:a16="http://schemas.microsoft.com/office/drawing/2014/main" id="{0C2E83D6-12D2-624E-B605-F3E6A6667E4F}"/>
              </a:ext>
            </a:extLst>
          </p:cNvPr>
          <p:cNvSpPr/>
          <p:nvPr/>
        </p:nvSpPr>
        <p:spPr>
          <a:xfrm>
            <a:off x="9965996" y="3155200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8" name="Google Shape;182;p14">
            <a:extLst>
              <a:ext uri="{FF2B5EF4-FFF2-40B4-BE49-F238E27FC236}">
                <a16:creationId xmlns:a16="http://schemas.microsoft.com/office/drawing/2014/main" id="{5EC13372-00AD-FF4D-A824-33DF41713B2E}"/>
              </a:ext>
            </a:extLst>
          </p:cNvPr>
          <p:cNvSpPr txBox="1"/>
          <p:nvPr/>
        </p:nvSpPr>
        <p:spPr>
          <a:xfrm>
            <a:off x="9997568" y="317184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  <a:latin typeface="+mj-ea"/>
                <a:ea typeface="+mj-ea"/>
              </a:rPr>
              <a:t>010-1234-5678</a:t>
            </a:r>
            <a:endParaRPr>
              <a:latin typeface="+mj-ea"/>
              <a:ea typeface="+mj-ea"/>
            </a:endParaRPr>
          </a:p>
        </p:txBody>
      </p:sp>
      <p:sp>
        <p:nvSpPr>
          <p:cNvPr id="139" name="Google Shape;135;p13">
            <a:extLst>
              <a:ext uri="{FF2B5EF4-FFF2-40B4-BE49-F238E27FC236}">
                <a16:creationId xmlns:a16="http://schemas.microsoft.com/office/drawing/2014/main" id="{322DFCBA-EB21-C84F-B093-09BCB48BF0C4}"/>
              </a:ext>
            </a:extLst>
          </p:cNvPr>
          <p:cNvSpPr txBox="1"/>
          <p:nvPr/>
        </p:nvSpPr>
        <p:spPr>
          <a:xfrm>
            <a:off x="9962040" y="3476655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0" name="Google Shape;180;p14">
            <a:extLst>
              <a:ext uri="{FF2B5EF4-FFF2-40B4-BE49-F238E27FC236}">
                <a16:creationId xmlns:a16="http://schemas.microsoft.com/office/drawing/2014/main" id="{FCC7CD30-92D9-7748-B6B0-5F08D63E57B3}"/>
              </a:ext>
            </a:extLst>
          </p:cNvPr>
          <p:cNvSpPr/>
          <p:nvPr/>
        </p:nvSpPr>
        <p:spPr>
          <a:xfrm>
            <a:off x="9984664" y="3712054"/>
            <a:ext cx="608280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2" name="Google Shape;182;p14">
            <a:extLst>
              <a:ext uri="{FF2B5EF4-FFF2-40B4-BE49-F238E27FC236}">
                <a16:creationId xmlns:a16="http://schemas.microsoft.com/office/drawing/2014/main" id="{DB67DD10-74E3-014E-8786-855D7A6CBF10}"/>
              </a:ext>
            </a:extLst>
          </p:cNvPr>
          <p:cNvSpPr txBox="1"/>
          <p:nvPr/>
        </p:nvSpPr>
        <p:spPr>
          <a:xfrm>
            <a:off x="10016236" y="3728694"/>
            <a:ext cx="608280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우편번호</a:t>
            </a:r>
            <a:endParaRPr>
              <a:latin typeface="+mj-ea"/>
              <a:ea typeface="+mj-ea"/>
            </a:endParaRPr>
          </a:p>
        </p:txBody>
      </p:sp>
      <p:sp>
        <p:nvSpPr>
          <p:cNvPr id="146" name="Google Shape;180;p14">
            <a:extLst>
              <a:ext uri="{FF2B5EF4-FFF2-40B4-BE49-F238E27FC236}">
                <a16:creationId xmlns:a16="http://schemas.microsoft.com/office/drawing/2014/main" id="{47DA08E7-6499-BB47-A8E6-E9805B01FAE5}"/>
              </a:ext>
            </a:extLst>
          </p:cNvPr>
          <p:cNvSpPr/>
          <p:nvPr/>
        </p:nvSpPr>
        <p:spPr>
          <a:xfrm>
            <a:off x="9984658" y="4007049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82;p14">
            <a:extLst>
              <a:ext uri="{FF2B5EF4-FFF2-40B4-BE49-F238E27FC236}">
                <a16:creationId xmlns:a16="http://schemas.microsoft.com/office/drawing/2014/main" id="{124DE182-A44A-FA4C-A088-E9080093E2CB}"/>
              </a:ext>
            </a:extLst>
          </p:cNvPr>
          <p:cNvSpPr txBox="1"/>
          <p:nvPr/>
        </p:nvSpPr>
        <p:spPr>
          <a:xfrm>
            <a:off x="10016230" y="4023689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상세주소</a:t>
            </a:r>
            <a:endParaRPr>
              <a:latin typeface="+mj-ea"/>
              <a:ea typeface="+mj-ea"/>
            </a:endParaRPr>
          </a:p>
        </p:txBody>
      </p:sp>
      <p:sp>
        <p:nvSpPr>
          <p:cNvPr id="148" name="Google Shape;635;p16">
            <a:extLst>
              <a:ext uri="{FF2B5EF4-FFF2-40B4-BE49-F238E27FC236}">
                <a16:creationId xmlns:a16="http://schemas.microsoft.com/office/drawing/2014/main" id="{2586268A-FDCE-DB4E-9205-C61DBF0CE0D0}"/>
              </a:ext>
            </a:extLst>
          </p:cNvPr>
          <p:cNvSpPr/>
          <p:nvPr/>
        </p:nvSpPr>
        <p:spPr>
          <a:xfrm>
            <a:off x="10899025" y="3718599"/>
            <a:ext cx="644371" cy="21362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j-ea"/>
                <a:ea typeface="+mj-ea"/>
              </a:rPr>
              <a:t>주소 검색</a:t>
            </a:r>
            <a:endParaRPr lang="en-US" altLang="ko-KR" sz="7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9" name="Google Shape;135;p13">
            <a:extLst>
              <a:ext uri="{FF2B5EF4-FFF2-40B4-BE49-F238E27FC236}">
                <a16:creationId xmlns:a16="http://schemas.microsoft.com/office/drawing/2014/main" id="{BD50B556-592D-F24A-BB29-11A903A79B51}"/>
              </a:ext>
            </a:extLst>
          </p:cNvPr>
          <p:cNvSpPr txBox="1"/>
          <p:nvPr/>
        </p:nvSpPr>
        <p:spPr>
          <a:xfrm>
            <a:off x="9963917" y="4332557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상품명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0" name="Google Shape;180;p14">
            <a:extLst>
              <a:ext uri="{FF2B5EF4-FFF2-40B4-BE49-F238E27FC236}">
                <a16:creationId xmlns:a16="http://schemas.microsoft.com/office/drawing/2014/main" id="{6BCDB891-26E3-9943-80FD-06913B66FE46}"/>
              </a:ext>
            </a:extLst>
          </p:cNvPr>
          <p:cNvSpPr/>
          <p:nvPr/>
        </p:nvSpPr>
        <p:spPr>
          <a:xfrm>
            <a:off x="9970687" y="4626491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2;p14">
            <a:extLst>
              <a:ext uri="{FF2B5EF4-FFF2-40B4-BE49-F238E27FC236}">
                <a16:creationId xmlns:a16="http://schemas.microsoft.com/office/drawing/2014/main" id="{C70727DF-82E4-6040-AA98-2686AE459D19}"/>
              </a:ext>
            </a:extLst>
          </p:cNvPr>
          <p:cNvSpPr txBox="1"/>
          <p:nvPr/>
        </p:nvSpPr>
        <p:spPr>
          <a:xfrm>
            <a:off x="10002259" y="464313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152" name="Google Shape;135;p13">
            <a:extLst>
              <a:ext uri="{FF2B5EF4-FFF2-40B4-BE49-F238E27FC236}">
                <a16:creationId xmlns:a16="http://schemas.microsoft.com/office/drawing/2014/main" id="{0C2B4A3C-F4CB-F140-A22A-AFEA1BD0948D}"/>
              </a:ext>
            </a:extLst>
          </p:cNvPr>
          <p:cNvSpPr txBox="1"/>
          <p:nvPr/>
        </p:nvSpPr>
        <p:spPr>
          <a:xfrm>
            <a:off x="9959986" y="5590160"/>
            <a:ext cx="876174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진행 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6" name="Google Shape;143;p13">
            <a:extLst>
              <a:ext uri="{FF2B5EF4-FFF2-40B4-BE49-F238E27FC236}">
                <a16:creationId xmlns:a16="http://schemas.microsoft.com/office/drawing/2014/main" id="{8E2FD90D-DDA9-CF4C-96E7-769B05C3D39E}"/>
              </a:ext>
            </a:extLst>
          </p:cNvPr>
          <p:cNvSpPr/>
          <p:nvPr/>
        </p:nvSpPr>
        <p:spPr>
          <a:xfrm>
            <a:off x="9818147" y="2166537"/>
            <a:ext cx="180463" cy="2081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7" name="Google Shape;648;p16">
            <a:extLst>
              <a:ext uri="{FF2B5EF4-FFF2-40B4-BE49-F238E27FC236}">
                <a16:creationId xmlns:a16="http://schemas.microsoft.com/office/drawing/2014/main" id="{E780DA38-DF08-3C44-B74D-D5A206F89CAA}"/>
              </a:ext>
            </a:extLst>
          </p:cNvPr>
          <p:cNvSpPr/>
          <p:nvPr/>
        </p:nvSpPr>
        <p:spPr>
          <a:xfrm>
            <a:off x="9999364" y="5830509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제작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41;p13">
            <a:extLst>
              <a:ext uri="{FF2B5EF4-FFF2-40B4-BE49-F238E27FC236}">
                <a16:creationId xmlns:a16="http://schemas.microsoft.com/office/drawing/2014/main" id="{82695307-0513-6E48-98EF-17F206552124}"/>
              </a:ext>
            </a:extLst>
          </p:cNvPr>
          <p:cNvSpPr/>
          <p:nvPr/>
        </p:nvSpPr>
        <p:spPr>
          <a:xfrm>
            <a:off x="7213363" y="1587260"/>
            <a:ext cx="633070" cy="13869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1"/>
                </a:solidFill>
                <a:latin typeface="+mj-ea"/>
                <a:ea typeface="+mj-ea"/>
              </a:rPr>
              <a:t>주문 등록</a:t>
            </a:r>
            <a:endParaRPr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Google Shape;143;p13">
            <a:extLst>
              <a:ext uri="{FF2B5EF4-FFF2-40B4-BE49-F238E27FC236}">
                <a16:creationId xmlns:a16="http://schemas.microsoft.com/office/drawing/2014/main" id="{860858B2-26BE-C546-B57D-7B7EE6E0B4B6}"/>
              </a:ext>
            </a:extLst>
          </p:cNvPr>
          <p:cNvSpPr/>
          <p:nvPr/>
        </p:nvSpPr>
        <p:spPr>
          <a:xfrm>
            <a:off x="7047764" y="144946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8D92C06-215F-6E43-9E2D-739C25DCE72C}"/>
              </a:ext>
            </a:extLst>
          </p:cNvPr>
          <p:cNvSpPr txBox="1"/>
          <p:nvPr/>
        </p:nvSpPr>
        <p:spPr>
          <a:xfrm>
            <a:off x="9959226" y="4967203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B821E334-197D-484E-8010-5E0458CBE284}"/>
              </a:ext>
            </a:extLst>
          </p:cNvPr>
          <p:cNvSpPr/>
          <p:nvPr/>
        </p:nvSpPr>
        <p:spPr>
          <a:xfrm>
            <a:off x="9965996" y="5261137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C29D98F3-005D-4B41-ACEB-C84AD4534D4C}"/>
              </a:ext>
            </a:extLst>
          </p:cNvPr>
          <p:cNvSpPr txBox="1"/>
          <p:nvPr/>
        </p:nvSpPr>
        <p:spPr>
          <a:xfrm>
            <a:off x="9997568" y="5277776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63" name="Google Shape;635;p16">
            <a:extLst>
              <a:ext uri="{FF2B5EF4-FFF2-40B4-BE49-F238E27FC236}">
                <a16:creationId xmlns:a16="http://schemas.microsoft.com/office/drawing/2014/main" id="{647B2B42-A33D-7C40-9EBD-A4E9FC308263}"/>
              </a:ext>
            </a:extLst>
          </p:cNvPr>
          <p:cNvSpPr/>
          <p:nvPr/>
        </p:nvSpPr>
        <p:spPr>
          <a:xfrm>
            <a:off x="10230664" y="6115766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4" name="Google Shape;635;p16">
            <a:extLst>
              <a:ext uri="{FF2B5EF4-FFF2-40B4-BE49-F238E27FC236}">
                <a16:creationId xmlns:a16="http://schemas.microsoft.com/office/drawing/2014/main" id="{A7BB926E-F1AD-E240-AF9C-768A267B7885}"/>
              </a:ext>
            </a:extLst>
          </p:cNvPr>
          <p:cNvSpPr/>
          <p:nvPr/>
        </p:nvSpPr>
        <p:spPr>
          <a:xfrm>
            <a:off x="10729845" y="6115764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5" name="Google Shape;635;p16">
            <a:extLst>
              <a:ext uri="{FF2B5EF4-FFF2-40B4-BE49-F238E27FC236}">
                <a16:creationId xmlns:a16="http://schemas.microsoft.com/office/drawing/2014/main" id="{E3FB3A34-006B-424F-8FBC-F88958479668}"/>
              </a:ext>
            </a:extLst>
          </p:cNvPr>
          <p:cNvSpPr/>
          <p:nvPr/>
        </p:nvSpPr>
        <p:spPr>
          <a:xfrm>
            <a:off x="11212422" y="6115764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9" name="Google Shape;135;p13">
            <a:extLst>
              <a:ext uri="{FF2B5EF4-FFF2-40B4-BE49-F238E27FC236}">
                <a16:creationId xmlns:a16="http://schemas.microsoft.com/office/drawing/2014/main" id="{7FB42608-EF34-A04E-B3DA-6B87BDE4D80D}"/>
              </a:ext>
            </a:extLst>
          </p:cNvPr>
          <p:cNvSpPr txBox="1"/>
          <p:nvPr/>
        </p:nvSpPr>
        <p:spPr>
          <a:xfrm>
            <a:off x="8777943" y="4076819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5" name="Google Shape;180;p14">
            <a:extLst>
              <a:ext uri="{FF2B5EF4-FFF2-40B4-BE49-F238E27FC236}">
                <a16:creationId xmlns:a16="http://schemas.microsoft.com/office/drawing/2014/main" id="{6B0ECEF4-99F6-314F-8657-CEBA9DF8F9C2}"/>
              </a:ext>
            </a:extLst>
          </p:cNvPr>
          <p:cNvSpPr/>
          <p:nvPr/>
        </p:nvSpPr>
        <p:spPr>
          <a:xfrm>
            <a:off x="8784713" y="4370753"/>
            <a:ext cx="795767" cy="144221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6" name="Google Shape;182;p14">
            <a:extLst>
              <a:ext uri="{FF2B5EF4-FFF2-40B4-BE49-F238E27FC236}">
                <a16:creationId xmlns:a16="http://schemas.microsoft.com/office/drawing/2014/main" id="{E703EF91-CAF6-5649-A973-2ADCC9597D81}"/>
              </a:ext>
            </a:extLst>
          </p:cNvPr>
          <p:cNvSpPr txBox="1"/>
          <p:nvPr/>
        </p:nvSpPr>
        <p:spPr>
          <a:xfrm>
            <a:off x="8816285" y="4387392"/>
            <a:ext cx="715013" cy="106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87" name="Google Shape;635;p16">
            <a:extLst>
              <a:ext uri="{FF2B5EF4-FFF2-40B4-BE49-F238E27FC236}">
                <a16:creationId xmlns:a16="http://schemas.microsoft.com/office/drawing/2014/main" id="{05027101-5B32-7A4F-A5EF-E4C39E383836}"/>
              </a:ext>
            </a:extLst>
          </p:cNvPr>
          <p:cNvSpPr/>
          <p:nvPr/>
        </p:nvSpPr>
        <p:spPr>
          <a:xfrm>
            <a:off x="8975989" y="6131185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2" name="Google Shape;143;p13">
            <a:extLst>
              <a:ext uri="{FF2B5EF4-FFF2-40B4-BE49-F238E27FC236}">
                <a16:creationId xmlns:a16="http://schemas.microsoft.com/office/drawing/2014/main" id="{CC25660B-ED59-3840-8702-F9DE363782D4}"/>
              </a:ext>
            </a:extLst>
          </p:cNvPr>
          <p:cNvSpPr/>
          <p:nvPr/>
        </p:nvSpPr>
        <p:spPr>
          <a:xfrm>
            <a:off x="11552710" y="5968319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en-US" altLang="ko-KR" sz="700" b="1" i="0" u="none" strike="noStrike" cap="none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161" name="Google Shape;601;p16">
            <a:extLst>
              <a:ext uri="{FF2B5EF4-FFF2-40B4-BE49-F238E27FC236}">
                <a16:creationId xmlns:a16="http://schemas.microsoft.com/office/drawing/2014/main" id="{F1DB5630-FB06-C642-B091-42D3E7FF863B}"/>
              </a:ext>
            </a:extLst>
          </p:cNvPr>
          <p:cNvCxnSpPr/>
          <p:nvPr/>
        </p:nvCxnSpPr>
        <p:spPr>
          <a:xfrm>
            <a:off x="1511841" y="3207438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602;p16">
            <a:extLst>
              <a:ext uri="{FF2B5EF4-FFF2-40B4-BE49-F238E27FC236}">
                <a16:creationId xmlns:a16="http://schemas.microsoft.com/office/drawing/2014/main" id="{A803052E-F527-0A4D-B655-A8AF8F8FCFD8}"/>
              </a:ext>
            </a:extLst>
          </p:cNvPr>
          <p:cNvCxnSpPr/>
          <p:nvPr/>
        </p:nvCxnSpPr>
        <p:spPr>
          <a:xfrm>
            <a:off x="1513173" y="3525568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611;p16">
            <a:extLst>
              <a:ext uri="{FF2B5EF4-FFF2-40B4-BE49-F238E27FC236}">
                <a16:creationId xmlns:a16="http://schemas.microsoft.com/office/drawing/2014/main" id="{A03472E9-292A-944B-BDD8-ADEE3B42FECC}"/>
              </a:ext>
            </a:extLst>
          </p:cNvPr>
          <p:cNvSpPr/>
          <p:nvPr/>
        </p:nvSpPr>
        <p:spPr>
          <a:xfrm>
            <a:off x="1598792" y="3272431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612;p16">
            <a:extLst>
              <a:ext uri="{FF2B5EF4-FFF2-40B4-BE49-F238E27FC236}">
                <a16:creationId xmlns:a16="http://schemas.microsoft.com/office/drawing/2014/main" id="{96FB9BFC-EA02-0141-9631-89C8F0EC787B}"/>
              </a:ext>
            </a:extLst>
          </p:cNvPr>
          <p:cNvSpPr/>
          <p:nvPr/>
        </p:nvSpPr>
        <p:spPr>
          <a:xfrm>
            <a:off x="2171140" y="3272342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8" name="Google Shape;613;p16">
            <a:extLst>
              <a:ext uri="{FF2B5EF4-FFF2-40B4-BE49-F238E27FC236}">
                <a16:creationId xmlns:a16="http://schemas.microsoft.com/office/drawing/2014/main" id="{DA89DB3E-82DB-5147-9D2E-62F8F7EF36D6}"/>
              </a:ext>
            </a:extLst>
          </p:cNvPr>
          <p:cNvSpPr/>
          <p:nvPr/>
        </p:nvSpPr>
        <p:spPr>
          <a:xfrm>
            <a:off x="2762537" y="3272342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9" name="Google Shape;614;p16">
            <a:extLst>
              <a:ext uri="{FF2B5EF4-FFF2-40B4-BE49-F238E27FC236}">
                <a16:creationId xmlns:a16="http://schemas.microsoft.com/office/drawing/2014/main" id="{0298326F-A063-554D-B12E-CD075044E8ED}"/>
              </a:ext>
            </a:extLst>
          </p:cNvPr>
          <p:cNvSpPr/>
          <p:nvPr/>
        </p:nvSpPr>
        <p:spPr>
          <a:xfrm>
            <a:off x="4035631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615;p16">
            <a:extLst>
              <a:ext uri="{FF2B5EF4-FFF2-40B4-BE49-F238E27FC236}">
                <a16:creationId xmlns:a16="http://schemas.microsoft.com/office/drawing/2014/main" id="{B6BB0212-5E86-9241-BF50-6CE4F851EE1C}"/>
              </a:ext>
            </a:extLst>
          </p:cNvPr>
          <p:cNvSpPr/>
          <p:nvPr/>
        </p:nvSpPr>
        <p:spPr>
          <a:xfrm>
            <a:off x="4744694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628;p16">
            <a:extLst>
              <a:ext uri="{FF2B5EF4-FFF2-40B4-BE49-F238E27FC236}">
                <a16:creationId xmlns:a16="http://schemas.microsoft.com/office/drawing/2014/main" id="{C43035AC-A725-8E49-9DCE-7386C1615345}"/>
              </a:ext>
            </a:extLst>
          </p:cNvPr>
          <p:cNvCxnSpPr/>
          <p:nvPr/>
        </p:nvCxnSpPr>
        <p:spPr>
          <a:xfrm>
            <a:off x="1513173" y="38477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5" name="Google Shape;629;p16">
            <a:extLst>
              <a:ext uri="{FF2B5EF4-FFF2-40B4-BE49-F238E27FC236}">
                <a16:creationId xmlns:a16="http://schemas.microsoft.com/office/drawing/2014/main" id="{F15438E9-9A7F-424E-B544-188D473FCC2D}"/>
              </a:ext>
            </a:extLst>
          </p:cNvPr>
          <p:cNvSpPr/>
          <p:nvPr/>
        </p:nvSpPr>
        <p:spPr>
          <a:xfrm>
            <a:off x="1602539" y="3595732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630;p16">
            <a:extLst>
              <a:ext uri="{FF2B5EF4-FFF2-40B4-BE49-F238E27FC236}">
                <a16:creationId xmlns:a16="http://schemas.microsoft.com/office/drawing/2014/main" id="{F0F69FBA-CC57-C046-BE65-3DCE90ED43D3}"/>
              </a:ext>
            </a:extLst>
          </p:cNvPr>
          <p:cNvSpPr/>
          <p:nvPr/>
        </p:nvSpPr>
        <p:spPr>
          <a:xfrm>
            <a:off x="2171140" y="35945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7" name="Google Shape;631;p16">
            <a:extLst>
              <a:ext uri="{FF2B5EF4-FFF2-40B4-BE49-F238E27FC236}">
                <a16:creationId xmlns:a16="http://schemas.microsoft.com/office/drawing/2014/main" id="{A4B9530E-D61C-A34C-95D6-0EA86D0FC6F3}"/>
              </a:ext>
            </a:extLst>
          </p:cNvPr>
          <p:cNvSpPr/>
          <p:nvPr/>
        </p:nvSpPr>
        <p:spPr>
          <a:xfrm>
            <a:off x="2762537" y="35945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6" name="Google Shape;632;p16">
            <a:extLst>
              <a:ext uri="{FF2B5EF4-FFF2-40B4-BE49-F238E27FC236}">
                <a16:creationId xmlns:a16="http://schemas.microsoft.com/office/drawing/2014/main" id="{470835A9-4743-4148-9C09-6F447BB576FB}"/>
              </a:ext>
            </a:extLst>
          </p:cNvPr>
          <p:cNvSpPr/>
          <p:nvPr/>
        </p:nvSpPr>
        <p:spPr>
          <a:xfrm>
            <a:off x="4035631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633;p16">
            <a:extLst>
              <a:ext uri="{FF2B5EF4-FFF2-40B4-BE49-F238E27FC236}">
                <a16:creationId xmlns:a16="http://schemas.microsoft.com/office/drawing/2014/main" id="{97194103-B6B4-A840-B7E0-015D5A19BE8A}"/>
              </a:ext>
            </a:extLst>
          </p:cNvPr>
          <p:cNvSpPr/>
          <p:nvPr/>
        </p:nvSpPr>
        <p:spPr>
          <a:xfrm>
            <a:off x="4744694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639;p16">
            <a:extLst>
              <a:ext uri="{FF2B5EF4-FFF2-40B4-BE49-F238E27FC236}">
                <a16:creationId xmlns:a16="http://schemas.microsoft.com/office/drawing/2014/main" id="{BBD7EB63-7475-3A44-A0D6-BF0D9C24EA27}"/>
              </a:ext>
            </a:extLst>
          </p:cNvPr>
          <p:cNvSpPr/>
          <p:nvPr/>
        </p:nvSpPr>
        <p:spPr>
          <a:xfrm>
            <a:off x="5516601" y="3306461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0" name="Google Shape;640;p16">
            <a:extLst>
              <a:ext uri="{FF2B5EF4-FFF2-40B4-BE49-F238E27FC236}">
                <a16:creationId xmlns:a16="http://schemas.microsoft.com/office/drawing/2014/main" id="{A88F0B9B-90E8-0B49-9328-E3A3C972CD18}"/>
              </a:ext>
            </a:extLst>
          </p:cNvPr>
          <p:cNvSpPr/>
          <p:nvPr/>
        </p:nvSpPr>
        <p:spPr>
          <a:xfrm>
            <a:off x="5520796" y="3624657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1" name="Google Shape;641;p16">
            <a:extLst>
              <a:ext uri="{FF2B5EF4-FFF2-40B4-BE49-F238E27FC236}">
                <a16:creationId xmlns:a16="http://schemas.microsoft.com/office/drawing/2014/main" id="{D3DDE594-6B02-7749-8881-0CC783BF5EE2}"/>
              </a:ext>
            </a:extLst>
          </p:cNvPr>
          <p:cNvCxnSpPr/>
          <p:nvPr/>
        </p:nvCxnSpPr>
        <p:spPr>
          <a:xfrm>
            <a:off x="1513173" y="41652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1" name="Google Shape;642;p16">
            <a:extLst>
              <a:ext uri="{FF2B5EF4-FFF2-40B4-BE49-F238E27FC236}">
                <a16:creationId xmlns:a16="http://schemas.microsoft.com/office/drawing/2014/main" id="{8665F0C0-1F89-E543-82C7-721234E931EF}"/>
              </a:ext>
            </a:extLst>
          </p:cNvPr>
          <p:cNvSpPr/>
          <p:nvPr/>
        </p:nvSpPr>
        <p:spPr>
          <a:xfrm>
            <a:off x="1602539" y="3916403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643;p16">
            <a:extLst>
              <a:ext uri="{FF2B5EF4-FFF2-40B4-BE49-F238E27FC236}">
                <a16:creationId xmlns:a16="http://schemas.microsoft.com/office/drawing/2014/main" id="{1A59C931-5CC2-3A48-880C-1CAAE8E3D29E}"/>
              </a:ext>
            </a:extLst>
          </p:cNvPr>
          <p:cNvSpPr/>
          <p:nvPr/>
        </p:nvSpPr>
        <p:spPr>
          <a:xfrm>
            <a:off x="2171140" y="39120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68" name="Google Shape;644;p16">
            <a:extLst>
              <a:ext uri="{FF2B5EF4-FFF2-40B4-BE49-F238E27FC236}">
                <a16:creationId xmlns:a16="http://schemas.microsoft.com/office/drawing/2014/main" id="{1EF3602A-7069-964A-9A4A-781785294A7D}"/>
              </a:ext>
            </a:extLst>
          </p:cNvPr>
          <p:cNvSpPr/>
          <p:nvPr/>
        </p:nvSpPr>
        <p:spPr>
          <a:xfrm>
            <a:off x="2762537" y="39120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84" name="Google Shape;645;p16">
            <a:extLst>
              <a:ext uri="{FF2B5EF4-FFF2-40B4-BE49-F238E27FC236}">
                <a16:creationId xmlns:a16="http://schemas.microsoft.com/office/drawing/2014/main" id="{0E9AC07C-E59B-9F4F-848A-A10AE91DD95C}"/>
              </a:ext>
            </a:extLst>
          </p:cNvPr>
          <p:cNvSpPr/>
          <p:nvPr/>
        </p:nvSpPr>
        <p:spPr>
          <a:xfrm>
            <a:off x="4035631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646;p16">
            <a:extLst>
              <a:ext uri="{FF2B5EF4-FFF2-40B4-BE49-F238E27FC236}">
                <a16:creationId xmlns:a16="http://schemas.microsoft.com/office/drawing/2014/main" id="{82B3238F-124E-4E4D-AF98-2D452E0AF3AF}"/>
              </a:ext>
            </a:extLst>
          </p:cNvPr>
          <p:cNvSpPr/>
          <p:nvPr/>
        </p:nvSpPr>
        <p:spPr>
          <a:xfrm>
            <a:off x="4744694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648;p16">
            <a:extLst>
              <a:ext uri="{FF2B5EF4-FFF2-40B4-BE49-F238E27FC236}">
                <a16:creationId xmlns:a16="http://schemas.microsoft.com/office/drawing/2014/main" id="{95D422EA-1CD7-D548-B07C-1CBDB1E97A42}"/>
              </a:ext>
            </a:extLst>
          </p:cNvPr>
          <p:cNvSpPr/>
          <p:nvPr/>
        </p:nvSpPr>
        <p:spPr>
          <a:xfrm>
            <a:off x="5528608" y="3953380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87" name="Google Shape;635;p16">
            <a:extLst>
              <a:ext uri="{FF2B5EF4-FFF2-40B4-BE49-F238E27FC236}">
                <a16:creationId xmlns:a16="http://schemas.microsoft.com/office/drawing/2014/main" id="{79672480-20D8-1A4B-A507-56FD326EB07D}"/>
              </a:ext>
            </a:extLst>
          </p:cNvPr>
          <p:cNvSpPr/>
          <p:nvPr/>
        </p:nvSpPr>
        <p:spPr>
          <a:xfrm>
            <a:off x="6358202" y="3951164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8" name="Google Shape;635;p16">
            <a:extLst>
              <a:ext uri="{FF2B5EF4-FFF2-40B4-BE49-F238E27FC236}">
                <a16:creationId xmlns:a16="http://schemas.microsoft.com/office/drawing/2014/main" id="{AFDF2E8C-9440-2841-B453-F5D19FBD3BDD}"/>
              </a:ext>
            </a:extLst>
          </p:cNvPr>
          <p:cNvSpPr/>
          <p:nvPr/>
        </p:nvSpPr>
        <p:spPr>
          <a:xfrm>
            <a:off x="6359437" y="330123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9" name="Google Shape;635;p16">
            <a:extLst>
              <a:ext uri="{FF2B5EF4-FFF2-40B4-BE49-F238E27FC236}">
                <a16:creationId xmlns:a16="http://schemas.microsoft.com/office/drawing/2014/main" id="{ABD0B4F9-AAFC-EA47-B94B-1861C3A79CFB}"/>
              </a:ext>
            </a:extLst>
          </p:cNvPr>
          <p:cNvSpPr/>
          <p:nvPr/>
        </p:nvSpPr>
        <p:spPr>
          <a:xfrm>
            <a:off x="6358201" y="3629661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0" name="Google Shape;615;p16">
            <a:extLst>
              <a:ext uri="{FF2B5EF4-FFF2-40B4-BE49-F238E27FC236}">
                <a16:creationId xmlns:a16="http://schemas.microsoft.com/office/drawing/2014/main" id="{E4F58A9D-1A29-0F44-8596-40DDF560F0F0}"/>
              </a:ext>
            </a:extLst>
          </p:cNvPr>
          <p:cNvSpPr/>
          <p:nvPr/>
        </p:nvSpPr>
        <p:spPr>
          <a:xfrm>
            <a:off x="7137996" y="321466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633;p16">
            <a:extLst>
              <a:ext uri="{FF2B5EF4-FFF2-40B4-BE49-F238E27FC236}">
                <a16:creationId xmlns:a16="http://schemas.microsoft.com/office/drawing/2014/main" id="{D6D46723-3DD8-ED48-B0B4-C63C9F107179}"/>
              </a:ext>
            </a:extLst>
          </p:cNvPr>
          <p:cNvSpPr/>
          <p:nvPr/>
        </p:nvSpPr>
        <p:spPr>
          <a:xfrm>
            <a:off x="7137996" y="35368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646;p16">
            <a:extLst>
              <a:ext uri="{FF2B5EF4-FFF2-40B4-BE49-F238E27FC236}">
                <a16:creationId xmlns:a16="http://schemas.microsoft.com/office/drawing/2014/main" id="{9CE9BEF6-078F-0148-A795-A1AA13D96505}"/>
              </a:ext>
            </a:extLst>
          </p:cNvPr>
          <p:cNvSpPr/>
          <p:nvPr/>
        </p:nvSpPr>
        <p:spPr>
          <a:xfrm>
            <a:off x="7137996" y="38543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805;p17">
            <a:extLst>
              <a:ext uri="{FF2B5EF4-FFF2-40B4-BE49-F238E27FC236}">
                <a16:creationId xmlns:a16="http://schemas.microsoft.com/office/drawing/2014/main" id="{9716E496-6B08-F548-8FE6-03B20E010255}"/>
              </a:ext>
            </a:extLst>
          </p:cNvPr>
          <p:cNvSpPr txBox="1"/>
          <p:nvPr/>
        </p:nvSpPr>
        <p:spPr>
          <a:xfrm>
            <a:off x="3768562" y="4365627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9DACE-B134-FC4E-ADB9-4687A9404524}"/>
              </a:ext>
            </a:extLst>
          </p:cNvPr>
          <p:cNvSpPr/>
          <p:nvPr/>
        </p:nvSpPr>
        <p:spPr>
          <a:xfrm>
            <a:off x="9950319" y="2328840"/>
            <a:ext cx="2014344" cy="326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Google Shape;102;p13">
            <a:extLst>
              <a:ext uri="{FF2B5EF4-FFF2-40B4-BE49-F238E27FC236}">
                <a16:creationId xmlns:a16="http://schemas.microsoft.com/office/drawing/2014/main" id="{AC0009DA-9E2F-6F48-A009-C7DF433D3A78}"/>
              </a:ext>
            </a:extLst>
          </p:cNvPr>
          <p:cNvSpPr txBox="1"/>
          <p:nvPr/>
        </p:nvSpPr>
        <p:spPr>
          <a:xfrm>
            <a:off x="3000734" y="4666640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03;p13">
            <a:extLst>
              <a:ext uri="{FF2B5EF4-FFF2-40B4-BE49-F238E27FC236}">
                <a16:creationId xmlns:a16="http://schemas.microsoft.com/office/drawing/2014/main" id="{484B5396-A751-DF42-AD4F-797B467A045C}"/>
              </a:ext>
            </a:extLst>
          </p:cNvPr>
          <p:cNvSpPr/>
          <p:nvPr/>
        </p:nvSpPr>
        <p:spPr>
          <a:xfrm>
            <a:off x="3674306" y="468516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04;p13">
            <a:extLst>
              <a:ext uri="{FF2B5EF4-FFF2-40B4-BE49-F238E27FC236}">
                <a16:creationId xmlns:a16="http://schemas.microsoft.com/office/drawing/2014/main" id="{A6188403-FA59-E84D-A548-0591293F74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38088" y="472662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626;p16">
            <a:extLst>
              <a:ext uri="{FF2B5EF4-FFF2-40B4-BE49-F238E27FC236}">
                <a16:creationId xmlns:a16="http://schemas.microsoft.com/office/drawing/2014/main" id="{447BA931-52F7-9B40-9469-E05225BF8CE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1955" y="4755264"/>
            <a:ext cx="128334" cy="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102;p13">
            <a:extLst>
              <a:ext uri="{FF2B5EF4-FFF2-40B4-BE49-F238E27FC236}">
                <a16:creationId xmlns:a16="http://schemas.microsoft.com/office/drawing/2014/main" id="{4959AA26-0EBE-5340-B1C3-9B01F20D14D6}"/>
              </a:ext>
            </a:extLst>
          </p:cNvPr>
          <p:cNvSpPr txBox="1"/>
          <p:nvPr/>
        </p:nvSpPr>
        <p:spPr>
          <a:xfrm>
            <a:off x="3018428" y="4845543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지점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102;p13">
            <a:extLst>
              <a:ext uri="{FF2B5EF4-FFF2-40B4-BE49-F238E27FC236}">
                <a16:creationId xmlns:a16="http://schemas.microsoft.com/office/drawing/2014/main" id="{A49A7B75-8D07-1C41-866E-55BB1070CC12}"/>
              </a:ext>
            </a:extLst>
          </p:cNvPr>
          <p:cNvSpPr txBox="1"/>
          <p:nvPr/>
        </p:nvSpPr>
        <p:spPr>
          <a:xfrm>
            <a:off x="3018427" y="5032980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98D90D9-96B9-3240-9A43-EB1BF7DBBD4B}"/>
              </a:ext>
            </a:extLst>
          </p:cNvPr>
          <p:cNvSpPr txBox="1"/>
          <p:nvPr/>
        </p:nvSpPr>
        <p:spPr>
          <a:xfrm>
            <a:off x="3647853" y="5084947"/>
            <a:ext cx="43266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검색</a:t>
            </a:r>
            <a:r>
              <a:rPr kumimoji="1" lang="ko-KR" altLang="en-US"/>
              <a:t> 옵션</a:t>
            </a:r>
            <a:br>
              <a:rPr kumimoji="1" lang="en-US" altLang="ko-KR"/>
            </a:br>
            <a:r>
              <a:rPr kumimoji="1" lang="en-US" altLang="ko-KR"/>
              <a:t>1.</a:t>
            </a:r>
            <a:r>
              <a:rPr kumimoji="1" lang="ko-KR" altLang="en-US"/>
              <a:t> 고객명</a:t>
            </a:r>
            <a:endParaRPr kumimoji="1" lang="en-US" altLang="ko-KR"/>
          </a:p>
          <a:p>
            <a:r>
              <a:rPr kumimoji="1" lang="en-US" altLang="ko-KR"/>
              <a:t>2.</a:t>
            </a:r>
            <a:r>
              <a:rPr kumimoji="1" lang="ko-KR" altLang="en-US"/>
              <a:t> 지점</a:t>
            </a:r>
            <a:endParaRPr kumimoji="1" lang="en-US" altLang="ko-KR"/>
          </a:p>
          <a:p>
            <a:r>
              <a:rPr kumimoji="1" lang="en-US" altLang="ko-KR"/>
              <a:t>3.</a:t>
            </a:r>
            <a:r>
              <a:rPr kumimoji="1" lang="ko-KR" altLang="en-US"/>
              <a:t> 진행사항 으로 하고 </a:t>
            </a:r>
            <a:endParaRPr kumimoji="1" lang="en-US" altLang="ko-KR"/>
          </a:p>
          <a:p>
            <a:r>
              <a:rPr kumimoji="1" lang="ko-KR" altLang="en-US"/>
              <a:t>구현은 </a:t>
            </a:r>
            <a:r>
              <a:rPr kumimoji="1" lang="en-US" altLang="ko-KR"/>
              <a:t>selectbox</a:t>
            </a:r>
            <a:r>
              <a:rPr kumimoji="1" lang="ko-KR" altLang="en-US"/>
              <a:t>로 구현한다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9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1890</Words>
  <Application>Microsoft Macintosh PowerPoint</Application>
  <PresentationFormat>와이드스크린</PresentationFormat>
  <Paragraphs>855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서버 원격접속 정보</vt:lpstr>
      <vt:lpstr>WBS</vt:lpstr>
      <vt:lpstr>대시보드</vt:lpstr>
      <vt:lpstr>대시보드</vt:lpstr>
      <vt:lpstr>상담일정</vt:lpstr>
      <vt:lpstr>입/출고 일정</vt:lpstr>
      <vt:lpstr>입/출고 조회</vt:lpstr>
      <vt:lpstr>입/출고 조회</vt:lpstr>
      <vt:lpstr>입/출고 조회</vt:lpstr>
      <vt:lpstr>DB 설계</vt:lpstr>
      <vt:lpstr>고객정보 조회</vt:lpstr>
      <vt:lpstr>DB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75</cp:revision>
  <dcterms:modified xsi:type="dcterms:W3CDTF">2020-06-24T10:09:14Z</dcterms:modified>
</cp:coreProperties>
</file>