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8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3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5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7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4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7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847C-C19A-436C-A6E0-F012ADE45106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2D7022-50F4-4970-9401-F6F9B125481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8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A4AC-DB9A-4AF0-AF89-ABD777F2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330" y="802298"/>
            <a:ext cx="9040523" cy="2541431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  <a:cs typeface="Times New Roman" panose="02020603050405020304" pitchFamily="18" charset="0"/>
              </a:rPr>
              <a:t>Predicting right place to rent home in Toronto as per the preferences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BA689F-3E33-4184-85F0-65BF106A3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1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2D6A-F6AB-401E-BB36-0817E1D9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65B7-49B9-4DF3-AA52-93A31B62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K-Means clustering with 3 clusters have been performed.</a:t>
            </a:r>
          </a:p>
          <a:p>
            <a:pPr lvl="0"/>
            <a:r>
              <a:rPr lang="en-IN" dirty="0"/>
              <a:t>Cluster labels are added to the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Here is the data look like-</a:t>
            </a:r>
          </a:p>
          <a:p>
            <a:pPr lvl="0"/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A6782-67F4-4AD5-A31B-60E72500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0" y="3429000"/>
            <a:ext cx="7712766" cy="26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9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09E6-757F-44AE-A853-8C54E23D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Below are the sum of </a:t>
            </a:r>
            <a:r>
              <a:rPr lang="en-IN" sz="2400" dirty="0" err="1"/>
              <a:t>occurances</a:t>
            </a:r>
            <a:r>
              <a:rPr lang="en-IN" sz="2400" dirty="0"/>
              <a:t> of each sporting venue in each cluster and statistics of the clusters:-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D4332-CD5B-4C0C-BB56-9EC76BBE1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3114" y="2017342"/>
            <a:ext cx="3246782" cy="360157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812EEA-5347-45DC-8DE1-53127F1FC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3652" y="2017342"/>
            <a:ext cx="2879845" cy="36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7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3E77-76B1-4EE8-B1BD-DFAAF2C3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7B32-C380-4661-8372-E9BB0FD9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below box plot chart shows that wide variation and frequency of Sporting Venues are present in Cluster 0.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588C1-0CD0-4390-AD5E-491A90CD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84" y="3047999"/>
            <a:ext cx="4386468" cy="25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4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B79B-BEA1-433B-B642-7A08BE41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674D-D662-43D3-907C-9A6FDCF5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Neighborhood</a:t>
            </a:r>
            <a:r>
              <a:rPr lang="en-IN" dirty="0"/>
              <a:t> clusters in the map of Toronto has been plotted with help of          matplotlib and folium.</a:t>
            </a:r>
          </a:p>
          <a:p>
            <a:r>
              <a:rPr lang="en-IN" dirty="0"/>
              <a:t>                                                                            Red dots belong to cluster 0.</a:t>
            </a:r>
          </a:p>
          <a:p>
            <a:r>
              <a:rPr lang="en-IN" dirty="0"/>
              <a:t>                                                                            Blue dots belong to cluster 1.</a:t>
            </a:r>
          </a:p>
          <a:p>
            <a:r>
              <a:rPr lang="en-IN" dirty="0"/>
              <a:t>                                                                            Green dots belong to cluster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45A25-E940-4D46-A396-0A0D6D4C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63" y="2905704"/>
            <a:ext cx="4358937" cy="24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3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FC38-A7DC-4830-BD8F-70DF668C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Recommendation</a:t>
            </a:r>
            <a:r>
              <a:rPr lang="en-IN" sz="3000" b="1" dirty="0"/>
              <a:t> </a:t>
            </a:r>
            <a:r>
              <a:rPr lang="en-IN" sz="3000" dirty="0"/>
              <a:t>and</a:t>
            </a:r>
            <a:r>
              <a:rPr lang="en-IN" sz="3000" b="1" dirty="0"/>
              <a:t> </a:t>
            </a:r>
            <a:r>
              <a:rPr lang="en-IN" sz="3000" dirty="0"/>
              <a:t>conclusion</a:t>
            </a:r>
            <a:r>
              <a:rPr lang="en-IN" sz="3000" b="1" dirty="0"/>
              <a:t>:-</a:t>
            </a:r>
            <a:br>
              <a:rPr lang="en-IN" sz="3000" dirty="0"/>
            </a:b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A70F-4C91-4E18-AB7D-6D4A3796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2015732"/>
            <a:ext cx="10257183" cy="37622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As per our initial assumption, the real estate agent would like to recommend an area where there are Sporting related venues in close proximity. As per our analysis, Cluster 0 could be recommended. However, there are several </a:t>
            </a:r>
            <a:r>
              <a:rPr lang="en-IN" dirty="0" err="1"/>
              <a:t>neighborhoods</a:t>
            </a:r>
            <a:r>
              <a:rPr lang="en-IN" dirty="0"/>
              <a:t> in cluster 0. </a:t>
            </a:r>
            <a:r>
              <a:rPr lang="en-IN" dirty="0" err="1"/>
              <a:t>Inorder</a:t>
            </a:r>
            <a:r>
              <a:rPr lang="en-IN" dirty="0"/>
              <a:t> to recommend top 5 </a:t>
            </a:r>
            <a:r>
              <a:rPr lang="en-IN" dirty="0" err="1"/>
              <a:t>neighborhoods</a:t>
            </a:r>
            <a:r>
              <a:rPr lang="en-IN" dirty="0"/>
              <a:t>, below steps are performed.</a:t>
            </a:r>
            <a:endParaRPr lang="en-IN" sz="1800" dirty="0"/>
          </a:p>
          <a:p>
            <a:pPr lvl="0"/>
            <a:r>
              <a:rPr lang="en-IN" dirty="0"/>
              <a:t>The </a:t>
            </a:r>
            <a:r>
              <a:rPr lang="en-IN" dirty="0" err="1"/>
              <a:t>dataframe</a:t>
            </a:r>
            <a:r>
              <a:rPr lang="en-IN" dirty="0"/>
              <a:t> was sorted based on maximum types and maximum count of venues</a:t>
            </a:r>
            <a:endParaRPr lang="en-IN" sz="1800" dirty="0"/>
          </a:p>
          <a:p>
            <a:pPr lvl="0"/>
            <a:r>
              <a:rPr lang="en-IN" dirty="0"/>
              <a:t>The top 5 </a:t>
            </a:r>
            <a:r>
              <a:rPr lang="en-IN" dirty="0" err="1"/>
              <a:t>Neighborhoods</a:t>
            </a:r>
            <a:r>
              <a:rPr lang="en-IN" dirty="0"/>
              <a:t> are recommended to open the store</a:t>
            </a:r>
            <a:endParaRPr lang="en-IN" sz="1800" dirty="0"/>
          </a:p>
          <a:p>
            <a:pPr lvl="1"/>
            <a:r>
              <a:rPr lang="en-IN" dirty="0"/>
              <a:t>Business Reply Mail Processing Centre 969 Eastern (Cluster 0)</a:t>
            </a:r>
            <a:endParaRPr lang="en-IN" sz="1600" dirty="0"/>
          </a:p>
          <a:p>
            <a:pPr lvl="1"/>
            <a:r>
              <a:rPr lang="en-IN" dirty="0"/>
              <a:t>Rosedale (Cluster 1)</a:t>
            </a:r>
            <a:endParaRPr lang="en-IN" sz="1600" dirty="0"/>
          </a:p>
          <a:p>
            <a:pPr lvl="1"/>
            <a:r>
              <a:rPr lang="en-IN" dirty="0"/>
              <a:t>Moore Park, Summerhill East (Cluster 1)</a:t>
            </a:r>
            <a:endParaRPr lang="en-IN" sz="1600" dirty="0"/>
          </a:p>
          <a:p>
            <a:pPr lvl="1"/>
            <a:r>
              <a:rPr lang="en-IN" dirty="0"/>
              <a:t>Thorncliffe Park (Cluster 0)</a:t>
            </a:r>
            <a:endParaRPr lang="en-IN" sz="1600" dirty="0"/>
          </a:p>
          <a:p>
            <a:pPr lvl="1"/>
            <a:r>
              <a:rPr lang="en-IN" dirty="0"/>
              <a:t>Queen's Park (Cluster 0)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83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2887-6A48-4ED5-ABF9-4AA34C94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The top 5 recommended </a:t>
            </a:r>
            <a:r>
              <a:rPr lang="en-IN" sz="2800" dirty="0" err="1"/>
              <a:t>neighborhoods</a:t>
            </a:r>
            <a:r>
              <a:rPr lang="en-IN" sz="2800" dirty="0"/>
              <a:t> look like this: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C9C11E-85F3-4BFB-9C53-C5D65B629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278" y="2107096"/>
            <a:ext cx="5410530" cy="32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0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175B-49D3-4EB6-A625-07FD4A3D4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E8133-5662-4BBE-88B7-ADA9B4A92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18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C1FD-33FF-4D22-8211-131737DF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ABE9-CEB2-4741-BC01-A78E6DD0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Audience/User</a:t>
            </a:r>
            <a:r>
              <a:rPr lang="en-IN" dirty="0"/>
              <a:t> - Sports enthusiast students looking for home to rent.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b="1" dirty="0"/>
              <a:t>Business Problem</a:t>
            </a:r>
            <a:r>
              <a:rPr lang="en-IN" dirty="0"/>
              <a:t> - An athlete and sports enthusiast student is shifting from his home country to Toronto for higher studies so as result he/she is searching for home to rent near places where sports/fitness areas are located in close proximity. For this reason he has contacted a real estate agent to ease out his work. This project will recommend the areas to the real estate agent where he/she can allocate a home for rent to the student. This project will  help the real estate agent in providing better quality of service by allocating proper homes for rent to its customer.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09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936F-1915-47ED-B42C-B5529BBB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8292-C437-4FE0-B0F4-4773141C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Toronto Postal Code and </a:t>
            </a:r>
            <a:r>
              <a:rPr lang="en-IN" dirty="0" err="1"/>
              <a:t>Neighborhood</a:t>
            </a:r>
            <a:r>
              <a:rPr lang="en-IN" dirty="0"/>
              <a:t> data will be used from the wiki page - </a:t>
            </a:r>
            <a:r>
              <a:rPr lang="en-IN" u="sng" dirty="0">
                <a:hlinkClick r:id="rId2"/>
              </a:rPr>
              <a:t>https://en.wikipedia.org/wiki/List_of_postal_codes_of_Canada:_M</a:t>
            </a:r>
            <a:r>
              <a:rPr lang="en-IN" u="sng" dirty="0"/>
              <a:t> .</a:t>
            </a:r>
            <a:endParaRPr lang="en-IN" dirty="0"/>
          </a:p>
          <a:p>
            <a:pPr lvl="0"/>
            <a:r>
              <a:rPr lang="en-IN" dirty="0"/>
              <a:t>Geo Coordinates will be used from the csv file provided - 'Geospatial_Coordinates.csv’.</a:t>
            </a:r>
          </a:p>
          <a:p>
            <a:pPr lvl="0"/>
            <a:r>
              <a:rPr lang="en-IN" dirty="0"/>
              <a:t>Foursquare Data will be used to </a:t>
            </a:r>
            <a:r>
              <a:rPr lang="en-IN" dirty="0" err="1"/>
              <a:t>analyze</a:t>
            </a:r>
            <a:r>
              <a:rPr lang="en-IN" dirty="0"/>
              <a:t> different venues in the </a:t>
            </a:r>
            <a:r>
              <a:rPr lang="en-IN" dirty="0" err="1"/>
              <a:t>neighborhoods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27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CAF0-A63B-4B7D-AD04-FF81C0AE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260E-533F-4869-BE11-FF7F511C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Python Libraries Used:</a:t>
            </a:r>
            <a:endParaRPr lang="en-IN" dirty="0"/>
          </a:p>
          <a:p>
            <a:pPr lvl="0"/>
            <a:r>
              <a:rPr lang="en-IN" dirty="0"/>
              <a:t>Pandas and </a:t>
            </a:r>
            <a:r>
              <a:rPr lang="en-IN" dirty="0" err="1"/>
              <a:t>Numpy</a:t>
            </a:r>
            <a:r>
              <a:rPr lang="en-IN" dirty="0"/>
              <a:t> for Data Analysis</a:t>
            </a:r>
          </a:p>
          <a:p>
            <a:pPr lvl="0"/>
            <a:r>
              <a:rPr lang="en-IN" dirty="0"/>
              <a:t>Wikipedia for extracting data from Wikipedia Page</a:t>
            </a:r>
          </a:p>
          <a:p>
            <a:pPr lvl="0"/>
            <a:r>
              <a:rPr lang="en-IN" dirty="0" err="1"/>
              <a:t>Geopy</a:t>
            </a:r>
            <a:r>
              <a:rPr lang="en-IN" dirty="0"/>
              <a:t> to extract Geo Coordinates from an address</a:t>
            </a:r>
          </a:p>
          <a:p>
            <a:pPr lvl="0"/>
            <a:r>
              <a:rPr lang="en-IN" dirty="0" err="1"/>
              <a:t>Sklearn</a:t>
            </a:r>
            <a:r>
              <a:rPr lang="en-IN" dirty="0"/>
              <a:t> to use K-Means Clustering</a:t>
            </a:r>
          </a:p>
          <a:p>
            <a:pPr lvl="0"/>
            <a:r>
              <a:rPr lang="en-IN" dirty="0"/>
              <a:t>Matplotlib and Folium for 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76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D83-AC03-447E-BDF3-7C31928E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5EAE-9746-46AD-B799-ABC2FF60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Data Collection</a:t>
            </a:r>
            <a:endParaRPr lang="en-IN" dirty="0"/>
          </a:p>
          <a:p>
            <a:pPr lvl="0"/>
            <a:r>
              <a:rPr lang="en-IN" dirty="0"/>
              <a:t>Toronto </a:t>
            </a:r>
            <a:r>
              <a:rPr lang="en-IN" dirty="0" err="1"/>
              <a:t>Poatal</a:t>
            </a:r>
            <a:r>
              <a:rPr lang="en-IN" dirty="0"/>
              <a:t> Code and </a:t>
            </a:r>
            <a:r>
              <a:rPr lang="en-IN" dirty="0" err="1"/>
              <a:t>Neighborhood</a:t>
            </a:r>
            <a:r>
              <a:rPr lang="en-IN" dirty="0"/>
              <a:t> data are collected from the above mentioned wiki page with help of '</a:t>
            </a:r>
            <a:r>
              <a:rPr lang="en-IN" dirty="0" err="1"/>
              <a:t>wikipedia</a:t>
            </a:r>
            <a:r>
              <a:rPr lang="en-IN" dirty="0"/>
              <a:t>' library.</a:t>
            </a:r>
          </a:p>
          <a:p>
            <a:pPr lvl="0"/>
            <a:r>
              <a:rPr lang="en-IN" dirty="0"/>
              <a:t>'Geospatial_Coordinates.csv' is imported and merged with the </a:t>
            </a:r>
            <a:r>
              <a:rPr lang="en-IN" dirty="0" err="1"/>
              <a:t>Neighborhood</a:t>
            </a:r>
            <a:r>
              <a:rPr lang="en-IN" dirty="0"/>
              <a:t> data for further processing.</a:t>
            </a:r>
          </a:p>
          <a:p>
            <a:pPr lvl="0"/>
            <a:r>
              <a:rPr lang="en-IN" dirty="0"/>
              <a:t>Foursquare Data is collected with help of API.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5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D1D0-94B3-480F-9883-3B3AC2EC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17DE-FC60-4949-BB2C-1BEAAB00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Data Wrangling and Exploratory Analysis</a:t>
            </a:r>
            <a:endParaRPr lang="en-IN" dirty="0"/>
          </a:p>
          <a:p>
            <a:pPr lvl="0"/>
            <a:r>
              <a:rPr lang="en-IN" dirty="0" err="1"/>
              <a:t>Neighborhood</a:t>
            </a:r>
            <a:r>
              <a:rPr lang="en-IN" dirty="0"/>
              <a:t> data is wrangled by removing unassigned values to Borough and by renaming the columns</a:t>
            </a:r>
          </a:p>
          <a:p>
            <a:pPr lvl="0"/>
            <a:r>
              <a:rPr lang="en-IN" dirty="0"/>
              <a:t>Geospatial coordinates data is then merged to the </a:t>
            </a:r>
            <a:r>
              <a:rPr lang="en-IN" dirty="0" err="1"/>
              <a:t>Neighborhood</a:t>
            </a:r>
            <a:r>
              <a:rPr lang="en-IN" dirty="0"/>
              <a:t> data to generate the final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94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0C8B-6EA0-450C-8F0A-E10E3ABD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7009"/>
            <a:ext cx="9603275" cy="536745"/>
          </a:xfrm>
        </p:spPr>
        <p:txBody>
          <a:bodyPr>
            <a:normAutofit fontScale="90000"/>
          </a:bodyPr>
          <a:lstStyle/>
          <a:p>
            <a:r>
              <a:rPr lang="en-IN" dirty="0"/>
              <a:t>Toronto </a:t>
            </a:r>
            <a:r>
              <a:rPr lang="en-IN" dirty="0" err="1"/>
              <a:t>Neighborhoods</a:t>
            </a:r>
            <a:r>
              <a:rPr lang="en-IN" dirty="0"/>
              <a:t> look like below:-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C70429-C857-4DCE-A435-D3964993A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90" y="2384466"/>
            <a:ext cx="5403284" cy="31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7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7514-84C7-4FCB-A0A8-E4804CEF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315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AA7B-C2E4-4957-96B5-254AAABD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7582"/>
            <a:ext cx="9720004" cy="4134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3. A function is written to call the Foursquare API and get top 100 venues in the </a:t>
            </a:r>
            <a:r>
              <a:rPr lang="en-IN" dirty="0" err="1"/>
              <a:t>neighborhoods</a:t>
            </a:r>
            <a:r>
              <a:rPr lang="en-IN" dirty="0"/>
              <a:t> in Toronto.</a:t>
            </a:r>
          </a:p>
          <a:p>
            <a:pPr marL="0" indent="0">
              <a:buNone/>
            </a:pPr>
            <a:r>
              <a:rPr lang="en-IN" dirty="0"/>
              <a:t>4.  Each </a:t>
            </a:r>
            <a:r>
              <a:rPr lang="en-IN" dirty="0" err="1"/>
              <a:t>Neighborhood</a:t>
            </a:r>
            <a:r>
              <a:rPr lang="en-IN" dirty="0"/>
              <a:t> is </a:t>
            </a:r>
            <a:r>
              <a:rPr lang="en-IN" dirty="0" err="1"/>
              <a:t>analyzed</a:t>
            </a:r>
            <a:r>
              <a:rPr lang="en-IN" dirty="0"/>
              <a:t> by one hot encoding to produce frequency of </a:t>
            </a:r>
            <a:r>
              <a:rPr lang="en-IN" dirty="0" err="1"/>
              <a:t>occurence</a:t>
            </a:r>
            <a:r>
              <a:rPr lang="en-IN" dirty="0"/>
              <a:t> of different venues in each </a:t>
            </a:r>
            <a:r>
              <a:rPr lang="en-IN" dirty="0" err="1"/>
              <a:t>neighborhood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5. The data is grouped by </a:t>
            </a:r>
            <a:r>
              <a:rPr lang="en-IN" dirty="0" err="1"/>
              <a:t>Neighborhood</a:t>
            </a:r>
            <a:r>
              <a:rPr lang="en-IN" dirty="0"/>
              <a:t> and filtered with only below venue categories: Park, Gym, Gym/Fitness </a:t>
            </a:r>
            <a:r>
              <a:rPr lang="en-IN" dirty="0" err="1"/>
              <a:t>Centers</a:t>
            </a:r>
            <a:r>
              <a:rPr lang="en-IN" dirty="0"/>
              <a:t>, Sporting Goods Shop,  Yoga Studio, Playground, Trail, Baseball Field,  Athletics &amp; Sports, Pool, Basketball Stadium, Hockey Arena, Baseball Stadium, Skate Park, Soccer Field and Stadium.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51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5606-A818-4E09-A3D5-30B2AF04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64974"/>
            <a:ext cx="9603275" cy="488780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The data looks like below</a:t>
            </a:r>
            <a:r>
              <a:rPr lang="en-IN" dirty="0"/>
              <a:t>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1FCA5-7BFA-42DA-9019-691B304BF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548" y="2213113"/>
            <a:ext cx="8786191" cy="34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753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</TotalTime>
  <Words>518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Algerian</vt:lpstr>
      <vt:lpstr>Arial</vt:lpstr>
      <vt:lpstr>Gill Sans MT</vt:lpstr>
      <vt:lpstr>Gallery</vt:lpstr>
      <vt:lpstr>Predicting right place to rent home in Toronto as per the preferences</vt:lpstr>
      <vt:lpstr>INTRODUCTION:-</vt:lpstr>
      <vt:lpstr>DATA:-</vt:lpstr>
      <vt:lpstr>METHODOLOGY:-</vt:lpstr>
      <vt:lpstr>PowerPoint Presentation</vt:lpstr>
      <vt:lpstr>PowerPoint Presentation</vt:lpstr>
      <vt:lpstr>Toronto Neighborhoods look like below:- </vt:lpstr>
      <vt:lpstr>PowerPoint Presentation</vt:lpstr>
      <vt:lpstr>The data looks like below:-</vt:lpstr>
      <vt:lpstr>K-means Clustering:-</vt:lpstr>
      <vt:lpstr>Below are the sum of occurances of each sporting venue in each cluster and statistics of the clusters:- </vt:lpstr>
      <vt:lpstr>Data Visualization:-</vt:lpstr>
      <vt:lpstr>PowerPoint Presentation</vt:lpstr>
      <vt:lpstr>Recommendation and conclusion:- </vt:lpstr>
      <vt:lpstr>The top 5 recommended neighborhoods look like this: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right place to rent home in Toronto as per the preferences</dc:title>
  <dc:creator>Rounak Khatua</dc:creator>
  <cp:lastModifiedBy>Rounak Khatua</cp:lastModifiedBy>
  <cp:revision>8</cp:revision>
  <dcterms:created xsi:type="dcterms:W3CDTF">2019-08-24T10:55:10Z</dcterms:created>
  <dcterms:modified xsi:type="dcterms:W3CDTF">2019-08-24T12:46:27Z</dcterms:modified>
</cp:coreProperties>
</file>