
<file path=[Content_Types].xml><?xml version="1.0" encoding="utf-8"?>
<Types xmlns="http://schemas.openxmlformats.org/package/2006/content-types">
  <Default ContentType="image/jpeg" Extension="jpeg"/>
  <Default ContentType="image/jpeg" Extension="jp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custom-properties+xml" PartName="/docProps/custom.xml"/>
</Types>
</file>

<file path=_rels/.rels><?xml version="1.0" encoding="UTF-8" standalone="yes" ?><Relationships xmlns="http://schemas.openxmlformats.org/package/2006/relationships"><Relationship Id="rId3" Target="docProps/core.xml" Type="http://schemas.openxmlformats.org/package/2006/relationships/metadata/core-properties"/><Relationship Id="rId2" Target="docProps/thumbnail.jpeg" Type="http://schemas.openxmlformats.org/package/2006/relationships/metadata/thumbnail"/><Relationship Id="rId1" Target="ppt/presentation.xml" Type="http://schemas.openxmlformats.org/officeDocument/2006/relationships/officeDocument"/><Relationship Id="rId4" Target="docProps/app.xml" Type="http://schemas.openxmlformats.org/officeDocument/2006/relationships/extended-properties"/><Relationship Id="rId5" Target="docProps/custom.xml" Type="http://schemas.openxmlformats.org/officeDocument/2006/relationships/custom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9" r:id="rId12"/>
    <p:sldId id="268" r:id="rId13"/>
    <p:sldId id="270" r:id="rId14"/>
    <p:sldId id="271" r:id="rId15"/>
    <p:sldId id="272" r:id="rId16"/>
    <p:sldId id="27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D847C-C19A-436C-A6E0-F012ADE45106}" type="datetimeFigureOut">
              <a:rPr lang="en-IN" smtClean="0"/>
              <a:t>24-08-2019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E42D7022-50F4-4970-9401-F6F9B1254818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216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D847C-C19A-436C-A6E0-F012ADE45106}" type="datetimeFigureOut">
              <a:rPr lang="en-IN" smtClean="0"/>
              <a:t>24-08-2019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D7022-50F4-4970-9401-F6F9B1254818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2683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D847C-C19A-436C-A6E0-F012ADE45106}" type="datetimeFigureOut">
              <a:rPr lang="en-IN" smtClean="0"/>
              <a:t>24-08-2019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D7022-50F4-4970-9401-F6F9B1254818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752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D847C-C19A-436C-A6E0-F012ADE45106}" type="datetimeFigureOut">
              <a:rPr lang="en-IN" smtClean="0"/>
              <a:t>24-08-2019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D7022-50F4-4970-9401-F6F9B1254818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1641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D847C-C19A-436C-A6E0-F012ADE45106}" type="datetimeFigureOut">
              <a:rPr lang="en-IN" smtClean="0"/>
              <a:t>24-08-2019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D7022-50F4-4970-9401-F6F9B1254818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1639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D847C-C19A-436C-A6E0-F012ADE45106}" type="datetimeFigureOut">
              <a:rPr lang="en-IN" smtClean="0"/>
              <a:t>24-08-2019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D7022-50F4-4970-9401-F6F9B1254818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8450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D847C-C19A-436C-A6E0-F012ADE45106}" type="datetimeFigureOut">
              <a:rPr lang="en-IN" smtClean="0"/>
              <a:t>24-08-2019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D7022-50F4-4970-9401-F6F9B1254818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1745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D847C-C19A-436C-A6E0-F012ADE45106}" type="datetimeFigureOut">
              <a:rPr lang="en-IN" smtClean="0"/>
              <a:t>24-08-2019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D7022-50F4-4970-9401-F6F9B1254818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1075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D847C-C19A-436C-A6E0-F012ADE45106}" type="datetimeFigureOut">
              <a:rPr lang="en-IN" smtClean="0"/>
              <a:t>24-08-2019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D7022-50F4-4970-9401-F6F9B12548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9448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D847C-C19A-436C-A6E0-F012ADE45106}" type="datetimeFigureOut">
              <a:rPr lang="en-IN" smtClean="0"/>
              <a:t>24-08-2019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D7022-50F4-4970-9401-F6F9B1254818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9777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B88D847C-C19A-436C-A6E0-F012ADE45106}" type="datetimeFigureOut">
              <a:rPr lang="en-IN" smtClean="0"/>
              <a:t>24-08-2019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D7022-50F4-4970-9401-F6F9B1254818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890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8D847C-C19A-436C-A6E0-F012ADE45106}" type="datetimeFigureOut">
              <a:rPr lang="en-IN" smtClean="0"/>
              <a:t>24-08-2019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E42D7022-50F4-4970-9401-F6F9B1254818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9586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 ?><Relationships xmlns="http://schemas.openxmlformats.org/package/2006/relationships"><Relationship Id="rId3" Target="../media/image6.png" Type="http://schemas.openxmlformats.org/officeDocument/2006/relationships/image"/><Relationship Id="rId2" Target="../media/image5.jpeg" Type="http://schemas.openxmlformats.org/officeDocument/2006/relationships/image"/><Relationship Id="rId1" Target="../slideLayouts/slideLayout4.xml" Type="http://schemas.openxmlformats.org/officeDocument/2006/relationships/slideLayout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 ?><Relationships xmlns="http://schemas.openxmlformats.org/package/2006/relationships"><Relationship Id="rId2" Target="../media/image8.jpe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 ?><Relationships xmlns="http://schemas.openxmlformats.org/package/2006/relationships"><Relationship Id="rId2" Target="../media/image9.jpe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List_of_postal_codes_of_Canada:_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 ?><Relationships xmlns="http://schemas.openxmlformats.org/package/2006/relationships"><Relationship Id="rId2" Target="../media/image2.jpe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CA4AC-DB9A-4AF0-AF89-ABD777F246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14330" y="802298"/>
            <a:ext cx="9040523" cy="2541431"/>
          </a:xfrm>
        </p:spPr>
        <p:txBody>
          <a:bodyPr>
            <a:normAutofit/>
          </a:bodyPr>
          <a:lstStyle/>
          <a:p>
            <a:r>
              <a:rPr lang="en-IN" sz="4800" dirty="0">
                <a:latin typeface="Algerian" panose="04020705040A02060702" pitchFamily="82" charset="0"/>
                <a:cs typeface="Times New Roman" panose="02020603050405020304" pitchFamily="18" charset="0"/>
              </a:rPr>
              <a:t>Predicting right place to rent home in Toronto as per the preferences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98BA689F-3E33-4184-85F0-65BF106A38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39143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E2D6A-F6AB-401E-BB36-0817E1D9C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K-means Clustering:-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865B7-49B9-4DF3-AA52-93A31B6248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 K-Means clustering with 3 clusters have been performed.</a:t>
            </a:r>
          </a:p>
          <a:p>
            <a:pPr lvl="0"/>
            <a:r>
              <a:rPr lang="en-IN" dirty="0"/>
              <a:t>Cluster labels are added to the </a:t>
            </a:r>
            <a:r>
              <a:rPr lang="en-IN" dirty="0" err="1"/>
              <a:t>dataframe</a:t>
            </a:r>
            <a:r>
              <a:rPr lang="en-IN" dirty="0"/>
              <a:t>.</a:t>
            </a:r>
          </a:p>
          <a:p>
            <a:pPr lvl="0"/>
            <a:r>
              <a:rPr lang="en-IN" dirty="0"/>
              <a:t>Here is the data look like-</a:t>
            </a:r>
          </a:p>
          <a:p>
            <a:pPr lvl="0"/>
            <a:endParaRPr lang="en-IN" dirty="0"/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4A6782-67F4-4AD5-A31B-60E72500BE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4330" y="3429000"/>
            <a:ext cx="7712766" cy="2624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9906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A09E6-757F-44AE-A853-8C54E23DE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2400" dirty="0"/>
              <a:t>Below are the sum of </a:t>
            </a:r>
            <a:r>
              <a:rPr lang="en-IN" sz="2400" dirty="0" err="1"/>
              <a:t>occurances</a:t>
            </a:r>
            <a:r>
              <a:rPr lang="en-IN" sz="2400" dirty="0"/>
              <a:t> of each sporting venue in each cluster and statistics of the clusters:-</a:t>
            </a:r>
            <a:br>
              <a:rPr lang="en-IN" sz="2400" dirty="0"/>
            </a:br>
            <a:endParaRPr lang="en-IN" sz="24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1BD4332-CD5B-4C0C-BB56-9EC76BBE194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213114" y="2017342"/>
            <a:ext cx="3246782" cy="3601579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4812EEA-5347-45DC-8DE1-53127F1FC26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023652" y="2017342"/>
            <a:ext cx="2879845" cy="3601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4716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D3E77-76B1-4EE8-B1BD-DFAAF2C34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Visualization:-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CA7B32-C380-4661-8372-E9BB0FD956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below box plot chart shows that wide variation and frequency of Sporting Venues are present in Cluster 0.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D588C1-0CD0-4390-AD5E-491A90CDA0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1584" y="3047999"/>
            <a:ext cx="4386468" cy="2580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0458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7B79B-BEA1-433B-B642-7A08BE410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09674D-D662-43D3-907C-9A6FDCF57F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</a:t>
            </a:r>
            <a:r>
              <a:rPr lang="en-IN" dirty="0" err="1"/>
              <a:t>Neighborhood</a:t>
            </a:r>
            <a:r>
              <a:rPr lang="en-IN" dirty="0"/>
              <a:t> clusters in the map of Toronto has been plotted with help of          matplotlib and folium.</a:t>
            </a:r>
          </a:p>
          <a:p>
            <a:r>
              <a:rPr lang="en-IN" dirty="0"/>
              <a:t>                                                                            Red dots belong to cluster 0.</a:t>
            </a:r>
          </a:p>
          <a:p>
            <a:r>
              <a:rPr lang="en-IN" dirty="0"/>
              <a:t>                                                                            Blue dots belong to cluster 1.</a:t>
            </a:r>
          </a:p>
          <a:p>
            <a:r>
              <a:rPr lang="en-IN" dirty="0"/>
              <a:t>                                                                            Green dots belong to cluster 2.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E45A25-E940-4D46-A396-0A0D6D4CD1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7063" y="2905704"/>
            <a:ext cx="4358937" cy="2448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6313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6FC38-A7DC-4830-BD8F-70DF668CA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000" dirty="0"/>
              <a:t>Recommendation</a:t>
            </a:r>
            <a:r>
              <a:rPr lang="en-IN" sz="3000" b="1" dirty="0"/>
              <a:t> </a:t>
            </a:r>
            <a:r>
              <a:rPr lang="en-IN" sz="3000" dirty="0"/>
              <a:t>and</a:t>
            </a:r>
            <a:r>
              <a:rPr lang="en-IN" sz="3000" b="1" dirty="0"/>
              <a:t> </a:t>
            </a:r>
            <a:r>
              <a:rPr lang="en-IN" sz="3000" dirty="0"/>
              <a:t>conclusion</a:t>
            </a:r>
            <a:r>
              <a:rPr lang="en-IN" sz="3000" b="1" dirty="0"/>
              <a:t>:-</a:t>
            </a:r>
            <a:br>
              <a:rPr lang="en-IN" sz="3000" dirty="0"/>
            </a:br>
            <a:endParaRPr lang="en-IN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A5A70F-4C91-4E18-AB7D-6D4A379678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6678" y="2015732"/>
            <a:ext cx="10257183" cy="3762216"/>
          </a:xfrm>
        </p:spPr>
        <p:txBody>
          <a:bodyPr>
            <a:normAutofit fontScale="92500" lnSpcReduction="20000"/>
          </a:bodyPr>
          <a:lstStyle/>
          <a:p>
            <a:r>
              <a:rPr lang="en-IN" dirty="0"/>
              <a:t>As per our initial assumption, the real estate agent would like to recommend an area where there are Sporting related venues in close proximity. As per our analysis, Cluster 0 could be recommended. However, there are several </a:t>
            </a:r>
            <a:r>
              <a:rPr lang="en-IN" dirty="0" err="1"/>
              <a:t>neighborhoods</a:t>
            </a:r>
            <a:r>
              <a:rPr lang="en-IN" dirty="0"/>
              <a:t> in cluster 0. </a:t>
            </a:r>
            <a:r>
              <a:rPr lang="en-IN" dirty="0" err="1"/>
              <a:t>Inorder</a:t>
            </a:r>
            <a:r>
              <a:rPr lang="en-IN" dirty="0"/>
              <a:t> to recommend top 5 </a:t>
            </a:r>
            <a:r>
              <a:rPr lang="en-IN" dirty="0" err="1"/>
              <a:t>neighborhoods</a:t>
            </a:r>
            <a:r>
              <a:rPr lang="en-IN" dirty="0"/>
              <a:t>, below steps are performed.</a:t>
            </a:r>
            <a:endParaRPr lang="en-IN" sz="1800" dirty="0"/>
          </a:p>
          <a:p>
            <a:pPr lvl="0"/>
            <a:r>
              <a:rPr lang="en-IN" dirty="0"/>
              <a:t>The </a:t>
            </a:r>
            <a:r>
              <a:rPr lang="en-IN" dirty="0" err="1"/>
              <a:t>dataframe</a:t>
            </a:r>
            <a:r>
              <a:rPr lang="en-IN" dirty="0"/>
              <a:t> was sorted based on maximum types and maximum count of venues</a:t>
            </a:r>
            <a:endParaRPr lang="en-IN" sz="1800" dirty="0"/>
          </a:p>
          <a:p>
            <a:pPr lvl="0"/>
            <a:r>
              <a:rPr lang="en-IN" dirty="0"/>
              <a:t>The top 5 </a:t>
            </a:r>
            <a:r>
              <a:rPr lang="en-IN" dirty="0" err="1"/>
              <a:t>Neighborhoods</a:t>
            </a:r>
            <a:r>
              <a:rPr lang="en-IN" dirty="0"/>
              <a:t> are recommended to open the store</a:t>
            </a:r>
            <a:endParaRPr lang="en-IN" sz="1800" dirty="0"/>
          </a:p>
          <a:p>
            <a:pPr lvl="1"/>
            <a:r>
              <a:rPr lang="en-IN" dirty="0"/>
              <a:t>Business Reply Mail Processing Centre 969 Eastern (Cluster 0)</a:t>
            </a:r>
            <a:endParaRPr lang="en-IN" sz="1600" dirty="0"/>
          </a:p>
          <a:p>
            <a:pPr lvl="1"/>
            <a:r>
              <a:rPr lang="en-IN" dirty="0"/>
              <a:t>Rosedale (Cluster 1)</a:t>
            </a:r>
            <a:endParaRPr lang="en-IN" sz="1600" dirty="0"/>
          </a:p>
          <a:p>
            <a:pPr lvl="1"/>
            <a:r>
              <a:rPr lang="en-IN" dirty="0"/>
              <a:t>Moore Park, Summerhill East (Cluster 1)</a:t>
            </a:r>
            <a:endParaRPr lang="en-IN" sz="1600" dirty="0"/>
          </a:p>
          <a:p>
            <a:pPr lvl="1"/>
            <a:r>
              <a:rPr lang="en-IN" dirty="0"/>
              <a:t>Thorncliffe Park (Cluster 0)</a:t>
            </a:r>
            <a:endParaRPr lang="en-IN" sz="1600" dirty="0"/>
          </a:p>
          <a:p>
            <a:pPr lvl="1"/>
            <a:r>
              <a:rPr lang="en-IN" dirty="0"/>
              <a:t>Queen's Park (Cluster 0)</a:t>
            </a:r>
            <a:endParaRPr lang="en-IN" sz="16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198333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E2887-6A48-4ED5-ABF9-4AA34C94A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2800" dirty="0"/>
              <a:t>The top 5 recommended </a:t>
            </a:r>
            <a:r>
              <a:rPr lang="en-IN" sz="2800" dirty="0" err="1"/>
              <a:t>neighborhoods</a:t>
            </a:r>
            <a:r>
              <a:rPr lang="en-IN" sz="2800" dirty="0"/>
              <a:t> look like this:</a:t>
            </a:r>
            <a:br>
              <a:rPr lang="en-IN" sz="2800" dirty="0"/>
            </a:br>
            <a:endParaRPr lang="en-IN" sz="28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FC9C11E-85F3-4BFB-9C53-C5D65B6297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20278" y="2107096"/>
            <a:ext cx="5410530" cy="3220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6068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B175B-49D3-4EB6-A625-07FD4A3D44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EE8133-5662-4BBE-88B7-ADA9B4A92E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6181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6C1FD-33FF-4D22-8211-131737DF2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93ABE9-CEB2-4741-BC01-A78E6DD05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b="1" dirty="0"/>
              <a:t>Audience/User</a:t>
            </a:r>
            <a:r>
              <a:rPr lang="en-IN" dirty="0"/>
              <a:t> - Sports enthusiast students looking for home to rent.</a:t>
            </a:r>
          </a:p>
          <a:p>
            <a:pPr marL="0" indent="0">
              <a:buNone/>
            </a:pPr>
            <a:r>
              <a:rPr lang="en-IN" dirty="0"/>
              <a:t> </a:t>
            </a:r>
          </a:p>
          <a:p>
            <a:r>
              <a:rPr lang="en-IN" b="1" dirty="0"/>
              <a:t>Business Problem</a:t>
            </a:r>
            <a:r>
              <a:rPr lang="en-IN" dirty="0"/>
              <a:t> - An athlete and sports enthusiast student is shifting from his home country to Toronto for higher studies so as result he/she is searching for home to rent near places where sports/fitness areas are located in close proximity. For this reason he has contacted a real estate agent to ease out his work. This project will recommend the areas to the real estate agent where he/she can allocate a home for rent to the student. This project will  help the real estate agent in providing better quality of service by allocating proper homes for rent to its customer.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67099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C936F-1915-47ED-B42C-B5529BBB6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48292-C437-4FE0-B0F4-4773141C23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IN" dirty="0"/>
              <a:t>Toronto Postal Code and </a:t>
            </a:r>
            <a:r>
              <a:rPr lang="en-IN" dirty="0" err="1"/>
              <a:t>Neighborhood</a:t>
            </a:r>
            <a:r>
              <a:rPr lang="en-IN" dirty="0"/>
              <a:t> data will be used from the wiki page - </a:t>
            </a:r>
            <a:r>
              <a:rPr lang="en-IN" u="sng" dirty="0">
                <a:hlinkClick r:id="rId2"/>
              </a:rPr>
              <a:t>https://en.wikipedia.org/wiki/List_of_postal_codes_of_Canada:_M</a:t>
            </a:r>
            <a:r>
              <a:rPr lang="en-IN" u="sng" dirty="0"/>
              <a:t> .</a:t>
            </a:r>
            <a:endParaRPr lang="en-IN" dirty="0"/>
          </a:p>
          <a:p>
            <a:pPr lvl="0"/>
            <a:r>
              <a:rPr lang="en-IN" dirty="0"/>
              <a:t>Geo Coordinates will be used from the csv file provided - 'Geospatial_Coordinates.csv’.</a:t>
            </a:r>
          </a:p>
          <a:p>
            <a:pPr lvl="0"/>
            <a:r>
              <a:rPr lang="en-IN" dirty="0"/>
              <a:t>Foursquare Data will be used to </a:t>
            </a:r>
            <a:r>
              <a:rPr lang="en-IN" dirty="0" err="1"/>
              <a:t>analyze</a:t>
            </a:r>
            <a:r>
              <a:rPr lang="en-IN" dirty="0"/>
              <a:t> different venues in the </a:t>
            </a:r>
            <a:r>
              <a:rPr lang="en-IN" dirty="0" err="1"/>
              <a:t>neighborhoods</a:t>
            </a:r>
            <a:r>
              <a:rPr lang="en-IN" dirty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77271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ACAF0-A63B-4B7D-AD04-FF81C0AE0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METHODOLOGY:-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E260E-533F-4869-BE11-FF7F511CC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/>
              <a:t>Python Libraries Used:</a:t>
            </a:r>
            <a:endParaRPr lang="en-IN" dirty="0"/>
          </a:p>
          <a:p>
            <a:pPr lvl="0"/>
            <a:r>
              <a:rPr lang="en-IN" dirty="0"/>
              <a:t>Pandas and </a:t>
            </a:r>
            <a:r>
              <a:rPr lang="en-IN" dirty="0" err="1"/>
              <a:t>Numpy</a:t>
            </a:r>
            <a:r>
              <a:rPr lang="en-IN" dirty="0"/>
              <a:t> for Data Analysis</a:t>
            </a:r>
          </a:p>
          <a:p>
            <a:pPr lvl="0"/>
            <a:r>
              <a:rPr lang="en-IN" dirty="0"/>
              <a:t>Wikipedia for extracting data from Wikipedia Page</a:t>
            </a:r>
          </a:p>
          <a:p>
            <a:pPr lvl="0"/>
            <a:r>
              <a:rPr lang="en-IN" dirty="0" err="1"/>
              <a:t>Geopy</a:t>
            </a:r>
            <a:r>
              <a:rPr lang="en-IN" dirty="0"/>
              <a:t> to extract Geo Coordinates from an address</a:t>
            </a:r>
          </a:p>
          <a:p>
            <a:pPr lvl="0"/>
            <a:r>
              <a:rPr lang="en-IN" dirty="0" err="1"/>
              <a:t>Sklearn</a:t>
            </a:r>
            <a:r>
              <a:rPr lang="en-IN" dirty="0"/>
              <a:t> to use K-Means Clustering</a:t>
            </a:r>
          </a:p>
          <a:p>
            <a:pPr lvl="0"/>
            <a:r>
              <a:rPr lang="en-IN" dirty="0"/>
              <a:t>Matplotlib and Folium for Data Visualization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3762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A2D83-AC03-447E-BDF3-7C31928EE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C5EAE-9746-46AD-B799-ABC2FF60BF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/>
              <a:t>Data Collection</a:t>
            </a:r>
            <a:endParaRPr lang="en-IN" dirty="0"/>
          </a:p>
          <a:p>
            <a:pPr lvl="0"/>
            <a:r>
              <a:rPr lang="en-IN" dirty="0"/>
              <a:t>Toronto </a:t>
            </a:r>
            <a:r>
              <a:rPr lang="en-IN" dirty="0" err="1"/>
              <a:t>Poatal</a:t>
            </a:r>
            <a:r>
              <a:rPr lang="en-IN" dirty="0"/>
              <a:t> Code and </a:t>
            </a:r>
            <a:r>
              <a:rPr lang="en-IN" dirty="0" err="1"/>
              <a:t>Neighborhood</a:t>
            </a:r>
            <a:r>
              <a:rPr lang="en-IN" dirty="0"/>
              <a:t> data are collected from the above mentioned wiki page with help of '</a:t>
            </a:r>
            <a:r>
              <a:rPr lang="en-IN" dirty="0" err="1"/>
              <a:t>wikipedia</a:t>
            </a:r>
            <a:r>
              <a:rPr lang="en-IN" dirty="0"/>
              <a:t>' library.</a:t>
            </a:r>
          </a:p>
          <a:p>
            <a:pPr lvl="0"/>
            <a:r>
              <a:rPr lang="en-IN" dirty="0"/>
              <a:t>'Geospatial_Coordinates.csv' is imported and merged with the </a:t>
            </a:r>
            <a:r>
              <a:rPr lang="en-IN" dirty="0" err="1"/>
              <a:t>Neighborhood</a:t>
            </a:r>
            <a:r>
              <a:rPr lang="en-IN" dirty="0"/>
              <a:t> data for further processing.</a:t>
            </a:r>
          </a:p>
          <a:p>
            <a:pPr lvl="0"/>
            <a:r>
              <a:rPr lang="en-IN" dirty="0"/>
              <a:t>Foursquare Data is collected with help of API.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655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BD1D0-94B3-480F-9883-3B3AC2EC9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6217DE-FC60-4949-BB2C-1BEAAB003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/>
              <a:t>Data Wrangling and Exploratory Analysis</a:t>
            </a:r>
            <a:endParaRPr lang="en-IN" dirty="0"/>
          </a:p>
          <a:p>
            <a:pPr lvl="0"/>
            <a:r>
              <a:rPr lang="en-IN" dirty="0" err="1"/>
              <a:t>Neighborhood</a:t>
            </a:r>
            <a:r>
              <a:rPr lang="en-IN" dirty="0"/>
              <a:t> data is wrangled by removing unassigned values to Borough and by renaming the columns</a:t>
            </a:r>
          </a:p>
          <a:p>
            <a:pPr lvl="0"/>
            <a:r>
              <a:rPr lang="en-IN" dirty="0"/>
              <a:t>Geospatial coordinates data is then merged to the </a:t>
            </a:r>
            <a:r>
              <a:rPr lang="en-IN" dirty="0" err="1"/>
              <a:t>Neighborhood</a:t>
            </a:r>
            <a:r>
              <a:rPr lang="en-IN" dirty="0"/>
              <a:t> data to generate the final </a:t>
            </a:r>
            <a:r>
              <a:rPr lang="en-IN" dirty="0" err="1"/>
              <a:t>dataframe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43948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F0C8B-6EA0-450C-8F0A-E10E3ABDA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317009"/>
            <a:ext cx="9603275" cy="536745"/>
          </a:xfrm>
        </p:spPr>
        <p:txBody>
          <a:bodyPr>
            <a:normAutofit fontScale="90000"/>
          </a:bodyPr>
          <a:lstStyle/>
          <a:p>
            <a:r>
              <a:rPr lang="en-IN" dirty="0"/>
              <a:t>Toronto </a:t>
            </a:r>
            <a:r>
              <a:rPr lang="en-IN" dirty="0" err="1"/>
              <a:t>Neighborhoods</a:t>
            </a:r>
            <a:r>
              <a:rPr lang="en-IN" dirty="0"/>
              <a:t> look like below:-</a:t>
            </a:r>
            <a:br>
              <a:rPr lang="en-IN" dirty="0"/>
            </a:b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3C70429-C857-4DCE-A435-D3964993AC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11690" y="2384466"/>
            <a:ext cx="5403284" cy="315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6700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47514-84C7-4FCB-A0A8-E4804CEF3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20"/>
            <a:ext cx="9603275" cy="931516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15AA7B-C2E4-4957-96B5-254AAABD7A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27582"/>
            <a:ext cx="9720004" cy="41346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3. A function is written to call the Foursquare API and get top 100 venues in the </a:t>
            </a:r>
            <a:r>
              <a:rPr lang="en-IN" dirty="0" err="1"/>
              <a:t>neighborhoods</a:t>
            </a:r>
            <a:r>
              <a:rPr lang="en-IN" dirty="0"/>
              <a:t> in Toronto.</a:t>
            </a:r>
          </a:p>
          <a:p>
            <a:pPr marL="0" indent="0">
              <a:buNone/>
            </a:pPr>
            <a:r>
              <a:rPr lang="en-IN" dirty="0"/>
              <a:t>4.  Each </a:t>
            </a:r>
            <a:r>
              <a:rPr lang="en-IN" dirty="0" err="1"/>
              <a:t>Neighborhood</a:t>
            </a:r>
            <a:r>
              <a:rPr lang="en-IN" dirty="0"/>
              <a:t> is </a:t>
            </a:r>
            <a:r>
              <a:rPr lang="en-IN" dirty="0" err="1"/>
              <a:t>analyzed</a:t>
            </a:r>
            <a:r>
              <a:rPr lang="en-IN" dirty="0"/>
              <a:t> by one hot encoding to produce frequency of </a:t>
            </a:r>
            <a:r>
              <a:rPr lang="en-IN" dirty="0" err="1"/>
              <a:t>occurence</a:t>
            </a:r>
            <a:r>
              <a:rPr lang="en-IN" dirty="0"/>
              <a:t> of different venues in each </a:t>
            </a:r>
            <a:r>
              <a:rPr lang="en-IN" dirty="0" err="1"/>
              <a:t>neighborhood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5. The data is grouped by </a:t>
            </a:r>
            <a:r>
              <a:rPr lang="en-IN" dirty="0" err="1"/>
              <a:t>Neighborhood</a:t>
            </a:r>
            <a:r>
              <a:rPr lang="en-IN" dirty="0"/>
              <a:t> and filtered with only below venue categories: Park, Gym, Gym/Fitness </a:t>
            </a:r>
            <a:r>
              <a:rPr lang="en-IN" dirty="0" err="1"/>
              <a:t>Centers</a:t>
            </a:r>
            <a:r>
              <a:rPr lang="en-IN" dirty="0"/>
              <a:t>, Sporting Goods Shop,  Yoga Studio, Playground, Trail, Baseball Field,  Athletics &amp; Sports, Pool, Basketball Stadium, Hockey Arena, Baseball Stadium, Skate Park, Soccer Field and Stadium.</a:t>
            </a:r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845141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05606-A818-4E09-A3D5-30B2AF040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364974"/>
            <a:ext cx="9603275" cy="488780"/>
          </a:xfrm>
        </p:spPr>
        <p:txBody>
          <a:bodyPr>
            <a:normAutofit fontScale="90000"/>
          </a:bodyPr>
          <a:lstStyle/>
          <a:p>
            <a:r>
              <a:rPr lang="en-IN" sz="2400" dirty="0"/>
              <a:t>The data looks like below</a:t>
            </a:r>
            <a:r>
              <a:rPr lang="en-IN" dirty="0"/>
              <a:t>:-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6C1FCA5-7BFA-42DA-9019-691B304BF9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5548" y="2213113"/>
            <a:ext cx="8786191" cy="3432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47535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111</TotalTime>
  <Words>518</Words>
  <Application>Microsoft Office PowerPoint</Application>
  <PresentationFormat>Widescreen</PresentationFormat>
  <Paragraphs>50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Algerian</vt:lpstr>
      <vt:lpstr>Arial</vt:lpstr>
      <vt:lpstr>Gill Sans MT</vt:lpstr>
      <vt:lpstr>Gallery</vt:lpstr>
      <vt:lpstr>Predicting right place to rent home in Toronto as per the preferences</vt:lpstr>
      <vt:lpstr>INTRODUCTION:-</vt:lpstr>
      <vt:lpstr>DATA:-</vt:lpstr>
      <vt:lpstr>METHODOLOGY:-</vt:lpstr>
      <vt:lpstr>PowerPoint Presentation</vt:lpstr>
      <vt:lpstr>PowerPoint Presentation</vt:lpstr>
      <vt:lpstr>Toronto Neighborhoods look like below:- </vt:lpstr>
      <vt:lpstr>PowerPoint Presentation</vt:lpstr>
      <vt:lpstr>The data looks like below:-</vt:lpstr>
      <vt:lpstr>K-means Clustering:-</vt:lpstr>
      <vt:lpstr>Below are the sum of occurances of each sporting venue in each cluster and statistics of the clusters:- </vt:lpstr>
      <vt:lpstr>Data Visualization:-</vt:lpstr>
      <vt:lpstr>PowerPoint Presentation</vt:lpstr>
      <vt:lpstr>Recommendation and conclusion:- </vt:lpstr>
      <vt:lpstr>The top 5 recommended neighborhoods look like this: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right place to rent home in Toronto as per the preferences</dc:title>
  <dc:creator>Rounak Khatua</dc:creator>
  <cp:lastModifiedBy>Rounak Khatua</cp:lastModifiedBy>
  <cp:revision>8</cp:revision>
  <dcterms:created xsi:type="dcterms:W3CDTF">2019-08-24T10:55:10Z</dcterms:created>
  <dcterms:modified xsi:type="dcterms:W3CDTF">2019-08-24T12:46:27Z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name="NXPowerLiteLastOptimized" pid="2">
    <vt:lpwstr>320834</vt:lpwstr>
  </property>
  <property fmtid="{D5CDD505-2E9C-101B-9397-08002B2CF9AE}" name="NXPowerLiteSettings" pid="3">
    <vt:lpwstr>C7000400038000</vt:lpwstr>
  </property>
  <property fmtid="{D5CDD505-2E9C-101B-9397-08002B2CF9AE}" name="NXPowerLiteVersion" pid="4">
    <vt:lpwstr>S8.2.2</vt:lpwstr>
  </property>
</Properties>
</file>