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E2F13-F62E-4F8E-B7A5-F04ECC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CF4D2C-1023-4E62-9EF4-03B00AB8C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50B02-164E-452E-AE53-5162D758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7E171-87ED-448A-9A02-D73401D9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5A042-1074-46E2-95FF-00EFF172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11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E4A3F-50C2-44DB-89B6-8DA708C0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99FC30-05A9-4B0A-BDF8-B9E2660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5D091-CE54-4A13-9C4C-273A5E9F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3B36D-13EF-40AC-A9E2-545DAE85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C6CB8-1F11-41B8-995A-8C8E1639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9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FEFC3C-6FFF-40D7-A4CE-A3D4CFA38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046654-C860-4A75-AA4F-FF4B59575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5938A-3545-4F33-AA3F-197C9038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7FE0F8-37EF-429C-8241-D450FAD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05AC2-551D-48C4-BCC3-4E81322B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09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35AF0-EA02-4698-8CAA-1C877A65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362EA-DAA3-4687-8DE2-49514328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6E34F-A731-48CE-9355-D915D4E9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58EFA-E3E9-4C8A-B7F5-CA362536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AD570-E662-4395-8AA6-53E1E1C4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6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3C122-FF46-46C2-8EB6-7AE8100D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B91A7-3A70-4398-AB9C-6B4EE66E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696161-8B41-4741-B9F1-03E73657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51F40-4D86-4F6F-AF0D-DD8D5CF7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C3EB6-3496-4B54-A4E1-25F4C60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C033E-7E74-40BD-8068-D24D7937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878AB-BF11-40F8-A608-B33AB0B14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8B974F-B205-4BF4-BEA6-AF6D02086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9EEE54-2042-4BFF-B5BD-69D5BF03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9F377D-C8FF-463A-A8B9-E2ABDA92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A7149-DA84-464A-A55B-4E8DFD66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9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326C4-9058-4F25-93A6-FB62D1BA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3BF28A-30E1-4A39-9361-628C9443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DC908B-3138-4DF4-A99F-9DEBE814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D1038F-3777-4545-82A8-A37BEF338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E36ADB-5BA5-4725-9CB3-0AE71FEA4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C97D46-8A38-43E0-9170-3458FC2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F3A1DA-B481-4AAD-8E1C-8490F632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738EC2-D638-4800-8B87-3C65848C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6A721-4A06-4D27-B321-A250F25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F0029E-4BA6-42BB-AC46-88ADA8E7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CD76BD-616A-4321-ABDD-E528691B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677CD7-23A0-446C-9785-3F18904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74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471E4C-99B7-4382-8913-D5AEC9D4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E3F7F8-DBB2-4DBB-B0BD-597DD614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00DA00-F09F-4075-A599-AE8177BF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82D3F-E9DB-4818-B3AF-FA304E03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A818A-A80D-4932-B8D4-BF1114A7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A20705-B530-49C6-8FEF-7C0426C10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B97568-95C0-44B6-8B14-C922B089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7F7336-7A80-4D31-BFAF-F47B1119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3C5EA3-902F-47B9-80CA-E183C547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70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CCC26-F5C9-489F-97D8-3D02585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DB0C4B-4961-40EB-BD67-47690C60C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6CC74B-2151-4FC9-9588-91522D42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DB2BA-C5D9-4289-845E-6BE62570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208328-D2E1-4B21-990D-9FFF4D4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978374-48FA-46E4-AB7D-E66D06F1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08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045303-20F9-4473-8F48-A4C6C918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72D77-6458-4F5B-8D65-2F18AEA6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CE5DC-2C94-4C1D-BD55-27AC70B95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7EE8-5E03-41C8-A6DA-3BAEDC84A5F4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E5C02-BFE2-4D08-90C4-91CC37B7E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1AF53-5000-43A5-99B7-D2E88FD2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3A1A-E72C-4E2E-A136-75C021EA66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32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336F4-0F8E-4D28-A16B-6FF198DF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1281201"/>
            <a:ext cx="7745942" cy="5071974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Eras Bold ITC" panose="020B0907030504020204" pitchFamily="34" charset="0"/>
              </a:rPr>
              <a:t>Teammitglieder: Simon Tebbe, Oliver </a:t>
            </a:r>
            <a:r>
              <a:rPr lang="de-DE" sz="2000" dirty="0" err="1">
                <a:latin typeface="Eras Bold ITC" panose="020B0907030504020204" pitchFamily="34" charset="0"/>
              </a:rPr>
              <a:t>Rehbach</a:t>
            </a:r>
            <a:r>
              <a:rPr lang="de-DE" sz="2000" dirty="0">
                <a:latin typeface="Eras Bold ITC" panose="020B0907030504020204" pitchFamily="34" charset="0"/>
              </a:rPr>
              <a:t>, Janic </a:t>
            </a:r>
            <a:r>
              <a:rPr lang="de-DE" sz="2000" dirty="0" err="1">
                <a:latin typeface="Eras Bold ITC" panose="020B0907030504020204" pitchFamily="34" charset="0"/>
              </a:rPr>
              <a:t>Steckebach</a:t>
            </a:r>
            <a:br>
              <a:rPr lang="de-DE" sz="2000" dirty="0">
                <a:latin typeface="Eras Bold ITC" panose="020B0907030504020204" pitchFamily="34" charset="0"/>
              </a:rPr>
            </a:br>
            <a:endParaRPr lang="de-DE" sz="2000" dirty="0">
              <a:latin typeface="Eras Bold ITC" panose="020B0907030504020204" pitchFamily="34" charset="0"/>
            </a:endParaRPr>
          </a:p>
          <a:p>
            <a:r>
              <a:rPr lang="de-DE" sz="2000" dirty="0">
                <a:latin typeface="Eras Bold ITC" panose="020B0907030504020204" pitchFamily="34" charset="0"/>
              </a:rPr>
              <a:t>Fakten zu dem Spiel: </a:t>
            </a:r>
          </a:p>
          <a:p>
            <a:pPr lvl="1"/>
            <a:r>
              <a:rPr lang="de-DE" sz="1800" dirty="0">
                <a:latin typeface="Eras Bold ITC" panose="020B0907030504020204" pitchFamily="34" charset="0"/>
              </a:rPr>
              <a:t>Computerspiel aus dem Jahre 1986</a:t>
            </a:r>
          </a:p>
          <a:p>
            <a:pPr lvl="1"/>
            <a:r>
              <a:rPr lang="de-DE" sz="1800" dirty="0">
                <a:latin typeface="Eras Bold ITC" panose="020B0907030504020204" pitchFamily="34" charset="0"/>
              </a:rPr>
              <a:t>Zuerst als Arcade-Automat veröffentlicht</a:t>
            </a:r>
            <a:br>
              <a:rPr lang="de-DE" sz="1800" dirty="0">
                <a:latin typeface="Eras Bold ITC" panose="020B0907030504020204" pitchFamily="34" charset="0"/>
              </a:rPr>
            </a:br>
            <a:endParaRPr lang="de-DE" sz="2000" dirty="0">
              <a:latin typeface="Eras Bold ITC" panose="020B0907030504020204" pitchFamily="34" charset="0"/>
            </a:endParaRPr>
          </a:p>
          <a:p>
            <a:r>
              <a:rPr lang="de-DE" sz="2000" dirty="0">
                <a:latin typeface="Eras Bold ITC" panose="020B0907030504020204" pitchFamily="34" charset="0"/>
              </a:rPr>
              <a:t>Über unser Spiel:</a:t>
            </a:r>
          </a:p>
          <a:p>
            <a:pPr lvl="1"/>
            <a:r>
              <a:rPr lang="de-DE" sz="1600" dirty="0">
                <a:latin typeface="Eras Bold ITC" panose="020B0907030504020204" pitchFamily="34" charset="0"/>
              </a:rPr>
              <a:t>Im Rahmen eines Uni-Projektes nachentwickelt</a:t>
            </a:r>
          </a:p>
          <a:p>
            <a:pPr lvl="1"/>
            <a:r>
              <a:rPr lang="de-DE" sz="1600" dirty="0">
                <a:latin typeface="Eras Bold ITC" panose="020B0907030504020204" pitchFamily="34" charset="0"/>
              </a:rPr>
              <a:t>Steuerung mit Maus und Tastatur möglich</a:t>
            </a:r>
          </a:p>
          <a:p>
            <a:pPr lvl="1"/>
            <a:r>
              <a:rPr lang="de-DE" sz="1600" dirty="0">
                <a:latin typeface="Eras Bold ITC" panose="020B0907030504020204" pitchFamily="34" charset="0"/>
              </a:rPr>
              <a:t>Verschiedene Level mit Levelauswahl</a:t>
            </a:r>
          </a:p>
          <a:p>
            <a:pPr lvl="1"/>
            <a:r>
              <a:rPr lang="de-DE" sz="1600" dirty="0">
                <a:latin typeface="Eras Bold ITC" panose="020B0907030504020204" pitchFamily="34" charset="0"/>
              </a:rPr>
              <a:t>Unterschiedliche Power-</a:t>
            </a:r>
            <a:r>
              <a:rPr lang="de-DE" sz="1600">
                <a:latin typeface="Eras Bold ITC" panose="020B0907030504020204" pitchFamily="34" charset="0"/>
              </a:rPr>
              <a:t>Ups</a:t>
            </a:r>
            <a:endParaRPr lang="de-DE" sz="1600" dirty="0">
              <a:latin typeface="Eras Bold ITC" panose="020B0907030504020204" pitchFamily="34" charset="0"/>
            </a:endParaRPr>
          </a:p>
          <a:p>
            <a:pPr lvl="1"/>
            <a:r>
              <a:rPr lang="de-DE" sz="1600" dirty="0">
                <a:latin typeface="Eras Bold ITC" panose="020B0907030504020204" pitchFamily="34" charset="0"/>
              </a:rPr>
              <a:t>Mit Sounds und Musik</a:t>
            </a:r>
          </a:p>
          <a:p>
            <a:pPr lvl="1"/>
            <a:r>
              <a:rPr lang="de-DE" sz="1600" dirty="0">
                <a:latin typeface="Eras Bold ITC" panose="020B0907030504020204" pitchFamily="34" charset="0"/>
              </a:rPr>
              <a:t>Unterschiedliche Hintergründe je Level</a:t>
            </a:r>
            <a:br>
              <a:rPr lang="de-DE" sz="1600" dirty="0">
                <a:latin typeface="Eras Bold ITC" panose="020B0907030504020204" pitchFamily="34" charset="0"/>
              </a:rPr>
            </a:br>
            <a:endParaRPr lang="de-DE" sz="1600" dirty="0">
              <a:latin typeface="Eras Bold ITC" panose="020B0907030504020204" pitchFamily="34" charset="0"/>
            </a:endParaRPr>
          </a:p>
          <a:p>
            <a:r>
              <a:rPr lang="de-DE" sz="2000" dirty="0">
                <a:latin typeface="Eras Bold ITC" panose="020B0907030504020204" pitchFamily="34" charset="0"/>
              </a:rPr>
              <a:t>Datum der Fertigstellung: 05.12.2017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4B4FF2D-B320-4FC6-AF1C-2CDA054FADB2}"/>
              </a:ext>
            </a:extLst>
          </p:cNvPr>
          <p:cNvSpPr/>
          <p:nvPr/>
        </p:nvSpPr>
        <p:spPr>
          <a:xfrm>
            <a:off x="4198409" y="80872"/>
            <a:ext cx="37951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7200" b="0" cap="none" spc="0" dirty="0">
                <a:ln w="0"/>
                <a:gradFill>
                  <a:gsLst>
                    <a:gs pos="0">
                      <a:srgbClr val="C00000"/>
                    </a:gs>
                    <a:gs pos="50000">
                      <a:srgbClr val="FFC000"/>
                    </a:gs>
                    <a:gs pos="100000">
                      <a:schemeClr val="accent6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Arkanoid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F7D022-C208-4ADF-9B0F-6945358D3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07" t="7334" r="28842" b="37061"/>
          <a:stretch/>
        </p:blipFill>
        <p:spPr>
          <a:xfrm>
            <a:off x="7993591" y="2014537"/>
            <a:ext cx="3771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Bold ITC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Janic Steckelbach</dc:creator>
  <cp:lastModifiedBy>Janic Steckelbach</cp:lastModifiedBy>
  <cp:revision>3</cp:revision>
  <dcterms:created xsi:type="dcterms:W3CDTF">2017-12-05T18:50:54Z</dcterms:created>
  <dcterms:modified xsi:type="dcterms:W3CDTF">2017-12-05T19:18:15Z</dcterms:modified>
</cp:coreProperties>
</file>