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37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58" d="100"/>
          <a:sy n="58" d="100"/>
        </p:scale>
        <p:origin x="90" y="1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202AC-E74C-4D54-9B9B-E065A2F437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9487C3-9D86-4837-8D60-B6A2B67E38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BE6793-152E-473A-A898-0A70E5A55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9091B-F0D2-4A70-902C-9A825C98FA5F}" type="datetimeFigureOut">
              <a:rPr lang="en-GB" smtClean="0"/>
              <a:t>23/05/2022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DB969-09F3-41F4-BDA3-A9F3C6D23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A8EF08-4BB6-4151-8CB0-93D96A52E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8720D-2A27-4F3C-A876-02FBA8FD02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1224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762FA-294F-47F8-8050-F28A30D1D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DE39AE-2718-427F-9C12-18E5C5D972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EBFCA3-36EA-4F68-A4E0-B53FCC922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9091B-F0D2-4A70-902C-9A825C98FA5F}" type="datetimeFigureOut">
              <a:rPr lang="en-GB" smtClean="0"/>
              <a:t>23/05/2022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C1125A-C7D4-44C3-B5FE-A6FBB9809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27BA63-D357-437B-B7E6-6E3BFE332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8720D-2A27-4F3C-A876-02FBA8FD02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9310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AAC772-3254-4166-9486-1FB76C0B53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046D38-6080-49FD-A530-4C7FD8B470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3250BC-06F2-4D1A-88FA-B91DE6A8A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9091B-F0D2-4A70-902C-9A825C98FA5F}" type="datetimeFigureOut">
              <a:rPr lang="en-GB" smtClean="0"/>
              <a:t>23/05/2022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7F836C-E92A-4C53-8B4A-7F29C988D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627BEA-E702-46E2-BACB-A963F9C14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8720D-2A27-4F3C-A876-02FBA8FD02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7593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56B0F-FBA5-45F7-AF38-111765F2F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50B5B6-267B-4BD2-BEED-C8D81CA4B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16B81B-9AA6-4C3B-984E-FB7D9C791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9091B-F0D2-4A70-902C-9A825C98FA5F}" type="datetimeFigureOut">
              <a:rPr lang="en-GB" smtClean="0"/>
              <a:t>23/05/2022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F28C4B-B5ED-47EC-8B0F-308281362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6648E-A382-4962-8930-5E1F68EDF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8720D-2A27-4F3C-A876-02FBA8FD02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95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BDECB-1CF0-48CD-B637-86E0737BF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C0B190-32CA-4467-A7EC-0A7EF7DE4D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4C20FF-B1ED-4FDC-969F-D55FFEDFF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9091B-F0D2-4A70-902C-9A825C98FA5F}" type="datetimeFigureOut">
              <a:rPr lang="en-GB" smtClean="0"/>
              <a:t>23/05/2022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C228E-E131-4DD3-9688-A8DAC10D3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8035B-07C1-41A5-B966-D05359C94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8720D-2A27-4F3C-A876-02FBA8FD02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2556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901DA-8384-4A73-9604-5E5C95C35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11F71-6334-4205-A1DE-EEE6FEFFE2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713F68-6364-45AB-8D08-CB0C28DB4F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7937F1-2AD1-41A7-84C5-5B2F65ED5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9091B-F0D2-4A70-902C-9A825C98FA5F}" type="datetimeFigureOut">
              <a:rPr lang="en-GB" smtClean="0"/>
              <a:t>23/05/2022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85B12A-1723-4656-A7D1-DE9E5B669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D23E69-D3B0-4311-A237-49226D47B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8720D-2A27-4F3C-A876-02FBA8FD02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1295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02D51-7459-4659-B03A-DC660D049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F70316-3B75-4F03-B34A-CCCB6BBA00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EBD2C1-308A-4C7D-BDC5-08D55330CB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4ECDE9-5B08-4131-8B6A-C5A1227824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B8F855-52C2-4B94-AC9C-81B7F21406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0C02BA-020E-4C1D-AA70-486435E85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9091B-F0D2-4A70-902C-9A825C98FA5F}" type="datetimeFigureOut">
              <a:rPr lang="en-GB" smtClean="0"/>
              <a:t>23/05/2022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B15805-7E4D-42E5-99B5-EB816469D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6CACA9-27C6-4320-8E75-728FE72B0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8720D-2A27-4F3C-A876-02FBA8FD02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8395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741B1-4F6D-4946-B471-196E53607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FA5372-23E4-4BA2-BE61-1C0336F28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9091B-F0D2-4A70-902C-9A825C98FA5F}" type="datetimeFigureOut">
              <a:rPr lang="en-GB" smtClean="0"/>
              <a:t>23/05/2022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7EE565-880E-4524-BE1C-AE2C0B766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ECD2F7-E279-4D02-9E55-4A4AE051F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8720D-2A27-4F3C-A876-02FBA8FD02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2069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1D43B5-6E3A-498A-AAEA-FD9DD364A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9091B-F0D2-4A70-902C-9A825C98FA5F}" type="datetimeFigureOut">
              <a:rPr lang="en-GB" smtClean="0"/>
              <a:t>23/05/2022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6CDC01-EC73-4459-97CE-0477FA27D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FB289A-6AD3-4C32-BD4D-6E68D76BC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8720D-2A27-4F3C-A876-02FBA8FD02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6705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B7BF1-16A4-4793-90FF-6493A9702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61900-C5C0-408B-ABE4-4524DE452C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26195D-9E10-4337-B493-5D6C496703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47A0D1-D333-4B82-B446-AEC0D756B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9091B-F0D2-4A70-902C-9A825C98FA5F}" type="datetimeFigureOut">
              <a:rPr lang="en-GB" smtClean="0"/>
              <a:t>23/05/2022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458B6-CD13-484C-B75A-A89A7BFE5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1A8ED9-83A7-4222-A1B8-DE23E38BA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8720D-2A27-4F3C-A876-02FBA8FD02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1671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5D8B3-665A-4CFB-BE3A-8D92F124F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41A975-03F0-4BC2-A5EE-AC0EE67E91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DFEC6-C343-4937-9C9F-44800B7AA1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CE2F33-467D-4EA8-B021-7FCE3B92D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9091B-F0D2-4A70-902C-9A825C98FA5F}" type="datetimeFigureOut">
              <a:rPr lang="en-GB" smtClean="0"/>
              <a:t>23/05/2022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5B0176-79DE-4B41-BAA3-72A6D1393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66BAC3-EAC5-4832-B7CB-CBA3F4FEB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8720D-2A27-4F3C-A876-02FBA8FD02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080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691C16-DC6D-456D-9D60-0B39E477D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C14D46-4885-4810-891B-409FAC1F2D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4A03DC-52DB-41AB-8976-05AAE3A3AD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9091B-F0D2-4A70-902C-9A825C98FA5F}" type="datetimeFigureOut">
              <a:rPr lang="en-GB" smtClean="0"/>
              <a:t>23/05/2022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C3CA7E-926D-4D7F-AD19-5DE03958FC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012AA2-8D52-4F1B-98E3-3F077CBD5A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8720D-2A27-4F3C-A876-02FBA8FD02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4244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37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CCDA3-89C3-45A0-BAE4-FD22AAD2F1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99661"/>
            <a:ext cx="9144000" cy="2258678"/>
          </a:xfrm>
        </p:spPr>
        <p:txBody>
          <a:bodyPr>
            <a:normAutofit fontScale="90000"/>
          </a:bodyPr>
          <a:lstStyle/>
          <a:p>
            <a:r>
              <a:rPr lang="en-GB" sz="8900" dirty="0">
                <a:solidFill>
                  <a:schemeClr val="bg1"/>
                </a:solidFill>
                <a:latin typeface="Sassoon Sans Std Medium" panose="020B0703020103030203" pitchFamily="34" charset="0"/>
              </a:rPr>
              <a:t>2019</a:t>
            </a:r>
            <a:br>
              <a:rPr lang="en-GB" dirty="0">
                <a:solidFill>
                  <a:schemeClr val="bg1"/>
                </a:solidFill>
                <a:latin typeface="Sassoon Sans Std Medium" panose="020B0703020103030203" pitchFamily="34" charset="0"/>
              </a:rPr>
            </a:br>
            <a:br>
              <a:rPr lang="en-GB" dirty="0">
                <a:solidFill>
                  <a:schemeClr val="bg1"/>
                </a:solidFill>
                <a:latin typeface="Sassoon Sans Std Medium" panose="020B0703020103030203" pitchFamily="34" charset="0"/>
              </a:rPr>
            </a:br>
            <a:r>
              <a:rPr lang="en-GB" dirty="0">
                <a:solidFill>
                  <a:schemeClr val="bg1"/>
                </a:solidFill>
                <a:latin typeface="Sassoon Sans Std Medium" panose="020B0703020103030203" pitchFamily="34" charset="0"/>
              </a:rPr>
              <a:t>Phonics Screening Test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BFFF77-ED82-43EE-9920-FF40CCEEC9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2059" y="6120062"/>
            <a:ext cx="2909598" cy="593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3385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37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63783D0-A345-4294-9477-22739E6B42CD}"/>
              </a:ext>
            </a:extLst>
          </p:cNvPr>
          <p:cNvSpPr/>
          <p:nvPr/>
        </p:nvSpPr>
        <p:spPr>
          <a:xfrm>
            <a:off x="1290387" y="1720516"/>
            <a:ext cx="9906000" cy="341696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354C1D-0E75-4C52-AC29-0756497863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2059" y="6120062"/>
            <a:ext cx="2909598" cy="5935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03FAF0-AC0B-4866-8567-CDAD6BEEBE75}"/>
              </a:ext>
            </a:extLst>
          </p:cNvPr>
          <p:cNvSpPr txBox="1"/>
          <p:nvPr/>
        </p:nvSpPr>
        <p:spPr>
          <a:xfrm>
            <a:off x="876300" y="2459504"/>
            <a:ext cx="10439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0" dirty="0" err="1">
                <a:latin typeface="Sassoon Sans Slope Std Medium" panose="020B07030201030A0203" pitchFamily="34" charset="0"/>
              </a:rPr>
              <a:t>blem</a:t>
            </a:r>
            <a:endParaRPr lang="en-GB" sz="12000" dirty="0">
              <a:latin typeface="Sassoon Sans Slope Std Medium" panose="020B07030201030A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28500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37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E9DFEC1-6758-4FF8-8C47-160F35799878}"/>
              </a:ext>
            </a:extLst>
          </p:cNvPr>
          <p:cNvSpPr/>
          <p:nvPr/>
        </p:nvSpPr>
        <p:spPr>
          <a:xfrm>
            <a:off x="1290387" y="1720516"/>
            <a:ext cx="9906000" cy="341696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354C1D-0E75-4C52-AC29-0756497863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2059" y="6120062"/>
            <a:ext cx="2909598" cy="5935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03FAF0-AC0B-4866-8567-CDAD6BEEBE75}"/>
              </a:ext>
            </a:extLst>
          </p:cNvPr>
          <p:cNvSpPr txBox="1"/>
          <p:nvPr/>
        </p:nvSpPr>
        <p:spPr>
          <a:xfrm>
            <a:off x="876300" y="2459504"/>
            <a:ext cx="10439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0" dirty="0" err="1">
                <a:latin typeface="Sassoon Sans Slope Std Medium" panose="020B07030201030A0203" pitchFamily="34" charset="0"/>
              </a:rPr>
              <a:t>drell</a:t>
            </a:r>
            <a:endParaRPr lang="en-GB" sz="12000" dirty="0">
              <a:latin typeface="Sassoon Sans Slope Std Medium" panose="020B07030201030A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30173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37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7DED205-A9AE-48A0-87C9-4C3AFCBEA4A9}"/>
              </a:ext>
            </a:extLst>
          </p:cNvPr>
          <p:cNvSpPr/>
          <p:nvPr/>
        </p:nvSpPr>
        <p:spPr>
          <a:xfrm>
            <a:off x="1290387" y="1720516"/>
            <a:ext cx="9906000" cy="341696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354C1D-0E75-4C52-AC29-0756497863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2059" y="6120062"/>
            <a:ext cx="2909598" cy="5935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03FAF0-AC0B-4866-8567-CDAD6BEEBE75}"/>
              </a:ext>
            </a:extLst>
          </p:cNvPr>
          <p:cNvSpPr txBox="1"/>
          <p:nvPr/>
        </p:nvSpPr>
        <p:spPr>
          <a:xfrm>
            <a:off x="876300" y="2459504"/>
            <a:ext cx="10439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0" dirty="0" err="1">
                <a:latin typeface="Sassoon Sans Slope Std Medium" panose="020B07030201030A0203" pitchFamily="34" charset="0"/>
              </a:rPr>
              <a:t>fusp</a:t>
            </a:r>
            <a:endParaRPr lang="en-GB" sz="12000" dirty="0">
              <a:latin typeface="Sassoon Sans Slope Std Medium" panose="020B07030201030A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4239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37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EB263FE-3FD1-41C4-8F09-A0C187B4236C}"/>
              </a:ext>
            </a:extLst>
          </p:cNvPr>
          <p:cNvSpPr/>
          <p:nvPr/>
        </p:nvSpPr>
        <p:spPr>
          <a:xfrm>
            <a:off x="1290387" y="1720516"/>
            <a:ext cx="9906000" cy="341696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354C1D-0E75-4C52-AC29-0756497863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2059" y="6120062"/>
            <a:ext cx="2909598" cy="5935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03FAF0-AC0B-4866-8567-CDAD6BEEBE75}"/>
              </a:ext>
            </a:extLst>
          </p:cNvPr>
          <p:cNvSpPr txBox="1"/>
          <p:nvPr/>
        </p:nvSpPr>
        <p:spPr>
          <a:xfrm>
            <a:off x="876300" y="2459504"/>
            <a:ext cx="10439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0" dirty="0" err="1">
                <a:latin typeface="Sassoon Sans Slope Std Medium" panose="020B07030201030A0203" pitchFamily="34" charset="0"/>
              </a:rPr>
              <a:t>quisk</a:t>
            </a:r>
            <a:endParaRPr lang="en-GB" sz="12000" dirty="0">
              <a:latin typeface="Sassoon Sans Slope Std Medium" panose="020B07030201030A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34470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37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8DA0190-7BF7-4CBB-A140-6E74AA72B9EC}"/>
              </a:ext>
            </a:extLst>
          </p:cNvPr>
          <p:cNvSpPr/>
          <p:nvPr/>
        </p:nvSpPr>
        <p:spPr>
          <a:xfrm>
            <a:off x="1290387" y="1720516"/>
            <a:ext cx="9906000" cy="341696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354C1D-0E75-4C52-AC29-0756497863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2059" y="6120062"/>
            <a:ext cx="2909598" cy="5935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03FAF0-AC0B-4866-8567-CDAD6BEEBE75}"/>
              </a:ext>
            </a:extLst>
          </p:cNvPr>
          <p:cNvSpPr txBox="1"/>
          <p:nvPr/>
        </p:nvSpPr>
        <p:spPr>
          <a:xfrm>
            <a:off x="876300" y="2459504"/>
            <a:ext cx="10439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0" dirty="0">
                <a:latin typeface="Sassoon Sans Slope Std Medium" panose="020B07030201030A0203" pitchFamily="34" charset="0"/>
              </a:rPr>
              <a:t>shop</a:t>
            </a:r>
          </a:p>
        </p:txBody>
      </p:sp>
    </p:spTree>
    <p:extLst>
      <p:ext uri="{BB962C8B-B14F-4D97-AF65-F5344CB8AC3E}">
        <p14:creationId xmlns:p14="http://schemas.microsoft.com/office/powerpoint/2010/main" val="34497606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37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9EF2F2C-AC49-4CC0-8842-E88C3DE21CA4}"/>
              </a:ext>
            </a:extLst>
          </p:cNvPr>
          <p:cNvSpPr/>
          <p:nvPr/>
        </p:nvSpPr>
        <p:spPr>
          <a:xfrm>
            <a:off x="1290387" y="1720516"/>
            <a:ext cx="9906000" cy="341696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354C1D-0E75-4C52-AC29-0756497863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2059" y="6120062"/>
            <a:ext cx="2909598" cy="5935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03FAF0-AC0B-4866-8567-CDAD6BEEBE75}"/>
              </a:ext>
            </a:extLst>
          </p:cNvPr>
          <p:cNvSpPr txBox="1"/>
          <p:nvPr/>
        </p:nvSpPr>
        <p:spPr>
          <a:xfrm>
            <a:off x="876300" y="2459504"/>
            <a:ext cx="10439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0" dirty="0">
                <a:latin typeface="Sassoon Sans Slope Std Medium" panose="020B07030201030A0203" pitchFamily="34" charset="0"/>
              </a:rPr>
              <a:t>yell</a:t>
            </a:r>
          </a:p>
        </p:txBody>
      </p:sp>
    </p:spTree>
    <p:extLst>
      <p:ext uri="{BB962C8B-B14F-4D97-AF65-F5344CB8AC3E}">
        <p14:creationId xmlns:p14="http://schemas.microsoft.com/office/powerpoint/2010/main" val="17666561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37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690CD72-43C2-48D4-9209-D15D51E5BE08}"/>
              </a:ext>
            </a:extLst>
          </p:cNvPr>
          <p:cNvSpPr/>
          <p:nvPr/>
        </p:nvSpPr>
        <p:spPr>
          <a:xfrm>
            <a:off x="1290387" y="1720516"/>
            <a:ext cx="9906000" cy="341696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354C1D-0E75-4C52-AC29-0756497863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2059" y="6120062"/>
            <a:ext cx="2909598" cy="5935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03FAF0-AC0B-4866-8567-CDAD6BEEBE75}"/>
              </a:ext>
            </a:extLst>
          </p:cNvPr>
          <p:cNvSpPr txBox="1"/>
          <p:nvPr/>
        </p:nvSpPr>
        <p:spPr>
          <a:xfrm>
            <a:off x="876300" y="2459504"/>
            <a:ext cx="10439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0" dirty="0">
                <a:latin typeface="Sassoon Sans Slope Std Medium" panose="020B07030201030A0203" pitchFamily="34" charset="0"/>
              </a:rPr>
              <a:t>peel</a:t>
            </a:r>
          </a:p>
        </p:txBody>
      </p:sp>
    </p:spTree>
    <p:extLst>
      <p:ext uri="{BB962C8B-B14F-4D97-AF65-F5344CB8AC3E}">
        <p14:creationId xmlns:p14="http://schemas.microsoft.com/office/powerpoint/2010/main" val="4092862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37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FD8FBA7-DEB6-4ED9-A5DC-68320A13789A}"/>
              </a:ext>
            </a:extLst>
          </p:cNvPr>
          <p:cNvSpPr/>
          <p:nvPr/>
        </p:nvSpPr>
        <p:spPr>
          <a:xfrm>
            <a:off x="1290387" y="1720516"/>
            <a:ext cx="9906000" cy="341696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354C1D-0E75-4C52-AC29-0756497863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2059" y="6120062"/>
            <a:ext cx="2909598" cy="5935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03FAF0-AC0B-4866-8567-CDAD6BEEBE75}"/>
              </a:ext>
            </a:extLst>
          </p:cNvPr>
          <p:cNvSpPr txBox="1"/>
          <p:nvPr/>
        </p:nvSpPr>
        <p:spPr>
          <a:xfrm>
            <a:off x="876300" y="2459504"/>
            <a:ext cx="10439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0" dirty="0">
                <a:latin typeface="Sassoon Sans Slope Std Medium" panose="020B07030201030A0203" pitchFamily="34" charset="0"/>
              </a:rPr>
              <a:t>check</a:t>
            </a:r>
          </a:p>
        </p:txBody>
      </p:sp>
    </p:spTree>
    <p:extLst>
      <p:ext uri="{BB962C8B-B14F-4D97-AF65-F5344CB8AC3E}">
        <p14:creationId xmlns:p14="http://schemas.microsoft.com/office/powerpoint/2010/main" val="31169480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37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99BCD58-5D66-4EDB-B5CC-AA52AC713AE1}"/>
              </a:ext>
            </a:extLst>
          </p:cNvPr>
          <p:cNvSpPr/>
          <p:nvPr/>
        </p:nvSpPr>
        <p:spPr>
          <a:xfrm>
            <a:off x="1290387" y="1720516"/>
            <a:ext cx="9906000" cy="341696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354C1D-0E75-4C52-AC29-0756497863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2059" y="6120062"/>
            <a:ext cx="2909598" cy="5935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03FAF0-AC0B-4866-8567-CDAD6BEEBE75}"/>
              </a:ext>
            </a:extLst>
          </p:cNvPr>
          <p:cNvSpPr txBox="1"/>
          <p:nvPr/>
        </p:nvSpPr>
        <p:spPr>
          <a:xfrm>
            <a:off x="876300" y="2459504"/>
            <a:ext cx="10439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0" dirty="0">
                <a:latin typeface="Sassoon Sans Slope Std Medium" panose="020B07030201030A0203" pitchFamily="34" charset="0"/>
              </a:rPr>
              <a:t>plug</a:t>
            </a:r>
          </a:p>
        </p:txBody>
      </p:sp>
    </p:spTree>
    <p:extLst>
      <p:ext uri="{BB962C8B-B14F-4D97-AF65-F5344CB8AC3E}">
        <p14:creationId xmlns:p14="http://schemas.microsoft.com/office/powerpoint/2010/main" val="26453439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37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CCF1EF7-7B12-4BE7-83E6-EF5AE06F7E91}"/>
              </a:ext>
            </a:extLst>
          </p:cNvPr>
          <p:cNvSpPr/>
          <p:nvPr/>
        </p:nvSpPr>
        <p:spPr>
          <a:xfrm>
            <a:off x="1290387" y="1720516"/>
            <a:ext cx="9906000" cy="341696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354C1D-0E75-4C52-AC29-0756497863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2059" y="6120062"/>
            <a:ext cx="2909598" cy="5935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03FAF0-AC0B-4866-8567-CDAD6BEEBE75}"/>
              </a:ext>
            </a:extLst>
          </p:cNvPr>
          <p:cNvSpPr txBox="1"/>
          <p:nvPr/>
        </p:nvSpPr>
        <p:spPr>
          <a:xfrm>
            <a:off x="876300" y="2459504"/>
            <a:ext cx="10439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0" dirty="0">
                <a:latin typeface="Sassoon Sans Slope Std Medium" panose="020B07030201030A0203" pitchFamily="34" charset="0"/>
              </a:rPr>
              <a:t>sweep</a:t>
            </a:r>
          </a:p>
        </p:txBody>
      </p:sp>
    </p:spTree>
    <p:extLst>
      <p:ext uri="{BB962C8B-B14F-4D97-AF65-F5344CB8AC3E}">
        <p14:creationId xmlns:p14="http://schemas.microsoft.com/office/powerpoint/2010/main" val="4272768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37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2E6EE3E-0062-4012-AC59-345AE16D21C8}"/>
              </a:ext>
            </a:extLst>
          </p:cNvPr>
          <p:cNvSpPr/>
          <p:nvPr/>
        </p:nvSpPr>
        <p:spPr>
          <a:xfrm>
            <a:off x="1290387" y="1720516"/>
            <a:ext cx="9906000" cy="341696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354C1D-0E75-4C52-AC29-0756497863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2059" y="6120062"/>
            <a:ext cx="2909598" cy="5935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03FAF0-AC0B-4866-8567-CDAD6BEEBE75}"/>
              </a:ext>
            </a:extLst>
          </p:cNvPr>
          <p:cNvSpPr txBox="1"/>
          <p:nvPr/>
        </p:nvSpPr>
        <p:spPr>
          <a:xfrm>
            <a:off x="876300" y="2459504"/>
            <a:ext cx="10439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0" dirty="0" err="1">
                <a:latin typeface="Sassoon Sans Slope Std Medium" panose="020B07030201030A0203" pitchFamily="34" charset="0"/>
              </a:rPr>
              <a:t>sut</a:t>
            </a:r>
            <a:endParaRPr lang="en-GB" sz="12000" dirty="0">
              <a:latin typeface="Sassoon Sans Slope Std Medium" panose="020B07030201030A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86944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37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0A0149D-4E21-41BB-A555-E6F9941A2473}"/>
              </a:ext>
            </a:extLst>
          </p:cNvPr>
          <p:cNvSpPr/>
          <p:nvPr/>
        </p:nvSpPr>
        <p:spPr>
          <a:xfrm>
            <a:off x="1290387" y="1720516"/>
            <a:ext cx="9906000" cy="341696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354C1D-0E75-4C52-AC29-0756497863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2059" y="6120062"/>
            <a:ext cx="2909598" cy="5935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03FAF0-AC0B-4866-8567-CDAD6BEEBE75}"/>
              </a:ext>
            </a:extLst>
          </p:cNvPr>
          <p:cNvSpPr txBox="1"/>
          <p:nvPr/>
        </p:nvSpPr>
        <p:spPr>
          <a:xfrm>
            <a:off x="876300" y="2459504"/>
            <a:ext cx="10439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0" dirty="0">
                <a:latin typeface="Sassoon Sans Slope Std Medium" panose="020B07030201030A0203" pitchFamily="34" charset="0"/>
              </a:rPr>
              <a:t>soft</a:t>
            </a:r>
          </a:p>
        </p:txBody>
      </p:sp>
    </p:spTree>
    <p:extLst>
      <p:ext uri="{BB962C8B-B14F-4D97-AF65-F5344CB8AC3E}">
        <p14:creationId xmlns:p14="http://schemas.microsoft.com/office/powerpoint/2010/main" val="9189172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37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7169C15-81D5-45C0-BDDA-F88C536CF022}"/>
              </a:ext>
            </a:extLst>
          </p:cNvPr>
          <p:cNvSpPr/>
          <p:nvPr/>
        </p:nvSpPr>
        <p:spPr>
          <a:xfrm>
            <a:off x="1290387" y="1720516"/>
            <a:ext cx="9906000" cy="341696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354C1D-0E75-4C52-AC29-0756497863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2059" y="6120062"/>
            <a:ext cx="2909598" cy="5935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03FAF0-AC0B-4866-8567-CDAD6BEEBE75}"/>
              </a:ext>
            </a:extLst>
          </p:cNvPr>
          <p:cNvSpPr txBox="1"/>
          <p:nvPr/>
        </p:nvSpPr>
        <p:spPr>
          <a:xfrm>
            <a:off x="876300" y="2459504"/>
            <a:ext cx="10439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0" dirty="0">
                <a:latin typeface="Sassoon Sans Slope Std Medium" panose="020B07030201030A0203" pitchFamily="34" charset="0"/>
              </a:rPr>
              <a:t>yards</a:t>
            </a:r>
          </a:p>
        </p:txBody>
      </p:sp>
    </p:spTree>
    <p:extLst>
      <p:ext uri="{BB962C8B-B14F-4D97-AF65-F5344CB8AC3E}">
        <p14:creationId xmlns:p14="http://schemas.microsoft.com/office/powerpoint/2010/main" val="18872721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37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FA67536-2589-4D26-B230-22DAE03E890C}"/>
              </a:ext>
            </a:extLst>
          </p:cNvPr>
          <p:cNvSpPr/>
          <p:nvPr/>
        </p:nvSpPr>
        <p:spPr>
          <a:xfrm>
            <a:off x="1290387" y="1720516"/>
            <a:ext cx="9906000" cy="341696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354C1D-0E75-4C52-AC29-0756497863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2059" y="6120062"/>
            <a:ext cx="2909598" cy="5935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03FAF0-AC0B-4866-8567-CDAD6BEEBE75}"/>
              </a:ext>
            </a:extLst>
          </p:cNvPr>
          <p:cNvSpPr txBox="1"/>
          <p:nvPr/>
        </p:nvSpPr>
        <p:spPr>
          <a:xfrm>
            <a:off x="876300" y="2459504"/>
            <a:ext cx="10439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0" dirty="0" err="1">
                <a:latin typeface="Sassoon Sans Slope Std Medium" panose="020B07030201030A0203" pitchFamily="34" charset="0"/>
              </a:rPr>
              <a:t>vaw</a:t>
            </a:r>
            <a:endParaRPr lang="en-GB" sz="12000" dirty="0">
              <a:latin typeface="Sassoon Sans Slope Std Medium" panose="020B07030201030A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33277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37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F565A84-F8DB-42D1-AE26-725C1A51DEA5}"/>
              </a:ext>
            </a:extLst>
          </p:cNvPr>
          <p:cNvSpPr/>
          <p:nvPr/>
        </p:nvSpPr>
        <p:spPr>
          <a:xfrm>
            <a:off x="1290387" y="1720516"/>
            <a:ext cx="9906000" cy="341696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354C1D-0E75-4C52-AC29-0756497863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2059" y="6120062"/>
            <a:ext cx="2909598" cy="5935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03FAF0-AC0B-4866-8567-CDAD6BEEBE75}"/>
              </a:ext>
            </a:extLst>
          </p:cNvPr>
          <p:cNvSpPr txBox="1"/>
          <p:nvPr/>
        </p:nvSpPr>
        <p:spPr>
          <a:xfrm>
            <a:off x="876300" y="2459504"/>
            <a:ext cx="10439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0" dirty="0" err="1">
                <a:latin typeface="Sassoon Sans Slope Std Medium" panose="020B07030201030A0203" pitchFamily="34" charset="0"/>
              </a:rPr>
              <a:t>meast</a:t>
            </a:r>
            <a:endParaRPr lang="en-GB" sz="12000" dirty="0">
              <a:latin typeface="Sassoon Sans Slope Std Medium" panose="020B07030201030A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96535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37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3B3F289-308A-4701-82F4-172B8ACE271A}"/>
              </a:ext>
            </a:extLst>
          </p:cNvPr>
          <p:cNvSpPr/>
          <p:nvPr/>
        </p:nvSpPr>
        <p:spPr>
          <a:xfrm>
            <a:off x="1290387" y="1720516"/>
            <a:ext cx="9906000" cy="341696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354C1D-0E75-4C52-AC29-0756497863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2059" y="6120062"/>
            <a:ext cx="2909598" cy="5935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03FAF0-AC0B-4866-8567-CDAD6BEEBE75}"/>
              </a:ext>
            </a:extLst>
          </p:cNvPr>
          <p:cNvSpPr txBox="1"/>
          <p:nvPr/>
        </p:nvSpPr>
        <p:spPr>
          <a:xfrm>
            <a:off x="876300" y="2459504"/>
            <a:ext cx="10439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0" dirty="0" err="1">
                <a:latin typeface="Sassoon Sans Slope Std Medium" panose="020B07030201030A0203" pitchFamily="34" charset="0"/>
              </a:rPr>
              <a:t>waib</a:t>
            </a:r>
            <a:endParaRPr lang="en-GB" sz="12000" dirty="0">
              <a:latin typeface="Sassoon Sans Slope Std Medium" panose="020B07030201030A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70582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37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40A6925-E683-40BC-8197-343C00C12033}"/>
              </a:ext>
            </a:extLst>
          </p:cNvPr>
          <p:cNvSpPr/>
          <p:nvPr/>
        </p:nvSpPr>
        <p:spPr>
          <a:xfrm>
            <a:off x="1290387" y="1720516"/>
            <a:ext cx="9906000" cy="341696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354C1D-0E75-4C52-AC29-0756497863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2059" y="6120062"/>
            <a:ext cx="2909598" cy="5935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03FAF0-AC0B-4866-8567-CDAD6BEEBE75}"/>
              </a:ext>
            </a:extLst>
          </p:cNvPr>
          <p:cNvSpPr txBox="1"/>
          <p:nvPr/>
        </p:nvSpPr>
        <p:spPr>
          <a:xfrm>
            <a:off x="876300" y="2459504"/>
            <a:ext cx="10439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0" dirty="0" err="1">
                <a:latin typeface="Sassoon Sans Slope Std Medium" panose="020B07030201030A0203" pitchFamily="34" charset="0"/>
              </a:rPr>
              <a:t>zome</a:t>
            </a:r>
            <a:endParaRPr lang="en-GB" sz="12000" dirty="0">
              <a:latin typeface="Sassoon Sans Slope Std Medium" panose="020B07030201030A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41136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37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158AD7A-C140-49B9-ABB0-F423AA2D81CD}"/>
              </a:ext>
            </a:extLst>
          </p:cNvPr>
          <p:cNvSpPr/>
          <p:nvPr/>
        </p:nvSpPr>
        <p:spPr>
          <a:xfrm>
            <a:off x="1290387" y="1720516"/>
            <a:ext cx="9906000" cy="341696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354C1D-0E75-4C52-AC29-0756497863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2059" y="6120062"/>
            <a:ext cx="2909598" cy="5935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03FAF0-AC0B-4866-8567-CDAD6BEEBE75}"/>
              </a:ext>
            </a:extLst>
          </p:cNvPr>
          <p:cNvSpPr txBox="1"/>
          <p:nvPr/>
        </p:nvSpPr>
        <p:spPr>
          <a:xfrm>
            <a:off x="876300" y="2459504"/>
            <a:ext cx="10439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0" dirty="0" err="1">
                <a:latin typeface="Sassoon Sans Slope Std Medium" panose="020B07030201030A0203" pitchFamily="34" charset="0"/>
              </a:rPr>
              <a:t>brend</a:t>
            </a:r>
            <a:endParaRPr lang="en-GB" sz="12000" dirty="0">
              <a:latin typeface="Sassoon Sans Slope Std Medium" panose="020B07030201030A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75422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37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791A3B6-F087-4C9A-BCA5-2503719F89FA}"/>
              </a:ext>
            </a:extLst>
          </p:cNvPr>
          <p:cNvSpPr/>
          <p:nvPr/>
        </p:nvSpPr>
        <p:spPr>
          <a:xfrm>
            <a:off x="1290387" y="1720516"/>
            <a:ext cx="9906000" cy="341696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354C1D-0E75-4C52-AC29-0756497863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2059" y="6120062"/>
            <a:ext cx="2909598" cy="5935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03FAF0-AC0B-4866-8567-CDAD6BEEBE75}"/>
              </a:ext>
            </a:extLst>
          </p:cNvPr>
          <p:cNvSpPr txBox="1"/>
          <p:nvPr/>
        </p:nvSpPr>
        <p:spPr>
          <a:xfrm>
            <a:off x="876300" y="2459504"/>
            <a:ext cx="10439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0" dirty="0" err="1">
                <a:latin typeface="Sassoon Sans Slope Std Medium" panose="020B07030201030A0203" pitchFamily="34" charset="0"/>
              </a:rPr>
              <a:t>throst</a:t>
            </a:r>
            <a:endParaRPr lang="en-GB" sz="12000" dirty="0">
              <a:latin typeface="Sassoon Sans Slope Std Medium" panose="020B07030201030A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26941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37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12B6056-2DB3-446B-A9B1-70EADA665C3F}"/>
              </a:ext>
            </a:extLst>
          </p:cNvPr>
          <p:cNvSpPr/>
          <p:nvPr/>
        </p:nvSpPr>
        <p:spPr>
          <a:xfrm>
            <a:off x="1290387" y="1720516"/>
            <a:ext cx="9906000" cy="341696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354C1D-0E75-4C52-AC29-0756497863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2059" y="6120062"/>
            <a:ext cx="2909598" cy="5935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03FAF0-AC0B-4866-8567-CDAD6BEEBE75}"/>
              </a:ext>
            </a:extLst>
          </p:cNvPr>
          <p:cNvSpPr txBox="1"/>
          <p:nvPr/>
        </p:nvSpPr>
        <p:spPr>
          <a:xfrm>
            <a:off x="876300" y="2459504"/>
            <a:ext cx="10439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0" dirty="0" err="1">
                <a:latin typeface="Sassoon Sans Slope Std Medium" panose="020B07030201030A0203" pitchFamily="34" charset="0"/>
              </a:rPr>
              <a:t>stret</a:t>
            </a:r>
            <a:endParaRPr lang="en-GB" sz="12000" dirty="0">
              <a:latin typeface="Sassoon Sans Slope Std Medium" panose="020B07030201030A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50112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37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C9EE0E1-2EE6-46BF-AC9A-9A1BF28EE8E0}"/>
              </a:ext>
            </a:extLst>
          </p:cNvPr>
          <p:cNvSpPr/>
          <p:nvPr/>
        </p:nvSpPr>
        <p:spPr>
          <a:xfrm>
            <a:off x="1290387" y="1720516"/>
            <a:ext cx="9906000" cy="341696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354C1D-0E75-4C52-AC29-0756497863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2059" y="6120062"/>
            <a:ext cx="2909598" cy="5935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03FAF0-AC0B-4866-8567-CDAD6BEEBE75}"/>
              </a:ext>
            </a:extLst>
          </p:cNvPr>
          <p:cNvSpPr txBox="1"/>
          <p:nvPr/>
        </p:nvSpPr>
        <p:spPr>
          <a:xfrm>
            <a:off x="876300" y="2459504"/>
            <a:ext cx="10439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0" dirty="0" err="1">
                <a:latin typeface="Sassoon Sans Slope Std Medium" panose="020B07030201030A0203" pitchFamily="34" charset="0"/>
              </a:rPr>
              <a:t>spraw</a:t>
            </a:r>
            <a:endParaRPr lang="en-GB" sz="12000" dirty="0">
              <a:latin typeface="Sassoon Sans Slope Std Medium" panose="020B07030201030A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8853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37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0C5511C-28EB-4243-B903-54B44AE0E500}"/>
              </a:ext>
            </a:extLst>
          </p:cNvPr>
          <p:cNvSpPr/>
          <p:nvPr/>
        </p:nvSpPr>
        <p:spPr>
          <a:xfrm>
            <a:off x="1290387" y="1720516"/>
            <a:ext cx="9906000" cy="341696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354C1D-0E75-4C52-AC29-0756497863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2059" y="6120062"/>
            <a:ext cx="2909598" cy="5935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03FAF0-AC0B-4866-8567-CDAD6BEEBE75}"/>
              </a:ext>
            </a:extLst>
          </p:cNvPr>
          <p:cNvSpPr txBox="1"/>
          <p:nvPr/>
        </p:nvSpPr>
        <p:spPr>
          <a:xfrm>
            <a:off x="876300" y="2459504"/>
            <a:ext cx="10439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0" dirty="0" err="1">
                <a:latin typeface="Sassoon Sans Slope Std Medium" panose="020B07030201030A0203" pitchFamily="34" charset="0"/>
              </a:rPr>
              <a:t>yad</a:t>
            </a:r>
            <a:endParaRPr lang="en-GB" sz="12000" dirty="0">
              <a:latin typeface="Sassoon Sans Slope Std Medium" panose="020B07030201030A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65319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37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095A85A-664B-4F00-B540-A627A18B97EE}"/>
              </a:ext>
            </a:extLst>
          </p:cNvPr>
          <p:cNvSpPr/>
          <p:nvPr/>
        </p:nvSpPr>
        <p:spPr>
          <a:xfrm>
            <a:off x="1290387" y="1720516"/>
            <a:ext cx="9906000" cy="341696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354C1D-0E75-4C52-AC29-0756497863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2059" y="6120062"/>
            <a:ext cx="2909598" cy="5935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03FAF0-AC0B-4866-8567-CDAD6BEEBE75}"/>
              </a:ext>
            </a:extLst>
          </p:cNvPr>
          <p:cNvSpPr txBox="1"/>
          <p:nvPr/>
        </p:nvSpPr>
        <p:spPr>
          <a:xfrm>
            <a:off x="876300" y="2459504"/>
            <a:ext cx="10439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0" dirty="0">
                <a:latin typeface="Sassoon Sans Slope Std Medium" panose="020B07030201030A0203" pitchFamily="34" charset="0"/>
              </a:rPr>
              <a:t>few</a:t>
            </a:r>
          </a:p>
        </p:txBody>
      </p:sp>
    </p:spTree>
    <p:extLst>
      <p:ext uri="{BB962C8B-B14F-4D97-AF65-F5344CB8AC3E}">
        <p14:creationId xmlns:p14="http://schemas.microsoft.com/office/powerpoint/2010/main" val="15664754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37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18F2113-0437-466F-AE19-518D781CAA7C}"/>
              </a:ext>
            </a:extLst>
          </p:cNvPr>
          <p:cNvSpPr/>
          <p:nvPr/>
        </p:nvSpPr>
        <p:spPr>
          <a:xfrm>
            <a:off x="1290387" y="1720516"/>
            <a:ext cx="9906000" cy="341696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354C1D-0E75-4C52-AC29-0756497863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2059" y="6120062"/>
            <a:ext cx="2909598" cy="5935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03FAF0-AC0B-4866-8567-CDAD6BEEBE75}"/>
              </a:ext>
            </a:extLst>
          </p:cNvPr>
          <p:cNvSpPr txBox="1"/>
          <p:nvPr/>
        </p:nvSpPr>
        <p:spPr>
          <a:xfrm>
            <a:off x="876300" y="2459504"/>
            <a:ext cx="10439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0" dirty="0">
                <a:latin typeface="Sassoon Sans Slope Std Medium" panose="020B07030201030A0203" pitchFamily="34" charset="0"/>
              </a:rPr>
              <a:t>fried</a:t>
            </a:r>
          </a:p>
        </p:txBody>
      </p:sp>
    </p:spTree>
    <p:extLst>
      <p:ext uri="{BB962C8B-B14F-4D97-AF65-F5344CB8AC3E}">
        <p14:creationId xmlns:p14="http://schemas.microsoft.com/office/powerpoint/2010/main" val="35972863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37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5D482E1-F999-4CB9-837D-4EA000DA75B5}"/>
              </a:ext>
            </a:extLst>
          </p:cNvPr>
          <p:cNvSpPr/>
          <p:nvPr/>
        </p:nvSpPr>
        <p:spPr>
          <a:xfrm>
            <a:off x="1290387" y="1720516"/>
            <a:ext cx="9906000" cy="341696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354C1D-0E75-4C52-AC29-0756497863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2059" y="6120062"/>
            <a:ext cx="2909598" cy="5935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03FAF0-AC0B-4866-8567-CDAD6BEEBE75}"/>
              </a:ext>
            </a:extLst>
          </p:cNvPr>
          <p:cNvSpPr txBox="1"/>
          <p:nvPr/>
        </p:nvSpPr>
        <p:spPr>
          <a:xfrm>
            <a:off x="876300" y="2459504"/>
            <a:ext cx="10439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0" dirty="0">
                <a:latin typeface="Sassoon Sans Slope Std Medium" panose="020B07030201030A0203" pitchFamily="34" charset="0"/>
              </a:rPr>
              <a:t>beak</a:t>
            </a:r>
          </a:p>
        </p:txBody>
      </p:sp>
    </p:spTree>
    <p:extLst>
      <p:ext uri="{BB962C8B-B14F-4D97-AF65-F5344CB8AC3E}">
        <p14:creationId xmlns:p14="http://schemas.microsoft.com/office/powerpoint/2010/main" val="21562737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37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23F856C-337C-4E0D-9922-C59F86A70B21}"/>
              </a:ext>
            </a:extLst>
          </p:cNvPr>
          <p:cNvSpPr/>
          <p:nvPr/>
        </p:nvSpPr>
        <p:spPr>
          <a:xfrm>
            <a:off x="1290387" y="1720516"/>
            <a:ext cx="9906000" cy="341696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354C1D-0E75-4C52-AC29-0756497863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2059" y="6120062"/>
            <a:ext cx="2909598" cy="5935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03FAF0-AC0B-4866-8567-CDAD6BEEBE75}"/>
              </a:ext>
            </a:extLst>
          </p:cNvPr>
          <p:cNvSpPr txBox="1"/>
          <p:nvPr/>
        </p:nvSpPr>
        <p:spPr>
          <a:xfrm>
            <a:off x="876300" y="2459504"/>
            <a:ext cx="10439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0" dirty="0">
                <a:latin typeface="Sassoon Sans Slope Std Medium" panose="020B07030201030A0203" pitchFamily="34" charset="0"/>
              </a:rPr>
              <a:t>cute</a:t>
            </a:r>
          </a:p>
        </p:txBody>
      </p:sp>
    </p:spTree>
    <p:extLst>
      <p:ext uri="{BB962C8B-B14F-4D97-AF65-F5344CB8AC3E}">
        <p14:creationId xmlns:p14="http://schemas.microsoft.com/office/powerpoint/2010/main" val="10897500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37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26A7D4E-92C6-4AD0-B20D-36D4880B186D}"/>
              </a:ext>
            </a:extLst>
          </p:cNvPr>
          <p:cNvSpPr/>
          <p:nvPr/>
        </p:nvSpPr>
        <p:spPr>
          <a:xfrm>
            <a:off x="1290387" y="1720516"/>
            <a:ext cx="9906000" cy="341696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354C1D-0E75-4C52-AC29-0756497863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2059" y="6120062"/>
            <a:ext cx="2909598" cy="5935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03FAF0-AC0B-4866-8567-CDAD6BEEBE75}"/>
              </a:ext>
            </a:extLst>
          </p:cNvPr>
          <p:cNvSpPr txBox="1"/>
          <p:nvPr/>
        </p:nvSpPr>
        <p:spPr>
          <a:xfrm>
            <a:off x="876300" y="2459504"/>
            <a:ext cx="10439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0" dirty="0">
                <a:latin typeface="Sassoon Sans Slope Std Medium" panose="020B07030201030A0203" pitchFamily="34" charset="0"/>
              </a:rPr>
              <a:t>crust</a:t>
            </a:r>
          </a:p>
        </p:txBody>
      </p:sp>
    </p:spTree>
    <p:extLst>
      <p:ext uri="{BB962C8B-B14F-4D97-AF65-F5344CB8AC3E}">
        <p14:creationId xmlns:p14="http://schemas.microsoft.com/office/powerpoint/2010/main" val="34693961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37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E95F679-5981-4648-A98B-99C19E099EF4}"/>
              </a:ext>
            </a:extLst>
          </p:cNvPr>
          <p:cNvSpPr/>
          <p:nvPr/>
        </p:nvSpPr>
        <p:spPr>
          <a:xfrm>
            <a:off x="1290387" y="1720516"/>
            <a:ext cx="9906000" cy="341696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354C1D-0E75-4C52-AC29-0756497863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2059" y="6120062"/>
            <a:ext cx="2909598" cy="5935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03FAF0-AC0B-4866-8567-CDAD6BEEBE75}"/>
              </a:ext>
            </a:extLst>
          </p:cNvPr>
          <p:cNvSpPr txBox="1"/>
          <p:nvPr/>
        </p:nvSpPr>
        <p:spPr>
          <a:xfrm>
            <a:off x="876300" y="2459504"/>
            <a:ext cx="10439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0" dirty="0">
                <a:latin typeface="Sassoon Sans Slope Std Medium" panose="020B07030201030A0203" pitchFamily="34" charset="0"/>
              </a:rPr>
              <a:t>trails</a:t>
            </a:r>
          </a:p>
        </p:txBody>
      </p:sp>
    </p:spTree>
    <p:extLst>
      <p:ext uri="{BB962C8B-B14F-4D97-AF65-F5344CB8AC3E}">
        <p14:creationId xmlns:p14="http://schemas.microsoft.com/office/powerpoint/2010/main" val="22794184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37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42BA354-A7B4-4280-8CCB-E6BB45704879}"/>
              </a:ext>
            </a:extLst>
          </p:cNvPr>
          <p:cNvSpPr/>
          <p:nvPr/>
        </p:nvSpPr>
        <p:spPr>
          <a:xfrm>
            <a:off x="1290387" y="1720516"/>
            <a:ext cx="9906000" cy="341696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354C1D-0E75-4C52-AC29-0756497863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2059" y="6120062"/>
            <a:ext cx="2909598" cy="5935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03FAF0-AC0B-4866-8567-CDAD6BEEBE75}"/>
              </a:ext>
            </a:extLst>
          </p:cNvPr>
          <p:cNvSpPr txBox="1"/>
          <p:nvPr/>
        </p:nvSpPr>
        <p:spPr>
          <a:xfrm>
            <a:off x="876300" y="2459504"/>
            <a:ext cx="10439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0" dirty="0">
                <a:latin typeface="Sassoon Sans Slope Std Medium" panose="020B07030201030A0203" pitchFamily="34" charset="0"/>
              </a:rPr>
              <a:t>strip</a:t>
            </a:r>
          </a:p>
        </p:txBody>
      </p:sp>
    </p:spTree>
    <p:extLst>
      <p:ext uri="{BB962C8B-B14F-4D97-AF65-F5344CB8AC3E}">
        <p14:creationId xmlns:p14="http://schemas.microsoft.com/office/powerpoint/2010/main" val="16233253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37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106AC1B-4F31-40D8-8353-6A082CFDC5E7}"/>
              </a:ext>
            </a:extLst>
          </p:cNvPr>
          <p:cNvSpPr/>
          <p:nvPr/>
        </p:nvSpPr>
        <p:spPr>
          <a:xfrm>
            <a:off x="1290387" y="1720516"/>
            <a:ext cx="9906000" cy="341696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354C1D-0E75-4C52-AC29-0756497863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2059" y="6120062"/>
            <a:ext cx="2909598" cy="5935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03FAF0-AC0B-4866-8567-CDAD6BEEBE75}"/>
              </a:ext>
            </a:extLst>
          </p:cNvPr>
          <p:cNvSpPr txBox="1"/>
          <p:nvPr/>
        </p:nvSpPr>
        <p:spPr>
          <a:xfrm>
            <a:off x="876300" y="2459504"/>
            <a:ext cx="10439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0" dirty="0">
                <a:latin typeface="Sassoon Sans Slope Std Medium" panose="020B07030201030A0203" pitchFamily="34" charset="0"/>
              </a:rPr>
              <a:t>scraps</a:t>
            </a:r>
          </a:p>
        </p:txBody>
      </p:sp>
    </p:spTree>
    <p:extLst>
      <p:ext uri="{BB962C8B-B14F-4D97-AF65-F5344CB8AC3E}">
        <p14:creationId xmlns:p14="http://schemas.microsoft.com/office/powerpoint/2010/main" val="34005342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37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A50ACFA-9744-46CB-A68E-95512A51C35E}"/>
              </a:ext>
            </a:extLst>
          </p:cNvPr>
          <p:cNvSpPr/>
          <p:nvPr/>
        </p:nvSpPr>
        <p:spPr>
          <a:xfrm>
            <a:off x="1290387" y="1720516"/>
            <a:ext cx="9906000" cy="341696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354C1D-0E75-4C52-AC29-0756497863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2059" y="6120062"/>
            <a:ext cx="2909598" cy="5935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03FAF0-AC0B-4866-8567-CDAD6BEEBE75}"/>
              </a:ext>
            </a:extLst>
          </p:cNvPr>
          <p:cNvSpPr txBox="1"/>
          <p:nvPr/>
        </p:nvSpPr>
        <p:spPr>
          <a:xfrm>
            <a:off x="876300" y="2459504"/>
            <a:ext cx="10439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0" dirty="0">
                <a:latin typeface="Sassoon Sans Slope Std Medium" panose="020B07030201030A0203" pitchFamily="34" charset="0"/>
              </a:rPr>
              <a:t>label</a:t>
            </a:r>
          </a:p>
        </p:txBody>
      </p:sp>
    </p:spTree>
    <p:extLst>
      <p:ext uri="{BB962C8B-B14F-4D97-AF65-F5344CB8AC3E}">
        <p14:creationId xmlns:p14="http://schemas.microsoft.com/office/powerpoint/2010/main" val="30335775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37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352C651-637D-4F1F-B24F-2ADEB438F48A}"/>
              </a:ext>
            </a:extLst>
          </p:cNvPr>
          <p:cNvSpPr/>
          <p:nvPr/>
        </p:nvSpPr>
        <p:spPr>
          <a:xfrm>
            <a:off x="1290387" y="1720516"/>
            <a:ext cx="9906000" cy="341696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354C1D-0E75-4C52-AC29-0756497863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2059" y="6120062"/>
            <a:ext cx="2909598" cy="5935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03FAF0-AC0B-4866-8567-CDAD6BEEBE75}"/>
              </a:ext>
            </a:extLst>
          </p:cNvPr>
          <p:cNvSpPr txBox="1"/>
          <p:nvPr/>
        </p:nvSpPr>
        <p:spPr>
          <a:xfrm>
            <a:off x="876300" y="2459504"/>
            <a:ext cx="10439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0" dirty="0">
                <a:latin typeface="Sassoon Sans Slope Std Medium" panose="020B07030201030A0203" pitchFamily="34" charset="0"/>
              </a:rPr>
              <a:t>vanish</a:t>
            </a:r>
          </a:p>
        </p:txBody>
      </p:sp>
    </p:spTree>
    <p:extLst>
      <p:ext uri="{BB962C8B-B14F-4D97-AF65-F5344CB8AC3E}">
        <p14:creationId xmlns:p14="http://schemas.microsoft.com/office/powerpoint/2010/main" val="801225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37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F484B14-54F7-4178-883B-789B42B261DA}"/>
              </a:ext>
            </a:extLst>
          </p:cNvPr>
          <p:cNvSpPr/>
          <p:nvPr/>
        </p:nvSpPr>
        <p:spPr>
          <a:xfrm>
            <a:off x="1290387" y="1720516"/>
            <a:ext cx="9906000" cy="341696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354C1D-0E75-4C52-AC29-0756497863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2059" y="6120062"/>
            <a:ext cx="2909598" cy="5935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03FAF0-AC0B-4866-8567-CDAD6BEEBE75}"/>
              </a:ext>
            </a:extLst>
          </p:cNvPr>
          <p:cNvSpPr txBox="1"/>
          <p:nvPr/>
        </p:nvSpPr>
        <p:spPr>
          <a:xfrm>
            <a:off x="876300" y="2459504"/>
            <a:ext cx="10439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0" dirty="0" err="1">
                <a:latin typeface="Sassoon Sans Slope Std Medium" panose="020B07030201030A0203" pitchFamily="34" charset="0"/>
              </a:rPr>
              <a:t>dop</a:t>
            </a:r>
            <a:endParaRPr lang="en-GB" sz="12000" dirty="0">
              <a:latin typeface="Sassoon Sans Slope Std Medium" panose="020B07030201030A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943685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37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FF50224-FA30-4A47-AEE3-490CF8803FBE}"/>
              </a:ext>
            </a:extLst>
          </p:cNvPr>
          <p:cNvSpPr/>
          <p:nvPr/>
        </p:nvSpPr>
        <p:spPr>
          <a:xfrm>
            <a:off x="1290387" y="1720516"/>
            <a:ext cx="9906000" cy="341696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354C1D-0E75-4C52-AC29-0756497863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2059" y="6120062"/>
            <a:ext cx="2909598" cy="5935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03FAF0-AC0B-4866-8567-CDAD6BEEBE75}"/>
              </a:ext>
            </a:extLst>
          </p:cNvPr>
          <p:cNvSpPr txBox="1"/>
          <p:nvPr/>
        </p:nvSpPr>
        <p:spPr>
          <a:xfrm>
            <a:off x="876300" y="2459504"/>
            <a:ext cx="10439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0" dirty="0">
                <a:latin typeface="Sassoon Sans Slope Std Medium" panose="020B07030201030A0203" pitchFamily="34" charset="0"/>
              </a:rPr>
              <a:t>blossom</a:t>
            </a:r>
          </a:p>
        </p:txBody>
      </p:sp>
    </p:spTree>
    <p:extLst>
      <p:ext uri="{BB962C8B-B14F-4D97-AF65-F5344CB8AC3E}">
        <p14:creationId xmlns:p14="http://schemas.microsoft.com/office/powerpoint/2010/main" val="10975931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37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FF50224-FA30-4A47-AEE3-490CF8803FBE}"/>
              </a:ext>
            </a:extLst>
          </p:cNvPr>
          <p:cNvSpPr/>
          <p:nvPr/>
        </p:nvSpPr>
        <p:spPr>
          <a:xfrm>
            <a:off x="1290387" y="1720516"/>
            <a:ext cx="9906000" cy="341696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354C1D-0E75-4C52-AC29-0756497863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2059" y="6120062"/>
            <a:ext cx="2909598" cy="5935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03FAF0-AC0B-4866-8567-CDAD6BEEBE75}"/>
              </a:ext>
            </a:extLst>
          </p:cNvPr>
          <p:cNvSpPr txBox="1"/>
          <p:nvPr/>
        </p:nvSpPr>
        <p:spPr>
          <a:xfrm>
            <a:off x="876300" y="2459504"/>
            <a:ext cx="10439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0" dirty="0">
                <a:latin typeface="Sassoon Sans Slope Std Medium" panose="020B07030201030A0203" pitchFamily="34" charset="0"/>
              </a:rPr>
              <a:t>thankful</a:t>
            </a:r>
          </a:p>
        </p:txBody>
      </p:sp>
    </p:spTree>
    <p:extLst>
      <p:ext uri="{BB962C8B-B14F-4D97-AF65-F5344CB8AC3E}">
        <p14:creationId xmlns:p14="http://schemas.microsoft.com/office/powerpoint/2010/main" val="3898431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37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77F5E0A-E406-4A41-AC74-62DCE0ACFF10}"/>
              </a:ext>
            </a:extLst>
          </p:cNvPr>
          <p:cNvSpPr/>
          <p:nvPr/>
        </p:nvSpPr>
        <p:spPr>
          <a:xfrm>
            <a:off x="1290387" y="1720516"/>
            <a:ext cx="9906000" cy="341696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354C1D-0E75-4C52-AC29-0756497863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2059" y="6120062"/>
            <a:ext cx="2909598" cy="5935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03FAF0-AC0B-4866-8567-CDAD6BEEBE75}"/>
              </a:ext>
            </a:extLst>
          </p:cNvPr>
          <p:cNvSpPr txBox="1"/>
          <p:nvPr/>
        </p:nvSpPr>
        <p:spPr>
          <a:xfrm>
            <a:off x="876300" y="2459504"/>
            <a:ext cx="10439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0" dirty="0" err="1">
                <a:latin typeface="Sassoon Sans Slope Std Medium" panose="020B07030201030A0203" pitchFamily="34" charset="0"/>
              </a:rPr>
              <a:t>uct</a:t>
            </a:r>
            <a:endParaRPr lang="en-GB" sz="12000" dirty="0">
              <a:latin typeface="Sassoon Sans Slope Std Medium" panose="020B07030201030A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2223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37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BB6F5AF-C4A7-48F2-B222-936C539831FD}"/>
              </a:ext>
            </a:extLst>
          </p:cNvPr>
          <p:cNvSpPr/>
          <p:nvPr/>
        </p:nvSpPr>
        <p:spPr>
          <a:xfrm>
            <a:off x="1290387" y="1720516"/>
            <a:ext cx="9906000" cy="341696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354C1D-0E75-4C52-AC29-0756497863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2059" y="6120062"/>
            <a:ext cx="2909598" cy="5935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03FAF0-AC0B-4866-8567-CDAD6BEEBE75}"/>
              </a:ext>
            </a:extLst>
          </p:cNvPr>
          <p:cNvSpPr txBox="1"/>
          <p:nvPr/>
        </p:nvSpPr>
        <p:spPr>
          <a:xfrm>
            <a:off x="876300" y="2459504"/>
            <a:ext cx="10439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0" dirty="0" err="1">
                <a:latin typeface="Sassoon Sans Slope Std Medium" panose="020B07030201030A0203" pitchFamily="34" charset="0"/>
              </a:rPr>
              <a:t>meck</a:t>
            </a:r>
            <a:endParaRPr lang="en-GB" sz="12000" dirty="0">
              <a:latin typeface="Sassoon Sans Slope Std Medium" panose="020B07030201030A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201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37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3B00424-620A-4FEC-8EB6-68952E69E9C7}"/>
              </a:ext>
            </a:extLst>
          </p:cNvPr>
          <p:cNvSpPr/>
          <p:nvPr/>
        </p:nvSpPr>
        <p:spPr>
          <a:xfrm>
            <a:off x="1290387" y="1720516"/>
            <a:ext cx="9906000" cy="341696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354C1D-0E75-4C52-AC29-0756497863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2059" y="6120062"/>
            <a:ext cx="2909598" cy="5935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03FAF0-AC0B-4866-8567-CDAD6BEEBE75}"/>
              </a:ext>
            </a:extLst>
          </p:cNvPr>
          <p:cNvSpPr txBox="1"/>
          <p:nvPr/>
        </p:nvSpPr>
        <p:spPr>
          <a:xfrm>
            <a:off x="876300" y="2459504"/>
            <a:ext cx="10439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0" dirty="0" err="1">
                <a:latin typeface="Sassoon Sans Slope Std Medium" panose="020B07030201030A0203" pitchFamily="34" charset="0"/>
              </a:rPr>
              <a:t>shig</a:t>
            </a:r>
            <a:endParaRPr lang="en-GB" sz="12000" dirty="0">
              <a:latin typeface="Sassoon Sans Slope Std Medium" panose="020B07030201030A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3146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37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ADB9CB3-DC54-4B9F-B81D-067C782F2222}"/>
              </a:ext>
            </a:extLst>
          </p:cNvPr>
          <p:cNvSpPr/>
          <p:nvPr/>
        </p:nvSpPr>
        <p:spPr>
          <a:xfrm>
            <a:off x="1290387" y="1720516"/>
            <a:ext cx="9906000" cy="341696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354C1D-0E75-4C52-AC29-0756497863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2059" y="6120062"/>
            <a:ext cx="2909598" cy="5935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03FAF0-AC0B-4866-8567-CDAD6BEEBE75}"/>
              </a:ext>
            </a:extLst>
          </p:cNvPr>
          <p:cNvSpPr txBox="1"/>
          <p:nvPr/>
        </p:nvSpPr>
        <p:spPr>
          <a:xfrm>
            <a:off x="876300" y="2459504"/>
            <a:ext cx="10439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0" dirty="0" err="1">
                <a:latin typeface="Sassoon Sans Slope Std Medium" panose="020B07030201030A0203" pitchFamily="34" charset="0"/>
              </a:rPr>
              <a:t>joil</a:t>
            </a:r>
            <a:endParaRPr lang="en-GB" sz="12000" dirty="0">
              <a:latin typeface="Sassoon Sans Slope Std Medium" panose="020B07030201030A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1118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37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9833890-A642-43FF-B9BC-7A57F733F18C}"/>
              </a:ext>
            </a:extLst>
          </p:cNvPr>
          <p:cNvSpPr/>
          <p:nvPr/>
        </p:nvSpPr>
        <p:spPr>
          <a:xfrm>
            <a:off x="1290387" y="1720516"/>
            <a:ext cx="9906000" cy="341696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354C1D-0E75-4C52-AC29-0756497863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2059" y="6120062"/>
            <a:ext cx="2909598" cy="5935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03FAF0-AC0B-4866-8567-CDAD6BEEBE75}"/>
              </a:ext>
            </a:extLst>
          </p:cNvPr>
          <p:cNvSpPr txBox="1"/>
          <p:nvPr/>
        </p:nvSpPr>
        <p:spPr>
          <a:xfrm>
            <a:off x="876300" y="2459504"/>
            <a:ext cx="10439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0" dirty="0" err="1">
                <a:latin typeface="Sassoon Sans Slope Std Medium" panose="020B07030201030A0203" pitchFamily="34" charset="0"/>
              </a:rPr>
              <a:t>chort</a:t>
            </a:r>
            <a:endParaRPr lang="en-GB" sz="12000" dirty="0">
              <a:latin typeface="Sassoon Sans Slope Std Medium" panose="020B07030201030A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9882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46</Words>
  <Application>Microsoft Office PowerPoint</Application>
  <PresentationFormat>Widescreen</PresentationFormat>
  <Paragraphs>41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Arial</vt:lpstr>
      <vt:lpstr>Calibri</vt:lpstr>
      <vt:lpstr>Calibri Light</vt:lpstr>
      <vt:lpstr>Sassoon Sans Slope Std Medium</vt:lpstr>
      <vt:lpstr>Sassoon Sans Std Medium</vt:lpstr>
      <vt:lpstr>Office Theme</vt:lpstr>
      <vt:lpstr>2019  Phonics Screening Test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2012 Phonics Screening Test</dc:title>
  <dc:creator>Exam Ninja</dc:creator>
  <cp:lastModifiedBy>Joshua Geake</cp:lastModifiedBy>
  <cp:revision>10</cp:revision>
  <dcterms:created xsi:type="dcterms:W3CDTF">2022-05-20T10:20:50Z</dcterms:created>
  <dcterms:modified xsi:type="dcterms:W3CDTF">2022-05-23T16:12:52Z</dcterms:modified>
</cp:coreProperties>
</file>