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8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2AC-E74C-4D54-9B9B-E065A2F4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487C3-9D86-4837-8D60-B6A2B67E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6793-152E-473A-A898-0A70E5A5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B969-09F3-41F4-BDA3-A9F3C6D2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EF08-4BB6-4151-8CB0-93D96A5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62FA-294F-47F8-8050-F28A30D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39AE-2718-427F-9C12-18E5C5D9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FCA3-36EA-4F68-A4E0-B53FCC9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125A-C7D4-44C3-B5FE-A6FBB980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BA63-D357-437B-B7E6-6E3BFE33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1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AC772-3254-4166-9486-1FB76C0B5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46D38-6080-49FD-A530-4C7FD8B4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0BC-06F2-4D1A-88FA-B91DE6A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836C-E92A-4C53-8B4A-7F29C98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7BEA-E702-46E2-BACB-A963F9C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B0F-FBA5-45F7-AF38-11176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B5B6-267B-4BD2-BEED-C8D81CA4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B81B-9AA6-4C3B-984E-FB7D9C79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8C4B-B5ED-47EC-8B0F-3082813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648E-A382-4962-8930-5E1F68E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ECB-1CF0-48CD-B637-86E0737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190-32CA-4467-A7EC-0A7EF7DE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20FF-B1ED-4FDC-969F-D55FFEDF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228E-E131-4DD3-9688-A8DAC10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035B-07C1-41A5-B966-D05359C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01DA-8384-4A73-9604-5E5C95C3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1F71-6334-4205-A1DE-EEE6FEFFE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3F68-6364-45AB-8D08-CB0C28DB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37F1-2AD1-41A7-84C5-5B2F65ED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B12A-1723-4656-A7D1-DE9E5B6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3E69-D3B0-4311-A237-49226D4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2D51-7459-4659-B03A-DC660D04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0316-3B75-4F03-B34A-CCCB6BBA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D2C1-308A-4C7D-BDC5-08D55330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ECDE9-5B08-4131-8B6A-C5A12278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F855-52C2-4B94-AC9C-81B7F2140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02BA-020E-4C1D-AA70-486435E8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15805-7E4D-42E5-99B5-EB81646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CACA9-27C6-4320-8E75-728FE72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1B1-4F6D-4946-B471-196E536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372-23E4-4BA2-BE61-1C0336F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E565-880E-4524-BE1C-AE2C0B7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D2F7-E279-4D02-9E55-4A4AE051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43B5-6E3A-498A-AAEA-FD9DD364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DC01-EC73-4459-97CE-0477FA27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B289A-6AD3-4C32-BD4D-6E68D76B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7BF1-16A4-4793-90FF-6493A97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1900-C5C0-408B-ABE4-4524DE45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6195D-9E10-4337-B493-5D6C4967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A0D1-D333-4B82-B446-AEC0D75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458B6-CD13-484C-B75A-A89A7BFE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8ED9-83A7-4222-A1B8-DE23E38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8B3-665A-4CFB-BE3A-8D92F1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A975-03F0-4BC2-A5EE-AC0EE67E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DFEC6-C343-4937-9C9F-44800B7A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2F33-467D-4EA8-B021-7FCE3B92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0176-79DE-4B41-BAA3-72A6D13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BAC3-EAC5-4832-B7CB-CBA3F4F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91C16-DC6D-456D-9D60-0B39E477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4D46-4885-4810-891B-409FAC1F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3DC-52DB-41AB-8976-05AAE3A3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091B-F0D2-4A70-902C-9A825C98FA5F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A7E-926D-4D7F-AD19-5DE03958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AA2-8D52-4F1B-98E3-3F077CBD5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DA3-89C3-45A0-BAE4-FD22AAD2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661"/>
            <a:ext cx="9144000" cy="2258678"/>
          </a:xfrm>
        </p:spPr>
        <p:txBody>
          <a:bodyPr>
            <a:normAutofit fontScale="90000"/>
          </a:bodyPr>
          <a:lstStyle/>
          <a:p>
            <a:r>
              <a:rPr lang="en-GB" sz="8900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2022</a:t>
            </a: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Phonics Screening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F77-ED82-43EE-9920-FF40CCEE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783D0-A345-4294-9477-22739E6B42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grux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9DFEC1-6758-4FF8-8C47-160F3579987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smung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1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DED205-A9AE-48A0-87C9-4C3AFCBEA4A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nesk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263FE-3FD1-41C4-8F09-A0C187B4236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foint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A0190-7BF7-4CBB-A140-6E74AA72B9E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thud</a:t>
            </a:r>
          </a:p>
        </p:txBody>
      </p:sp>
    </p:spTree>
    <p:extLst>
      <p:ext uri="{BB962C8B-B14F-4D97-AF65-F5344CB8AC3E}">
        <p14:creationId xmlns:p14="http://schemas.microsoft.com/office/powerpoint/2010/main" val="34497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A0190-7BF7-4CBB-A140-6E74AA72B9E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hang</a:t>
            </a:r>
          </a:p>
        </p:txBody>
      </p:sp>
    </p:spTree>
    <p:extLst>
      <p:ext uri="{BB962C8B-B14F-4D97-AF65-F5344CB8AC3E}">
        <p14:creationId xmlns:p14="http://schemas.microsoft.com/office/powerpoint/2010/main" val="70174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F2F2C-AC49-4CC0-8842-E88C3DE21CA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coin</a:t>
            </a:r>
          </a:p>
        </p:txBody>
      </p:sp>
    </p:spTree>
    <p:extLst>
      <p:ext uri="{BB962C8B-B14F-4D97-AF65-F5344CB8AC3E}">
        <p14:creationId xmlns:p14="http://schemas.microsoft.com/office/powerpoint/2010/main" val="176665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0CD72-43C2-48D4-9209-D15D51E5BE0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40928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D8FBA7-DEB6-4ED9-A5DC-68320A13789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twig</a:t>
            </a:r>
          </a:p>
        </p:txBody>
      </p:sp>
    </p:spTree>
    <p:extLst>
      <p:ext uri="{BB962C8B-B14F-4D97-AF65-F5344CB8AC3E}">
        <p14:creationId xmlns:p14="http://schemas.microsoft.com/office/powerpoint/2010/main" val="311694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9BCD58-5D66-4EDB-B5CC-AA52AC713AE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flick</a:t>
            </a:r>
          </a:p>
        </p:txBody>
      </p:sp>
    </p:spTree>
    <p:extLst>
      <p:ext uri="{BB962C8B-B14F-4D97-AF65-F5344CB8AC3E}">
        <p14:creationId xmlns:p14="http://schemas.microsoft.com/office/powerpoint/2010/main" val="26453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6EE3E-0062-4012-AC59-345AE16D21C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bem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9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CF1EF7-7B12-4BE7-83E6-EF5AE06F7E9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vest</a:t>
            </a:r>
          </a:p>
        </p:txBody>
      </p:sp>
    </p:spTree>
    <p:extLst>
      <p:ext uri="{BB962C8B-B14F-4D97-AF65-F5344CB8AC3E}">
        <p14:creationId xmlns:p14="http://schemas.microsoft.com/office/powerpoint/2010/main" val="427276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0149D-4E21-41BB-A555-E6F9941A247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horns</a:t>
            </a:r>
          </a:p>
        </p:txBody>
      </p:sp>
    </p:spTree>
    <p:extLst>
      <p:ext uri="{BB962C8B-B14F-4D97-AF65-F5344CB8AC3E}">
        <p14:creationId xmlns:p14="http://schemas.microsoft.com/office/powerpoint/2010/main" val="91891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169C15-81D5-45C0-BDDA-F88C536CF0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vair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67536-2589-4D26-B230-22DAE03E890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cloat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2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65A84-F8DB-42D1-AE26-725C1A51DEA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tirt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5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3F289-308A-4701-82F4-172B8ACE271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whike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5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A6925-E683-40BC-8197-343C00C1203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plunt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1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8AD7A-C140-49B9-ABB0-F423AA2D81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flards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1A3B6-F087-4C9A-BCA5-2503719F89F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spran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2B6056-2DB3-446B-A9B1-70EADA665C3F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splew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C5511C-28EB-4243-B903-54B44AE0E50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dax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EE0E1-2EE6-46BF-AC9A-9A1BF28EE8E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296885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EE0E1-2EE6-46BF-AC9A-9A1BF28EE8E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62950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5A85A-664B-4F00-B540-A627A18B97E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bowl</a:t>
            </a:r>
          </a:p>
        </p:txBody>
      </p:sp>
    </p:spTree>
    <p:extLst>
      <p:ext uri="{BB962C8B-B14F-4D97-AF65-F5344CB8AC3E}">
        <p14:creationId xmlns:p14="http://schemas.microsoft.com/office/powerpoint/2010/main" val="156647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F2113-0437-466F-AE19-518D781CAA7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chase</a:t>
            </a:r>
          </a:p>
        </p:txBody>
      </p:sp>
    </p:spTree>
    <p:extLst>
      <p:ext uri="{BB962C8B-B14F-4D97-AF65-F5344CB8AC3E}">
        <p14:creationId xmlns:p14="http://schemas.microsoft.com/office/powerpoint/2010/main" val="3597286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482E1-F999-4CB9-837D-4EA000DA75B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627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3F856C-337C-4E0D-9922-C59F86A70B2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clouds</a:t>
            </a:r>
          </a:p>
        </p:txBody>
      </p:sp>
    </p:spTree>
    <p:extLst>
      <p:ext uri="{BB962C8B-B14F-4D97-AF65-F5344CB8AC3E}">
        <p14:creationId xmlns:p14="http://schemas.microsoft.com/office/powerpoint/2010/main" val="1089750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6A7D4E-92C6-4AD0-B20D-36D4880B186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spree</a:t>
            </a:r>
          </a:p>
        </p:txBody>
      </p:sp>
    </p:spTree>
    <p:extLst>
      <p:ext uri="{BB962C8B-B14F-4D97-AF65-F5344CB8AC3E}">
        <p14:creationId xmlns:p14="http://schemas.microsoft.com/office/powerpoint/2010/main" val="346939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95F679-5981-4648-A98B-99C19E099EF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2279418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BA354-A7B4-4280-8CCB-E6BB4570487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visit</a:t>
            </a:r>
          </a:p>
        </p:txBody>
      </p:sp>
    </p:spTree>
    <p:extLst>
      <p:ext uri="{BB962C8B-B14F-4D97-AF65-F5344CB8AC3E}">
        <p14:creationId xmlns:p14="http://schemas.microsoft.com/office/powerpoint/2010/main" val="162332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06AC1B-4F31-40D8-8353-6A082CFDC5E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fabric</a:t>
            </a:r>
          </a:p>
        </p:txBody>
      </p:sp>
    </p:spTree>
    <p:extLst>
      <p:ext uri="{BB962C8B-B14F-4D97-AF65-F5344CB8AC3E}">
        <p14:creationId xmlns:p14="http://schemas.microsoft.com/office/powerpoint/2010/main" val="340053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484B14-54F7-4178-883B-789B42B261D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kig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6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0ACFA-9744-46CB-A68E-95512A51C35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trapeze</a:t>
            </a:r>
          </a:p>
        </p:txBody>
      </p:sp>
    </p:spTree>
    <p:extLst>
      <p:ext uri="{BB962C8B-B14F-4D97-AF65-F5344CB8AC3E}">
        <p14:creationId xmlns:p14="http://schemas.microsoft.com/office/powerpoint/2010/main" val="303357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2C651-637D-4F1F-B24F-2ADEB438F48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8012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F5E0A-E406-4A41-AC74-62DCE0ACFF1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eld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B6F5AF-C4A7-48F2-B222-936C539831F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besh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B00424-620A-4FEC-8EB6-68952E69E9C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quab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B9CB3-DC54-4B9F-B81D-067C782F22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barp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33890-A642-43FF-B9BC-7A57F733F18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chell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8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Sassoon Sans Slope Std Medium</vt:lpstr>
      <vt:lpstr>Sassoon Sans Std Medium</vt:lpstr>
      <vt:lpstr>Office Theme</vt:lpstr>
      <vt:lpstr>2022  Phonics Screening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Phonics Screening Test</dc:title>
  <dc:creator>Exam Ninja</dc:creator>
  <cp:lastModifiedBy>Joshua Geake</cp:lastModifiedBy>
  <cp:revision>11</cp:revision>
  <dcterms:created xsi:type="dcterms:W3CDTF">2022-05-20T10:20:50Z</dcterms:created>
  <dcterms:modified xsi:type="dcterms:W3CDTF">2022-08-16T15:42:33Z</dcterms:modified>
</cp:coreProperties>
</file>